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578" r:id="rId4"/>
    <p:sldId id="579" r:id="rId5"/>
    <p:sldId id="580" r:id="rId6"/>
    <p:sldId id="581" r:id="rId7"/>
    <p:sldId id="582" r:id="rId8"/>
    <p:sldId id="583" r:id="rId9"/>
    <p:sldId id="587" r:id="rId10"/>
    <p:sldId id="588" r:id="rId11"/>
    <p:sldId id="584" r:id="rId12"/>
    <p:sldId id="585" r:id="rId13"/>
    <p:sldId id="604" r:id="rId14"/>
    <p:sldId id="605" r:id="rId15"/>
    <p:sldId id="623" r:id="rId16"/>
    <p:sldId id="606" r:id="rId17"/>
    <p:sldId id="599" r:id="rId18"/>
    <p:sldId id="608" r:id="rId19"/>
    <p:sldId id="607" r:id="rId20"/>
    <p:sldId id="593" r:id="rId21"/>
    <p:sldId id="594" r:id="rId22"/>
    <p:sldId id="334" r:id="rId2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5D62BC-6AE8-4EEB-9B34-88D17CC5C3A8}" v="355" dt="2023-02-03T19:55:59.2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  <pc:spChg chg="mod">
          <ac:chgData name="Igor Shinkar" userId="db6eb1b41a9778dd" providerId="LiveId" clId="{97F42D41-B360-476F-893F-689E1ADF1BB5}" dt="2023-01-24T20:16:19.01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  <pc:cxnChg chg="add del mod">
          <ac:chgData name="Igor Shinkar" userId="db6eb1b41a9778dd" providerId="LiveId" clId="{97F42D41-B360-476F-893F-689E1ADF1BB5}" dt="2023-01-25T20:45:31.968" v="142" actId="478"/>
          <ac:cxnSpMkLst>
            <pc:docMk/>
            <pc:sldMk cId="1710853579" sldId="561"/>
            <ac:cxnSpMk id="10" creationId="{17A0489F-3128-4079-9FAC-A441F6B148DD}"/>
          </ac:cxnSpMkLst>
        </pc:cxnChg>
        <pc:cxnChg chg="add mod">
          <ac:chgData name="Igor Shinkar" userId="db6eb1b41a9778dd" providerId="LiveId" clId="{97F42D41-B360-476F-893F-689E1ADF1BB5}" dt="2023-01-25T20:45:32.167" v="143" actId="1076"/>
          <ac:cxnSpMkLst>
            <pc:docMk/>
            <pc:sldMk cId="1710853579" sldId="561"/>
            <ac:cxnSpMk id="21" creationId="{BFF47920-3ED8-C7A4-65DA-B3F3698C4825}"/>
          </ac:cxnSpMkLst>
        </pc:cxn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  <pc:spChg chg="mod">
          <ac:chgData name="Igor Shinkar" userId="db6eb1b41a9778dd" providerId="LiveId" clId="{97F42D41-B360-476F-893F-689E1ADF1BB5}" dt="2023-01-24T20:16:26.014" v="14" actId="20577"/>
          <ac:spMkLst>
            <pc:docMk/>
            <pc:sldMk cId="3566282011" sldId="567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  <pc:spChg chg="mod">
          <ac:chgData name="Igor Shinkar" userId="db6eb1b41a9778dd" providerId="LiveId" clId="{97F42D41-B360-476F-893F-689E1ADF1BB5}" dt="2023-01-25T19:54:01.914" v="137" actId="20577"/>
          <ac:spMkLst>
            <pc:docMk/>
            <pc:sldMk cId="1879977593" sldId="569"/>
            <ac:spMk id="3" creationId="{00000000-0000-0000-0000-000000000000}"/>
          </ac:spMkLst>
        </pc:spChg>
        <pc:spChg chg="mod">
          <ac:chgData name="Igor Shinkar" userId="db6eb1b41a9778dd" providerId="LiveId" clId="{97F42D41-B360-476F-893F-689E1ADF1BB5}" dt="2023-01-25T19:51:53.919" v="128" actId="6549"/>
          <ac:spMkLst>
            <pc:docMk/>
            <pc:sldMk cId="1879977593" sldId="569"/>
            <ac:spMk id="25" creationId="{C48FAC6D-5FFC-4AFD-A7C3-4764C56C2C9E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  <pc:spChg chg="mod">
          <ac:chgData name="Igor Shinkar" userId="db6eb1b41a9778dd" providerId="LiveId" clId="{97F42D41-B360-476F-893F-689E1ADF1BB5}" dt="2023-01-25T20:45:58.999" v="145" actId="20577"/>
          <ac:spMkLst>
            <pc:docMk/>
            <pc:sldMk cId="3202144536" sldId="571"/>
            <ac:spMk id="25" creationId="{C48FAC6D-5FFC-4AFD-A7C3-4764C56C2C9E}"/>
          </ac:spMkLst>
        </pc:spChg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  <pc:spChg chg="mod">
          <ac:chgData name="Igor Shinkar" userId="db6eb1b41a9778dd" providerId="LiveId" clId="{97F42D41-B360-476F-893F-689E1ADF1BB5}" dt="2023-01-25T20:01:01.284" v="138" actId="20577"/>
          <ac:spMkLst>
            <pc:docMk/>
            <pc:sldMk cId="2014384322" sldId="572"/>
            <ac:spMk id="3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  <pc:spChg chg="mod">
          <ac:chgData name="Igor Shinkar" userId="db6eb1b41a9778dd" providerId="LiveId" clId="{97F42D41-B360-476F-893F-689E1ADF1BB5}" dt="2023-01-27T19:48:54.309" v="279" actId="6549"/>
          <ac:spMkLst>
            <pc:docMk/>
            <pc:sldMk cId="1551843150" sldId="574"/>
            <ac:spMk id="4" creationId="{02CB99D6-B35E-495B-BFE8-B0C4B3028415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  <pc:spChg chg="mod">
          <ac:chgData name="Igor Shinkar" userId="db6eb1b41a9778dd" providerId="LiveId" clId="{97F42D41-B360-476F-893F-689E1ADF1BB5}" dt="2023-01-27T18:48:28.689" v="205" actId="20577"/>
          <ac:spMkLst>
            <pc:docMk/>
            <pc:sldMk cId="2316357560" sldId="583"/>
            <ac:spMk id="3" creationId="{00000000-0000-0000-0000-000000000000}"/>
          </ac:spMkLst>
        </pc:spChg>
        <pc:graphicFrameChg chg="mod modGraphic">
          <ac:chgData name="Igor Shinkar" userId="db6eb1b41a9778dd" providerId="LiveId" clId="{97F42D41-B360-476F-893F-689E1ADF1BB5}" dt="2023-01-27T18:49:20.498" v="236" actId="20577"/>
          <ac:graphicFrameMkLst>
            <pc:docMk/>
            <pc:sldMk cId="2316357560" sldId="583"/>
            <ac:graphicFrameMk id="4" creationId="{3FA40108-C3AD-4806-92B8-451E98B914FB}"/>
          </ac:graphicFrameMkLst>
        </pc:graphicFrame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  <pc:spChg chg="mod">
          <ac:chgData name="Igor Shinkar" userId="db6eb1b41a9778dd" providerId="LiveId" clId="{97F42D41-B360-476F-893F-689E1ADF1BB5}" dt="2023-01-25T19:31:32.997" v="126" actId="20577"/>
          <ac:spMkLst>
            <pc:docMk/>
            <pc:sldMk cId="2769109538" sldId="586"/>
            <ac:spMk id="2" creationId="{00000000-0000-0000-0000-000000000000}"/>
          </ac:spMkLst>
        </pc:spChg>
        <pc:spChg chg="mod">
          <ac:chgData name="Igor Shinkar" userId="db6eb1b41a9778dd" providerId="LiveId" clId="{97F42D41-B360-476F-893F-689E1ADF1BB5}" dt="2023-01-24T20:17:10.673" v="79" actId="20577"/>
          <ac:spMkLst>
            <pc:docMk/>
            <pc:sldMk cId="2769109538" sldId="586"/>
            <ac:spMk id="3" creationId="{00000000-0000-0000-0000-000000000000}"/>
          </ac:spMkLst>
        </pc:s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4" creationId="{078D16FF-C797-4713-A6FE-B2544EF2CDE6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7" creationId="{37DE0CDE-CA22-45F9-A827-A82259FB857C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1" creationId="{AF03569F-C5D0-4D3C-A9CD-4B95105B1A2D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5" creationId="{EBF979CD-8674-4606-86A0-8933CA28766E}"/>
          </ac:grpSpMkLst>
        </pc:grp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6" creationId="{CF517BA3-4567-4C25-804D-7FB67D45945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9" creationId="{B806AEA1-697A-4CCA-9663-B8CBF6919893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0" creationId="{17A0489F-3128-4079-9FAC-A441F6B148D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3" creationId="{B6BC4553-7AA8-406C-8BBA-F3BDCD7D6C55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4" creationId="{7E0E07D7-B1B9-4222-A431-D22FC91E9413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7" creationId="{86E81F2D-8B36-4B1B-9476-C0EE71FD1E6C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8" creationId="{D1E46846-2DE0-4249-A9B1-08BA3FC080EE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9" creationId="{C22399F7-4AE6-46D2-8A01-55AE3A5F628D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20" creationId="{F81C1B78-13D9-429B-8BB3-3241379B8D23}"/>
          </ac:cxnSpMkLst>
        </pc:cxnChg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  <pc:spChg chg="mod">
          <ac:chgData name="Igor Shinkar" userId="db6eb1b41a9778dd" providerId="LiveId" clId="{97F42D41-B360-476F-893F-689E1ADF1BB5}" dt="2023-01-24T20:20:10.221" v="91" actId="20577"/>
          <ac:spMkLst>
            <pc:docMk/>
            <pc:sldMk cId="3849270130" sldId="591"/>
            <ac:spMk id="3" creationId="{00000000-0000-0000-0000-000000000000}"/>
          </ac:spMkLst>
        </pc:spChg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  <pc:spChg chg="mod">
          <ac:chgData name="Igor Shinkar" userId="db6eb1b41a9778dd" providerId="LiveId" clId="{97F42D41-B360-476F-893F-689E1ADF1BB5}" dt="2023-01-27T19:36:17.983" v="238" actId="20577"/>
          <ac:spMkLst>
            <pc:docMk/>
            <pc:sldMk cId="4231735009" sldId="592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  <pc:spChg chg="mod">
          <ac:chgData name="Igor Shinkar" userId="db6eb1b41a9778dd" providerId="LiveId" clId="{97F42D41-B360-476F-893F-689E1ADF1BB5}" dt="2023-01-27T19:39:49.466" v="262" actId="6549"/>
          <ac:spMkLst>
            <pc:docMk/>
            <pc:sldMk cId="2765398174" sldId="593"/>
            <ac:spMk id="3" creationId="{00000000-0000-0000-0000-000000000000}"/>
          </ac:spMkLst>
        </pc:spChg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  <pc:spChg chg="mod">
          <ac:chgData name="Igor Shinkar" userId="db6eb1b41a9778dd" providerId="LiveId" clId="{97F42D41-B360-476F-893F-689E1ADF1BB5}" dt="2023-01-27T19:45:13.288" v="273" actId="20577"/>
          <ac:spMkLst>
            <pc:docMk/>
            <pc:sldMk cId="2535000178" sldId="595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  <pc:spChg chg="mod">
          <ac:chgData name="Igor Shinkar" userId="db6eb1b41a9778dd" providerId="LiveId" clId="{97F42D41-B360-476F-893F-689E1ADF1BB5}" dt="2023-01-27T19:56:05.432" v="292" actId="20577"/>
          <ac:spMkLst>
            <pc:docMk/>
            <pc:sldMk cId="967022420" sldId="598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  <pc:spChg chg="mod">
          <ac:chgData name="Igor Shinkar" userId="db6eb1b41a9778dd" providerId="LiveId" clId="{97F42D41-B360-476F-893F-689E1ADF1BB5}" dt="2023-01-27T20:13:15.635" v="304" actId="20577"/>
          <ac:spMkLst>
            <pc:docMk/>
            <pc:sldMk cId="1594605252" sldId="600"/>
            <ac:spMk id="3" creationId="{00000000-0000-0000-0000-000000000000}"/>
          </ac:spMkLst>
        </pc:spChg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  <pc:spChg chg="mod">
          <ac:chgData name="Igor Shinkar" userId="db6eb1b41a9778dd" providerId="LiveId" clId="{9C317DF1-E682-43FE-B367-1D717DB7DA17}" dt="2023-01-30T06:47:48.240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5T06:52:33.392" v="367" actId="4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  <pc:spChg chg="mod">
          <ac:chgData name="Igor Shinkar" userId="db6eb1b41a9778dd" providerId="LiveId" clId="{8D5D62BC-6AE8-4EEB-9B34-88D17CC5C3A8}" dt="2023-02-03T19:40:09.594" v="94" actId="20577"/>
          <ac:spMkLst>
            <pc:docMk/>
            <pc:sldMk cId="3826814530" sldId="585"/>
            <ac:spMk id="3" creationId="{00000000-0000-0000-0000-000000000000}"/>
          </ac:spMkLst>
        </pc:spChg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2838808098" sldId="589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3468626042" sldId="590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4204297116" sldId="591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2842196757" sldId="595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415560332" sldId="596"/>
        </pc:sldMkLst>
      </pc:sldChg>
      <pc:sldChg chg="modSp add del">
        <pc:chgData name="Igor Shinkar" userId="db6eb1b41a9778dd" providerId="LiveId" clId="{8D5D62BC-6AE8-4EEB-9B34-88D17CC5C3A8}" dt="2023-02-05T06:52:27.345" v="366" actId="47"/>
        <pc:sldMkLst>
          <pc:docMk/>
          <pc:sldMk cId="4108379219" sldId="597"/>
        </pc:sldMkLst>
        <pc:spChg chg="mod">
          <ac:chgData name="Igor Shinkar" userId="db6eb1b41a9778dd" providerId="LiveId" clId="{8D5D62BC-6AE8-4EEB-9B34-88D17CC5C3A8}" dt="2023-02-03T19:21:09.805" v="41" actId="6549"/>
          <ac:spMkLst>
            <pc:docMk/>
            <pc:sldMk cId="4108379219" sldId="597"/>
            <ac:spMk id="3" creationId="{00000000-0000-0000-0000-000000000000}"/>
          </ac:spMkLst>
        </pc:spChg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2725769497" sldId="601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601699745" sldId="602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  <pc:spChg chg="mod">
          <ac:chgData name="Igor Shinkar" userId="db6eb1b41a9778dd" providerId="LiveId" clId="{8D5D62BC-6AE8-4EEB-9B34-88D17CC5C3A8}" dt="2023-02-03T19:29:29.385" v="55" actId="57"/>
          <ac:spMkLst>
            <pc:docMk/>
            <pc:sldMk cId="3524552584" sldId="60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  <pc:spChg chg="mod">
          <ac:chgData name="Igor Shinkar" userId="db6eb1b41a9778dd" providerId="LiveId" clId="{8D5D62BC-6AE8-4EEB-9B34-88D17CC5C3A8}" dt="2023-02-03T19:55:59.283" v="364" actId="207"/>
          <ac:spMkLst>
            <pc:docMk/>
            <pc:sldMk cId="1355648787" sldId="606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  <pc:spChg chg="mod">
          <ac:chgData name="Igor Shinkar" userId="db6eb1b41a9778dd" providerId="LiveId" clId="{8D5D62BC-6AE8-4EEB-9B34-88D17CC5C3A8}" dt="2023-01-30T06:58:33.741" v="9" actId="20577"/>
          <ac:spMkLst>
            <pc:docMk/>
            <pc:sldMk cId="3577366269" sldId="608"/>
            <ac:spMk id="3" creationId="{00000000-0000-0000-0000-000000000000}"/>
          </ac:spMkLst>
        </pc:spChg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297466465" sldId="609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1326939600" sldId="610"/>
        </pc:sldMkLst>
      </pc:sldChg>
      <pc:sldChg chg="modSp add del mod">
        <pc:chgData name="Igor Shinkar" userId="db6eb1b41a9778dd" providerId="LiveId" clId="{8D5D62BC-6AE8-4EEB-9B34-88D17CC5C3A8}" dt="2023-02-05T06:52:23.129" v="365" actId="47"/>
        <pc:sldMkLst>
          <pc:docMk/>
          <pc:sldMk cId="4140997240" sldId="611"/>
        </pc:sldMkLst>
        <pc:picChg chg="mod">
          <ac:chgData name="Igor Shinkar" userId="db6eb1b41a9778dd" providerId="LiveId" clId="{8D5D62BC-6AE8-4EEB-9B34-88D17CC5C3A8}" dt="2023-01-30T07:01:47.885" v="39" actId="1076"/>
          <ac:picMkLst>
            <pc:docMk/>
            <pc:sldMk cId="4140997240" sldId="611"/>
            <ac:picMk id="35" creationId="{EB8845AC-6FA4-4BEF-87DB-3379D14D8B91}"/>
          </ac:picMkLst>
        </pc:picChg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1324843173" sldId="612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4143580289" sldId="613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497691683" sldId="614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822106215" sldId="615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793487114" sldId="616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748332287" sldId="617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950299750" sldId="618"/>
        </pc:sldMkLst>
      </pc:sldChg>
      <pc:sldChg chg="modSp add del modAnim">
        <pc:chgData name="Igor Shinkar" userId="db6eb1b41a9778dd" providerId="LiveId" clId="{8D5D62BC-6AE8-4EEB-9B34-88D17CC5C3A8}" dt="2023-02-05T06:52:27.345" v="366" actId="47"/>
        <pc:sldMkLst>
          <pc:docMk/>
          <pc:sldMk cId="2472823721" sldId="619"/>
        </pc:sldMkLst>
        <pc:spChg chg="mod">
          <ac:chgData name="Igor Shinkar" userId="db6eb1b41a9778dd" providerId="LiveId" clId="{8D5D62BC-6AE8-4EEB-9B34-88D17CC5C3A8}" dt="2023-01-30T07:01:29.945" v="3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813934433" sldId="620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949879897" sldId="621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  <pc:spChg chg="mod">
          <ac:chgData name="Igor Shinkar" userId="db6eb1b41a9778dd" providerId="LiveId" clId="{8D5D62BC-6AE8-4EEB-9B34-88D17CC5C3A8}" dt="2023-02-03T19:30:10.521" v="72" actId="20577"/>
          <ac:spMkLst>
            <pc:docMk/>
            <pc:sldMk cId="1440960658" sldId="623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02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03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05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01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76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51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93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88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16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67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6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90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3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50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86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92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1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05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C,d&gt;0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,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</a:t>
            </a:r>
            <a:r>
              <a:rPr lang="de-DE" altLang="en-US" sz="2200" i="1" dirty="0">
                <a:solidFill>
                  <a:srgbClr val="C00000"/>
                </a:solidFill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&lt;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de-DE" altLang="en-US" sz="2200" i="1" dirty="0">
                <a:solidFill>
                  <a:srgbClr val="002060"/>
                </a:solidFill>
              </a:rPr>
              <a:t>and  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lang="en-US" altLang="en-US" sz="2200" i="1" dirty="0">
                <a:solidFill>
                  <a:srgbClr val="002060"/>
                </a:solidFill>
              </a:rPr>
              <a:t>(g) if f=O(g) and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931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saw before that </a:t>
            </a:r>
            <a:r>
              <a:rPr lang="en-US" altLang="he-IL" sz="2000" dirty="0">
                <a:solidFill>
                  <a:srgbClr val="FF0000"/>
                </a:solidFill>
              </a:rPr>
              <a:t>f=O(g)</a:t>
            </a:r>
            <a:r>
              <a:rPr lang="en-US" altLang="he-IL" sz="2000" dirty="0"/>
              <a:t> by showing f&lt;12g </a:t>
            </a:r>
            <a:r>
              <a:rPr lang="en-US" altLang="he-IL" sz="2000" dirty="0">
                <a:solidFill>
                  <a:srgbClr val="FF0000"/>
                </a:solidFill>
              </a:rPr>
              <a:t>(*)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Next, let’s show that </a:t>
            </a:r>
            <a:r>
              <a:rPr lang="en-US" altLang="he-IL" sz="2000" dirty="0">
                <a:solidFill>
                  <a:srgbClr val="FF0000"/>
                </a:solidFill>
              </a:rPr>
              <a:t>g=O(f)	 (**)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Indeed, g(N) =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&lt; f(N) [for all N&gt;1]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Therefore, by (*) and (**) we conclude that f=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endParaRPr lang="en-US" altLang="he-IL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F14309-00E1-4A83-A5E5-31793247E9A2}"/>
              </a:ext>
            </a:extLst>
          </p:cNvPr>
          <p:cNvGrpSpPr/>
          <p:nvPr/>
        </p:nvGrpSpPr>
        <p:grpSpPr>
          <a:xfrm>
            <a:off x="6753393" y="2605225"/>
            <a:ext cx="2556574" cy="3990699"/>
            <a:chOff x="6019799" y="1724301"/>
            <a:chExt cx="2556574" cy="3990699"/>
          </a:xfrm>
        </p:grpSpPr>
        <p:sp>
          <p:nvSpPr>
            <p:cNvPr id="8" name="Line 16">
              <a:extLst>
                <a:ext uri="{FF2B5EF4-FFF2-40B4-BE49-F238E27FC236}">
                  <a16:creationId xmlns:a16="http://schemas.microsoft.com/office/drawing/2014/main" id="{CE62DDEF-C6C5-40D7-BC09-4390B744C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9" name="Line 17">
              <a:extLst>
                <a:ext uri="{FF2B5EF4-FFF2-40B4-BE49-F238E27FC236}">
                  <a16:creationId xmlns:a16="http://schemas.microsoft.com/office/drawing/2014/main" id="{CFA80D60-A37D-4844-8EA8-A75CD0F13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0" name="Line 18">
              <a:extLst>
                <a:ext uri="{FF2B5EF4-FFF2-40B4-BE49-F238E27FC236}">
                  <a16:creationId xmlns:a16="http://schemas.microsoft.com/office/drawing/2014/main" id="{162A716E-F7F2-4C7C-8361-DBDA6FF8CF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1" name="Text Box 19">
              <a:extLst>
                <a:ext uri="{FF2B5EF4-FFF2-40B4-BE49-F238E27FC236}">
                  <a16:creationId xmlns:a16="http://schemas.microsoft.com/office/drawing/2014/main" id="{F9FD4A85-5A34-48B9-89AA-9402A0808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12" name="Text Box 21">
              <a:extLst>
                <a:ext uri="{FF2B5EF4-FFF2-40B4-BE49-F238E27FC236}">
                  <a16:creationId xmlns:a16="http://schemas.microsoft.com/office/drawing/2014/main" id="{10CA5847-E276-4E0C-A4A3-AF6D45068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13" name="Line 22">
              <a:extLst>
                <a:ext uri="{FF2B5EF4-FFF2-40B4-BE49-F238E27FC236}">
                  <a16:creationId xmlns:a16="http://schemas.microsoft.com/office/drawing/2014/main" id="{8F67F51D-6E1C-4666-93B2-1D02C59B7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4" name="Text Box 23">
              <a:extLst>
                <a:ext uri="{FF2B5EF4-FFF2-40B4-BE49-F238E27FC236}">
                  <a16:creationId xmlns:a16="http://schemas.microsoft.com/office/drawing/2014/main" id="{B9BA4055-A090-4721-8370-0738088A4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70083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5*g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F4A24E7C-E191-4B3F-A6F1-24D6AF2FB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6" name="Line 25">
              <a:extLst>
                <a:ext uri="{FF2B5EF4-FFF2-40B4-BE49-F238E27FC236}">
                  <a16:creationId xmlns:a16="http://schemas.microsoft.com/office/drawing/2014/main" id="{1734BD54-E528-4497-B37B-3A49928869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17" name="Text Box 26">
              <a:extLst>
                <a:ext uri="{FF2B5EF4-FFF2-40B4-BE49-F238E27FC236}">
                  <a16:creationId xmlns:a16="http://schemas.microsoft.com/office/drawing/2014/main" id="{0908ADA3-8295-4865-98C5-FD5F8BC12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85953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0.5*g(n)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681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+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Want to show f = Θ(2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2</a:t>
            </a:r>
            <a:r>
              <a:rPr lang="en-US" altLang="he-IL" sz="2000" baseline="30000" dirty="0"/>
              <a:t>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1</a:t>
            </a:r>
            <a:r>
              <a:rPr lang="en-US" altLang="he-IL" sz="2000" dirty="0"/>
              <a:t>: f(N) &lt; 2g(N) for all N &gt; 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2</a:t>
            </a:r>
            <a:r>
              <a:rPr lang="en-US" altLang="he-IL" sz="2000" dirty="0"/>
              <a:t>: g(N) &lt; f(N)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r>
              <a:rPr lang="en-US" altLang="he-IL" sz="2000" dirty="0"/>
              <a:t>Conclusion: g(N) &lt; f(N) &lt;2g(N).</a:t>
            </a:r>
          </a:p>
          <a:p>
            <a:r>
              <a:rPr lang="en-US" altLang="he-IL" sz="2000" dirty="0"/>
              <a:t>Or equivalently :   1 &lt; f(N)/g(N) &lt; 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1A147A-95C4-43F7-84FD-CB13B58186AA}"/>
              </a:ext>
            </a:extLst>
          </p:cNvPr>
          <p:cNvGrpSpPr/>
          <p:nvPr/>
        </p:nvGrpSpPr>
        <p:grpSpPr>
          <a:xfrm>
            <a:off x="6753393" y="2605225"/>
            <a:ext cx="2378075" cy="3990699"/>
            <a:chOff x="6019799" y="1724301"/>
            <a:chExt cx="2378075" cy="3990699"/>
          </a:xfrm>
        </p:grpSpPr>
        <p:sp>
          <p:nvSpPr>
            <p:cNvPr id="19" name="Line 16">
              <a:extLst>
                <a:ext uri="{FF2B5EF4-FFF2-40B4-BE49-F238E27FC236}">
                  <a16:creationId xmlns:a16="http://schemas.microsoft.com/office/drawing/2014/main" id="{B984A6EA-BCF2-41FC-9A94-85C8DD679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6592E78B-835B-4AD2-B955-6A246CA43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1" name="Line 18">
              <a:extLst>
                <a:ext uri="{FF2B5EF4-FFF2-40B4-BE49-F238E27FC236}">
                  <a16:creationId xmlns:a16="http://schemas.microsoft.com/office/drawing/2014/main" id="{D02852CD-3B8B-4388-964F-6B206F6F6F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2" name="Text Box 19">
              <a:extLst>
                <a:ext uri="{FF2B5EF4-FFF2-40B4-BE49-F238E27FC236}">
                  <a16:creationId xmlns:a16="http://schemas.microsoft.com/office/drawing/2014/main" id="{159D865A-AB78-4634-8989-6EB6438AA3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2E9139B5-E5DE-45A7-A648-1E3B521440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24" name="Line 22">
              <a:extLst>
                <a:ext uri="{FF2B5EF4-FFF2-40B4-BE49-F238E27FC236}">
                  <a16:creationId xmlns:a16="http://schemas.microsoft.com/office/drawing/2014/main" id="{2574B4D1-1BCB-4598-8E9B-1BB591135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5" name="Text Box 23">
              <a:extLst>
                <a:ext uri="{FF2B5EF4-FFF2-40B4-BE49-F238E27FC236}">
                  <a16:creationId xmlns:a16="http://schemas.microsoft.com/office/drawing/2014/main" id="{24953080-DAFB-4226-A427-644CD4E55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6270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2g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0237AB6-94C2-4D52-A367-FC91BC13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7" name="Line 25">
              <a:extLst>
                <a:ext uri="{FF2B5EF4-FFF2-40B4-BE49-F238E27FC236}">
                  <a16:creationId xmlns:a16="http://schemas.microsoft.com/office/drawing/2014/main" id="{0AD963C0-EE7D-42A1-98B1-21AF4FF8B7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83543051-B2CC-47C8-9B3F-D36DAC2A5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89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Then f is not Θ(N</a:t>
            </a:r>
            <a:r>
              <a:rPr lang="en-US" altLang="he-IL" sz="2000" baseline="30000" dirty="0"/>
              <a:t>5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Then	</a:t>
            </a:r>
            <a:r>
              <a:rPr lang="en-US" altLang="he-IL" sz="2000" dirty="0" err="1"/>
              <a:t>lim</a:t>
            </a:r>
            <a:r>
              <a:rPr lang="de-DE" altLang="en-US" sz="2000" kern="1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0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en-US" altLang="he-IL" sz="2000" dirty="0"/>
              <a:t> f(N)/g(N)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So f is not Θ(N</a:t>
            </a:r>
            <a:r>
              <a:rPr lang="en-US" altLang="he-IL" sz="2000" baseline="30000" dirty="0"/>
              <a:t>5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2455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Then f is not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Then	</a:t>
            </a:r>
            <a:r>
              <a:rPr lang="en-US" altLang="he-IL" sz="2000" dirty="0" err="1"/>
              <a:t>lim</a:t>
            </a:r>
            <a:r>
              <a:rPr lang="de-DE" altLang="en-US" sz="2000" kern="1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0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en-US" altLang="he-IL" sz="2000" dirty="0"/>
              <a:t> f(N)/g(N) = ∞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So f is not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4096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Ex</a:t>
            </a:r>
            <a:r>
              <a:rPr lang="en-US" altLang="he-IL" sz="2000" dirty="0"/>
              <a:t>: Prove: if f = Θ(g) then g = Θ(f).</a:t>
            </a:r>
          </a:p>
          <a:p>
            <a:r>
              <a:rPr lang="en-US" altLang="he-IL" sz="2000" dirty="0"/>
              <a:t>Intuition in words: f has the same order of growth as g</a:t>
            </a:r>
          </a:p>
          <a:p>
            <a:r>
              <a:rPr lang="en-US" altLang="he-IL" sz="2000" dirty="0">
                <a:sym typeface="Wingdings" panose="05000000000000000000" pitchFamily="2" charset="2"/>
              </a:rPr>
              <a:t>	 g</a:t>
            </a:r>
            <a:r>
              <a:rPr lang="en-US" altLang="he-IL" sz="2000" dirty="0"/>
              <a:t> has the same order of growth as f</a:t>
            </a:r>
          </a:p>
          <a:p>
            <a:r>
              <a:rPr lang="en-US" altLang="he-IL" sz="2000" dirty="0"/>
              <a:t>More formal: f = Θ(g) means there are d&gt;0 C&lt;infinity such that </a:t>
            </a:r>
          </a:p>
          <a:p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chemeClr val="accent6"/>
                </a:solidFill>
              </a:rPr>
              <a:t>(e.g. d=0.2)</a:t>
            </a:r>
            <a:r>
              <a:rPr lang="en-US" altLang="he-IL" sz="2000" dirty="0"/>
              <a:t> d&lt; f(n)/g(n) &lt; C </a:t>
            </a:r>
            <a:r>
              <a:rPr lang="en-US" altLang="he-IL" sz="2000" dirty="0">
                <a:solidFill>
                  <a:schemeClr val="accent6"/>
                </a:solidFill>
              </a:rPr>
              <a:t>(e.g. C=7)</a:t>
            </a:r>
          </a:p>
          <a:p>
            <a:r>
              <a:rPr lang="en-US" altLang="he-IL" sz="2000" dirty="0"/>
              <a:t>I want to show that g= Θ(f):: </a:t>
            </a:r>
          </a:p>
          <a:p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chemeClr val="accent6"/>
                </a:solidFill>
              </a:rPr>
              <a:t>(1/C = 1/7)</a:t>
            </a:r>
            <a:r>
              <a:rPr lang="en-US" altLang="he-IL" sz="2000" dirty="0"/>
              <a:t> 1/C &lt; g(n)/f(n) &lt; 1/d  </a:t>
            </a:r>
            <a:r>
              <a:rPr lang="en-US" altLang="he-IL" sz="2000" dirty="0">
                <a:solidFill>
                  <a:schemeClr val="accent6"/>
                </a:solidFill>
              </a:rPr>
              <a:t>(1/d=5)</a:t>
            </a:r>
          </a:p>
        </p:txBody>
      </p:sp>
    </p:spTree>
    <p:extLst>
      <p:ext uri="{BB962C8B-B14F-4D97-AF65-F5344CB8AC3E}">
        <p14:creationId xmlns:p14="http://schemas.microsoft.com/office/powerpoint/2010/main" val="13556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altLang="he-IL" dirty="0"/>
              <a:t>Ω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&gt;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  if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lang="en-US" altLang="en-US" sz="2200" i="1" dirty="0">
                <a:solidFill>
                  <a:srgbClr val="002060"/>
                </a:solidFill>
              </a:rPr>
              <a:t>(g) if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071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366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simple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Addition</a:t>
            </a:r>
            <a:r>
              <a:rPr lang="en-US" altLang="he-IL" sz="2000" dirty="0"/>
              <a:t>: Design an algorithm that gets two numbers each with n digits, and computes their sum.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O(n) for the standard long addition.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Multiplication</a:t>
            </a:r>
            <a:r>
              <a:rPr lang="en-US" altLang="he-IL" sz="2000" dirty="0"/>
              <a:t>: Design an algorithm that gets two numbers each with n digits, and computes their product.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 for the standard long multiplication.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do much faster than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Relatively easy to get O(n</a:t>
            </a:r>
            <a:r>
              <a:rPr lang="en-US" altLang="he-IL" sz="2000" baseline="30000" dirty="0"/>
              <a:t>1.58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Can be done in O(n log(n))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968E8F-B962-4046-B8B6-AF0D5A52C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737" y="2401057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If a decimal number has n digits,</a:t>
            </a:r>
            <a:r>
              <a:rPr kumimoji="0" lang="de-DE" altLang="en-US" sz="22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how large is this number?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66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Factoring</a:t>
            </a:r>
            <a:r>
              <a:rPr lang="en-US" altLang="he-IL" sz="2000" dirty="0"/>
              <a:t>: Design an algorithm that gets a number N with n digits, and computes </a:t>
            </a:r>
            <a:r>
              <a:rPr lang="en-US" altLang="he-IL" sz="2000" dirty="0" err="1"/>
              <a:t>p,q</a:t>
            </a:r>
            <a:r>
              <a:rPr lang="en-US" altLang="he-IL" sz="2000" dirty="0"/>
              <a:t>&gt;1 such that p*q =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A1</a:t>
            </a:r>
            <a:r>
              <a:rPr lang="en-US" altLang="he-IL" sz="2000" dirty="0"/>
              <a:t>: A naïve algorithm runs will try all p=2,3,4…N-1 and try to divide N by 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≈N≈10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That is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A2</a:t>
            </a:r>
            <a:r>
              <a:rPr lang="en-US" altLang="he-IL" sz="2000" dirty="0"/>
              <a:t>: Suffices to go only for p=2,3,4…√N and try to divide N by 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 √N≈3.162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Still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be solved in time 2</a:t>
            </a:r>
            <a:r>
              <a:rPr lang="en-US" altLang="he-IL" sz="2000" baseline="30000" dirty="0"/>
              <a:t>O(∛n)</a:t>
            </a:r>
            <a:r>
              <a:rPr lang="en-US" altLang="he-IL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140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Primality testing</a:t>
            </a:r>
            <a:r>
              <a:rPr lang="en-US" altLang="he-IL" sz="2000" dirty="0"/>
              <a:t>: Design an algorithm that gets a number N with n digits, and decides if N is prime.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Naively looks similar to the factoring problem from the previous slide.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A</a:t>
            </a:r>
            <a:r>
              <a:rPr lang="en-US" altLang="he-IL" sz="2000" dirty="0"/>
              <a:t>: Can be done in polynomial time (in the length of the input)</a:t>
            </a:r>
            <a:br>
              <a:rPr lang="en-US" altLang="he-IL" sz="2000" dirty="0"/>
            </a:br>
            <a:r>
              <a:rPr lang="en-US" altLang="he-IL" sz="2000" dirty="0"/>
              <a:t>i.e., poly(n) = poly log(N)</a:t>
            </a:r>
          </a:p>
        </p:txBody>
      </p:sp>
    </p:spTree>
    <p:extLst>
      <p:ext uri="{BB962C8B-B14F-4D97-AF65-F5344CB8AC3E}">
        <p14:creationId xmlns:p14="http://schemas.microsoft.com/office/powerpoint/2010/main" val="136932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use </a:t>
            </a:r>
            <a:r>
              <a:rPr lang="en-US" altLang="he-IL" sz="2000" u="sng" dirty="0"/>
              <a:t>Big-O notation</a:t>
            </a:r>
            <a:r>
              <a:rPr lang="en-US" altLang="he-IL" sz="2000" dirty="0"/>
              <a:t> to express the amount of resources used by algorithms: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time complexity</a:t>
            </a:r>
            <a:r>
              <a:rPr lang="en-US" altLang="he-IL" dirty="0"/>
              <a:t> (running time)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space complexity</a:t>
            </a:r>
            <a:r>
              <a:rPr lang="en-US" altLang="he-IL" dirty="0"/>
              <a:t> (used memory).</a:t>
            </a:r>
            <a:br>
              <a:rPr lang="en-US" altLang="he-IL" dirty="0"/>
            </a:br>
            <a:endParaRPr lang="en-US" altLang="he-I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Denote by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f(N)</a:t>
            </a:r>
            <a:r>
              <a:rPr lang="en-US" altLang="he-IL" sz="2000" dirty="0"/>
              <a:t> the running time of a program for inputs of size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en-US" altLang="he-IL" sz="2000" dirty="0"/>
              <a:t>.</a:t>
            </a:r>
            <a:br>
              <a:rPr lang="en-US" altLang="he-IL" sz="2000" dirty="0"/>
            </a:br>
            <a:r>
              <a:rPr lang="en-US" altLang="he-IL" sz="2000" dirty="0"/>
              <a:t>Examples: 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1.5N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+ 4N+ 3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2N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+ 10N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+ 900 log(N) + 3000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= 2N – 100 (for N&gt;10)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big-O notation will be the </a:t>
            </a:r>
            <a:r>
              <a:rPr lang="en-US" altLang="he-IL" sz="2000" i="1" dirty="0"/>
              <a:t>fastest increasing term</a:t>
            </a:r>
            <a:r>
              <a:rPr lang="en-US" altLang="he-IL" sz="2000" dirty="0"/>
              <a:t> for large inputs.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Example: if f(N)  = 2N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 + 10N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+ 900 log(N) + 3</a:t>
            </a:r>
            <a:br>
              <a:rPr lang="en-US" altLang="he-IL" sz="2000" dirty="0"/>
            </a:br>
            <a:r>
              <a:rPr lang="en-US" altLang="he-IL" sz="2000" dirty="0"/>
              <a:t>we will say that the time complexity is O(N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6888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Q: Why are we ignoring low order terms?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A: Because they become negligible as </a:t>
            </a:r>
            <a:r>
              <a:rPr lang="de-DE" altLang="en-US" sz="2000" dirty="0">
                <a:solidFill>
                  <a:srgbClr val="000066"/>
                </a:solidFill>
              </a:rPr>
              <a:t>N</a:t>
            </a:r>
            <a:r>
              <a:rPr lang="de-DE" altLang="en-US" sz="2000" dirty="0"/>
              <a:t> grows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u="sng" dirty="0"/>
              <a:t>Example</a:t>
            </a:r>
            <a:r>
              <a:rPr lang="de-DE" altLang="en-US" sz="2000" dirty="0"/>
              <a:t>: </a:t>
            </a:r>
            <a:r>
              <a:rPr lang="de-DE" altLang="en-US" sz="2000" i="1" dirty="0">
                <a:solidFill>
                  <a:srgbClr val="000066"/>
                </a:solidFill>
              </a:rPr>
              <a:t>f(N) = 4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000" i="1" dirty="0">
                <a:solidFill>
                  <a:srgbClr val="000066"/>
                </a:solidFill>
              </a:rPr>
              <a:t> + 100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000" i="1" dirty="0">
                <a:solidFill>
                  <a:srgbClr val="000066"/>
                </a:solidFill>
              </a:rPr>
              <a:t> + 9000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>
              <a:solidFill>
                <a:srgbClr val="000066"/>
              </a:solidFill>
            </a:endParaRP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id="{ECFD403B-F986-47E4-B5C9-EE116DD63A8E}"/>
              </a:ext>
            </a:extLst>
          </p:cNvPr>
          <p:cNvGraphicFramePr>
            <a:graphicFrameLocks noGrp="1"/>
          </p:cNvGraphicFramePr>
          <p:nvPr/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88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Why are we ignoring multiplicative constants?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</a:t>
            </a:r>
            <a:r>
              <a:rPr lang="en-US" altLang="he-IL" sz="2000" dirty="0"/>
              <a:t>: Because if we buy a computer that runs twice as fast or a computer with 4 cores, then the running time decreases accordingly.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But it will not change the order of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practice constants do matter!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theory we ignore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63065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1" y="4082291"/>
            <a:ext cx="6720814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6" y="5109457"/>
            <a:ext cx="5393820" cy="6886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143" y="2366456"/>
            <a:ext cx="8410337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O(g) if there exists a large constant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(e.g. </a:t>
            </a:r>
            <a:r>
              <a:rPr lang="en-US" altLang="en-US" sz="2200" i="1" dirty="0">
                <a:solidFill>
                  <a:srgbClr val="FF0000"/>
                </a:solidFill>
              </a:rPr>
              <a:t>C = 1000</a:t>
            </a:r>
            <a:r>
              <a:rPr lang="en-US" altLang="en-US" sz="2200" i="1" dirty="0">
                <a:solidFill>
                  <a:srgbClr val="002060"/>
                </a:solidFill>
              </a:rPr>
              <a:t>) such that f(N) &lt;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*g(N) for all sufficiently large N.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526B76-E093-4065-BFE2-ACC7EC69E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5" y="5995163"/>
            <a:ext cx="5709423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It is possible that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= 0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2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3674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Example1’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3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3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682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Common orders of magnitude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N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 =O(N</a:t>
            </a:r>
            <a:r>
              <a:rPr lang="en-US" altLang="en-US" sz="2000" baseline="30000" dirty="0"/>
              <a:t>a</a:t>
            </a:r>
            <a:r>
              <a:rPr lang="en-US" altLang="en-US" sz="2000" dirty="0"/>
              <a:t>) for all a≥2. More generally poly(N)</a:t>
            </a:r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log(N) is smaller than any power of N for all large enough N:</a:t>
            </a:r>
            <a:br>
              <a:rPr lang="en-US" altLang="en-US" sz="2000" dirty="0"/>
            </a:br>
            <a:br>
              <a:rPr lang="en-US" altLang="en-US" sz="2000" dirty="0"/>
            </a:br>
            <a:r>
              <a:rPr lang="en-US" altLang="en-US" sz="2000" dirty="0"/>
              <a:t>			That is, log(N) = O(N</a:t>
            </a:r>
            <a:r>
              <a:rPr lang="en-US" altLang="en-US" sz="2000" baseline="30000" dirty="0"/>
              <a:t>0.1</a:t>
            </a:r>
            <a:r>
              <a:rPr lang="en-US" altLang="en-US" sz="2000" dirty="0"/>
              <a:t>).</a:t>
            </a:r>
            <a:br>
              <a:rPr lang="en-US" altLang="en-US" sz="2000" dirty="0"/>
            </a:br>
            <a:r>
              <a:rPr lang="en-US" altLang="en-US" sz="2000" dirty="0"/>
              <a:t>			Equivalently log</a:t>
            </a:r>
            <a:r>
              <a:rPr lang="en-US" altLang="en-US" sz="2000" baseline="30000" dirty="0"/>
              <a:t>10</a:t>
            </a:r>
            <a:r>
              <a:rPr lang="en-US" altLang="en-US" sz="2000" dirty="0"/>
              <a:t>(N) = O(N)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 = log</a:t>
            </a:r>
            <a:r>
              <a:rPr lang="en-US" altLang="en-US" sz="2000" baseline="-25000" dirty="0"/>
              <a:t>10</a:t>
            </a:r>
            <a:r>
              <a:rPr lang="en-US" altLang="en-US" sz="2000" dirty="0"/>
              <a:t>(N) *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(10) &lt; 4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 = O(g) and g = O(h), then f = O(h)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= O(g) and 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O(g), then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+f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err="1"/>
              <a:t>f+g</a:t>
            </a:r>
            <a:r>
              <a:rPr lang="en-US" altLang="en-US" sz="2000" dirty="0"/>
              <a:t> &lt;= 2max(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 = O(max(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)) // prove it formally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E7C17D-CF54-4D3B-9E21-EF6B3A37E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215" y="3145990"/>
            <a:ext cx="4371278" cy="126769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That is why we write O(log(N)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without specifying the base of log</a:t>
            </a:r>
          </a:p>
        </p:txBody>
      </p:sp>
    </p:spTree>
    <p:extLst>
      <p:ext uri="{BB962C8B-B14F-4D97-AF65-F5344CB8AC3E}">
        <p14:creationId xmlns:p14="http://schemas.microsoft.com/office/powerpoint/2010/main" val="22595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2379</TotalTime>
  <Words>2170</Words>
  <Application>Microsoft Office PowerPoint</Application>
  <PresentationFormat>Custom</PresentationFormat>
  <Paragraphs>197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Albany</vt:lpstr>
      <vt:lpstr>Arial</vt:lpstr>
      <vt:lpstr>Arial Narrow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Big-O notation</vt:lpstr>
      <vt:lpstr>Big-O notation</vt:lpstr>
      <vt:lpstr>Big-O notation</vt:lpstr>
      <vt:lpstr>Big-O notation – Formal definition</vt:lpstr>
      <vt:lpstr>Big-O notation – Formal definition</vt:lpstr>
      <vt:lpstr>Big-O notation – Formal definition</vt:lpstr>
      <vt:lpstr>Common orders of magnitude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Big-Ω notation – Formal definition</vt:lpstr>
      <vt:lpstr>PowerPoint Presentation</vt:lpstr>
      <vt:lpstr>Big-O notation – simple examples</vt:lpstr>
      <vt:lpstr>Big-O notation – more examples</vt:lpstr>
      <vt:lpstr>Big-O notation – 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2023-02-05T06:52:34Z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