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3"/>
  </p:notesMasterIdLst>
  <p:handoutMasterIdLst>
    <p:handoutMasterId r:id="rId54"/>
  </p:handoutMasterIdLst>
  <p:sldIdLst>
    <p:sldId id="256" r:id="rId3"/>
    <p:sldId id="578" r:id="rId4"/>
    <p:sldId id="589" r:id="rId5"/>
    <p:sldId id="684" r:id="rId6"/>
    <p:sldId id="685" r:id="rId7"/>
    <p:sldId id="603" r:id="rId8"/>
    <p:sldId id="686" r:id="rId9"/>
    <p:sldId id="590" r:id="rId10"/>
    <p:sldId id="591" r:id="rId11"/>
    <p:sldId id="595" r:id="rId12"/>
    <p:sldId id="597" r:id="rId13"/>
    <p:sldId id="596" r:id="rId14"/>
    <p:sldId id="687" r:id="rId15"/>
    <p:sldId id="598" r:id="rId16"/>
    <p:sldId id="614" r:id="rId17"/>
    <p:sldId id="619" r:id="rId18"/>
    <p:sldId id="602" r:id="rId19"/>
    <p:sldId id="601" r:id="rId20"/>
    <p:sldId id="609" r:id="rId21"/>
    <p:sldId id="610" r:id="rId22"/>
    <p:sldId id="611" r:id="rId23"/>
    <p:sldId id="612" r:id="rId24"/>
    <p:sldId id="613" r:id="rId25"/>
    <p:sldId id="620" r:id="rId26"/>
    <p:sldId id="617" r:id="rId27"/>
    <p:sldId id="621" r:id="rId28"/>
    <p:sldId id="622" r:id="rId29"/>
    <p:sldId id="615" r:id="rId30"/>
    <p:sldId id="616" r:id="rId31"/>
    <p:sldId id="618" r:id="rId32"/>
    <p:sldId id="604" r:id="rId33"/>
    <p:sldId id="623" r:id="rId34"/>
    <p:sldId id="624" r:id="rId35"/>
    <p:sldId id="625" r:id="rId36"/>
    <p:sldId id="626" r:id="rId37"/>
    <p:sldId id="635" r:id="rId38"/>
    <p:sldId id="636" r:id="rId39"/>
    <p:sldId id="637" r:id="rId40"/>
    <p:sldId id="638" r:id="rId41"/>
    <p:sldId id="639" r:id="rId42"/>
    <p:sldId id="628" r:id="rId43"/>
    <p:sldId id="640" r:id="rId44"/>
    <p:sldId id="627" r:id="rId45"/>
    <p:sldId id="629" r:id="rId46"/>
    <p:sldId id="630" r:id="rId47"/>
    <p:sldId id="632" r:id="rId48"/>
    <p:sldId id="631" r:id="rId49"/>
    <p:sldId id="643" r:id="rId50"/>
    <p:sldId id="634" r:id="rId51"/>
    <p:sldId id="334" r:id="rId52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A7C62E-FE1D-411E-886D-3B94EEA7656A}" v="1760" dt="2023-02-10T20:18:46.2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7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microsoft.com/office/2016/11/relationships/changesInfo" Target="changesInfos/changesInfo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97F42D41-B360-476F-893F-689E1ADF1BB5}"/>
    <pc:docChg chg="undo custSel addSld delSld modSld sldOrd">
      <pc:chgData name="Igor Shinkar" userId="db6eb1b41a9778dd" providerId="LiveId" clId="{97F42D41-B360-476F-893F-689E1ADF1BB5}" dt="2023-01-27T20:13:15.635" v="304" actId="20577"/>
      <pc:docMkLst>
        <pc:docMk/>
      </pc:docMkLst>
      <pc:sldChg chg="modSp mod">
        <pc:chgData name="Igor Shinkar" userId="db6eb1b41a9778dd" providerId="LiveId" clId="{97F42D41-B360-476F-893F-689E1ADF1BB5}" dt="2023-01-24T20:16:19.017" v="1" actId="6549"/>
        <pc:sldMkLst>
          <pc:docMk/>
          <pc:sldMk cId="0" sldId="256"/>
        </pc:sldMkLst>
        <pc:spChg chg="mod">
          <ac:chgData name="Igor Shinkar" userId="db6eb1b41a9778dd" providerId="LiveId" clId="{97F42D41-B360-476F-893F-689E1ADF1BB5}" dt="2023-01-24T20:16:19.017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089987187" sldId="51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020262035" sldId="52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109080155" sldId="52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289898078" sldId="52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316670015" sldId="52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023471458" sldId="53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139736064" sldId="53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630402197" sldId="53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05654693" sldId="53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155676573" sldId="53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248506378" sldId="53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980821399" sldId="53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402092979" sldId="53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124676722" sldId="54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700303885" sldId="54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834059942" sldId="55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195139888" sldId="55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934124412" sldId="55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67005102" sldId="55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017942213" sldId="55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63656258" sldId="55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75649901" sldId="55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59584165" sldId="560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67495081" sldId="560"/>
        </pc:sldMkLst>
      </pc:sldChg>
      <pc:sldChg chg="addSp delSp modSp add mod addAnim delAnim modAnim">
        <pc:chgData name="Igor Shinkar" userId="db6eb1b41a9778dd" providerId="LiveId" clId="{97F42D41-B360-476F-893F-689E1ADF1BB5}" dt="2023-01-25T20:45:32.167" v="143" actId="1076"/>
        <pc:sldMkLst>
          <pc:docMk/>
          <pc:sldMk cId="1710853579" sldId="561"/>
        </pc:sldMkLst>
        <pc:cxnChg chg="add del mod">
          <ac:chgData name="Igor Shinkar" userId="db6eb1b41a9778dd" providerId="LiveId" clId="{97F42D41-B360-476F-893F-689E1ADF1BB5}" dt="2023-01-25T20:45:31.968" v="142" actId="478"/>
          <ac:cxnSpMkLst>
            <pc:docMk/>
            <pc:sldMk cId="1710853579" sldId="561"/>
            <ac:cxnSpMk id="10" creationId="{17A0489F-3128-4079-9FAC-A441F6B148DD}"/>
          </ac:cxnSpMkLst>
        </pc:cxnChg>
        <pc:cxnChg chg="add mod">
          <ac:chgData name="Igor Shinkar" userId="db6eb1b41a9778dd" providerId="LiveId" clId="{97F42D41-B360-476F-893F-689E1ADF1BB5}" dt="2023-01-25T20:45:32.167" v="143" actId="1076"/>
          <ac:cxnSpMkLst>
            <pc:docMk/>
            <pc:sldMk cId="1710853579" sldId="561"/>
            <ac:cxnSpMk id="21" creationId="{BFF47920-3ED8-C7A4-65DA-B3F3698C4825}"/>
          </ac:cxnSpMkLst>
        </pc:cxn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745596428" sldId="561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29805691" sldId="56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933598193" sldId="56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813894368" sldId="56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87207092" sldId="56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62630688" sldId="564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375258245" sldId="56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233187104" sldId="565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56535506" sldId="56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177342316" sldId="566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1391923767" sldId="567"/>
        </pc:sldMkLst>
      </pc:sldChg>
      <pc:sldChg chg="modSp add del mod">
        <pc:chgData name="Igor Shinkar" userId="db6eb1b41a9778dd" providerId="LiveId" clId="{97F42D41-B360-476F-893F-689E1ADF1BB5}" dt="2023-01-24T20:16:47.766" v="21" actId="47"/>
        <pc:sldMkLst>
          <pc:docMk/>
          <pc:sldMk cId="3566282011" sldId="567"/>
        </pc:sldMkLst>
        <pc:spChg chg="mod">
          <ac:chgData name="Igor Shinkar" userId="db6eb1b41a9778dd" providerId="LiveId" clId="{97F42D41-B360-476F-893F-689E1ADF1BB5}" dt="2023-01-24T20:16:26.014" v="14" actId="20577"/>
          <ac:spMkLst>
            <pc:docMk/>
            <pc:sldMk cId="3566282011" sldId="567"/>
            <ac:spMk id="3" creationId="{00000000-0000-0000-0000-000000000000}"/>
          </ac:spMkLst>
        </pc:spChg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617867744" sldId="56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281939165" sldId="56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93668340" sldId="569"/>
        </pc:sldMkLst>
      </pc:sldChg>
      <pc:sldChg chg="modSp add">
        <pc:chgData name="Igor Shinkar" userId="db6eb1b41a9778dd" providerId="LiveId" clId="{97F42D41-B360-476F-893F-689E1ADF1BB5}" dt="2023-01-25T19:54:01.914" v="137" actId="20577"/>
        <pc:sldMkLst>
          <pc:docMk/>
          <pc:sldMk cId="1879977593" sldId="569"/>
        </pc:sldMkLst>
        <pc:spChg chg="mod">
          <ac:chgData name="Igor Shinkar" userId="db6eb1b41a9778dd" providerId="LiveId" clId="{97F42D41-B360-476F-893F-689E1ADF1BB5}" dt="2023-01-25T19:54:01.914" v="137" actId="20577"/>
          <ac:spMkLst>
            <pc:docMk/>
            <pc:sldMk cId="1879977593" sldId="569"/>
            <ac:spMk id="3" creationId="{00000000-0000-0000-0000-000000000000}"/>
          </ac:spMkLst>
        </pc:spChg>
        <pc:spChg chg="mod">
          <ac:chgData name="Igor Shinkar" userId="db6eb1b41a9778dd" providerId="LiveId" clId="{97F42D41-B360-476F-893F-689E1ADF1BB5}" dt="2023-01-25T19:51:53.919" v="128" actId="6549"/>
          <ac:spMkLst>
            <pc:docMk/>
            <pc:sldMk cId="1879977593" sldId="569"/>
            <ac:spMk id="25" creationId="{C48FAC6D-5FFC-4AFD-A7C3-4764C56C2C9E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390362977" sldId="570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728954846" sldId="57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208400286" sldId="571"/>
        </pc:sldMkLst>
      </pc:sldChg>
      <pc:sldChg chg="modSp add">
        <pc:chgData name="Igor Shinkar" userId="db6eb1b41a9778dd" providerId="LiveId" clId="{97F42D41-B360-476F-893F-689E1ADF1BB5}" dt="2023-01-25T20:45:58.999" v="145" actId="20577"/>
        <pc:sldMkLst>
          <pc:docMk/>
          <pc:sldMk cId="3202144536" sldId="571"/>
        </pc:sldMkLst>
        <pc:spChg chg="mod">
          <ac:chgData name="Igor Shinkar" userId="db6eb1b41a9778dd" providerId="LiveId" clId="{97F42D41-B360-476F-893F-689E1ADF1BB5}" dt="2023-01-25T20:45:58.999" v="145" actId="20577"/>
          <ac:spMkLst>
            <pc:docMk/>
            <pc:sldMk cId="3202144536" sldId="571"/>
            <ac:spMk id="25" creationId="{C48FAC6D-5FFC-4AFD-A7C3-4764C56C2C9E}"/>
          </ac:spMkLst>
        </pc:spChg>
      </pc:sldChg>
      <pc:sldChg chg="modSp add">
        <pc:chgData name="Igor Shinkar" userId="db6eb1b41a9778dd" providerId="LiveId" clId="{97F42D41-B360-476F-893F-689E1ADF1BB5}" dt="2023-01-25T20:01:01.284" v="138" actId="20577"/>
        <pc:sldMkLst>
          <pc:docMk/>
          <pc:sldMk cId="2014384322" sldId="572"/>
        </pc:sldMkLst>
        <pc:spChg chg="mod">
          <ac:chgData name="Igor Shinkar" userId="db6eb1b41a9778dd" providerId="LiveId" clId="{97F42D41-B360-476F-893F-689E1ADF1BB5}" dt="2023-01-25T20:01:01.284" v="138" actId="20577"/>
          <ac:spMkLst>
            <pc:docMk/>
            <pc:sldMk cId="2014384322" sldId="572"/>
            <ac:spMk id="3" creationId="{00000000-0000-0000-0000-000000000000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037376122" sldId="57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53985266" sldId="57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712170368" sldId="573"/>
        </pc:sldMkLst>
      </pc:sldChg>
      <pc:sldChg chg="modSp add">
        <pc:chgData name="Igor Shinkar" userId="db6eb1b41a9778dd" providerId="LiveId" clId="{97F42D41-B360-476F-893F-689E1ADF1BB5}" dt="2023-01-27T19:48:54.309" v="279" actId="6549"/>
        <pc:sldMkLst>
          <pc:docMk/>
          <pc:sldMk cId="1551843150" sldId="574"/>
        </pc:sldMkLst>
        <pc:spChg chg="mod">
          <ac:chgData name="Igor Shinkar" userId="db6eb1b41a9778dd" providerId="LiveId" clId="{97F42D41-B360-476F-893F-689E1ADF1BB5}" dt="2023-01-27T19:48:54.309" v="279" actId="6549"/>
          <ac:spMkLst>
            <pc:docMk/>
            <pc:sldMk cId="1551843150" sldId="574"/>
            <ac:spMk id="4" creationId="{02CB99D6-B35E-495B-BFE8-B0C4B3028415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667495081" sldId="574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469815799" sldId="57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710853579" sldId="57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548663475" sldId="576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344727108" sldId="576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651002525" sldId="57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214446553" sldId="57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663702974" sldId="578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7136918" sldId="579"/>
        </pc:sldMkLst>
      </pc:sldChg>
      <pc:sldChg chg="del">
        <pc:chgData name="Igor Shinkar" userId="db6eb1b41a9778dd" providerId="LiveId" clId="{97F42D41-B360-476F-893F-689E1ADF1BB5}" dt="2023-01-24T20:16:30.206" v="16" actId="47"/>
        <pc:sldMkLst>
          <pc:docMk/>
          <pc:sldMk cId="3996024091" sldId="579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140472711" sldId="581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28368335" sldId="582"/>
        </pc:sldMkLst>
      </pc:sldChg>
      <pc:sldChg chg="modSp add mod modAnim">
        <pc:chgData name="Igor Shinkar" userId="db6eb1b41a9778dd" providerId="LiveId" clId="{97F42D41-B360-476F-893F-689E1ADF1BB5}" dt="2023-01-27T18:49:20.498" v="236" actId="20577"/>
        <pc:sldMkLst>
          <pc:docMk/>
          <pc:sldMk cId="2316357560" sldId="583"/>
        </pc:sldMkLst>
        <pc:spChg chg="mod">
          <ac:chgData name="Igor Shinkar" userId="db6eb1b41a9778dd" providerId="LiveId" clId="{97F42D41-B360-476F-893F-689E1ADF1BB5}" dt="2023-01-27T18:48:28.689" v="205" actId="20577"/>
          <ac:spMkLst>
            <pc:docMk/>
            <pc:sldMk cId="2316357560" sldId="583"/>
            <ac:spMk id="3" creationId="{00000000-0000-0000-0000-000000000000}"/>
          </ac:spMkLst>
        </pc:spChg>
        <pc:graphicFrameChg chg="mod modGraphic">
          <ac:chgData name="Igor Shinkar" userId="db6eb1b41a9778dd" providerId="LiveId" clId="{97F42D41-B360-476F-893F-689E1ADF1BB5}" dt="2023-01-27T18:49:20.498" v="236" actId="20577"/>
          <ac:graphicFrameMkLst>
            <pc:docMk/>
            <pc:sldMk cId="2316357560" sldId="583"/>
            <ac:graphicFrameMk id="4" creationId="{3FA40108-C3AD-4806-92B8-451E98B914FB}"/>
          </ac:graphicFrameMkLst>
        </pc:graphicFrameChg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9317603" sldId="585"/>
        </pc:sldMkLst>
      </pc:sldChg>
      <pc:sldChg chg="delSp modSp add mod delAnim modAnim">
        <pc:chgData name="Igor Shinkar" userId="db6eb1b41a9778dd" providerId="LiveId" clId="{97F42D41-B360-476F-893F-689E1ADF1BB5}" dt="2023-01-25T19:31:32.997" v="126" actId="20577"/>
        <pc:sldMkLst>
          <pc:docMk/>
          <pc:sldMk cId="2769109538" sldId="586"/>
        </pc:sldMkLst>
        <pc:spChg chg="mod">
          <ac:chgData name="Igor Shinkar" userId="db6eb1b41a9778dd" providerId="LiveId" clId="{97F42D41-B360-476F-893F-689E1ADF1BB5}" dt="2023-01-25T19:31:32.997" v="126" actId="20577"/>
          <ac:spMkLst>
            <pc:docMk/>
            <pc:sldMk cId="2769109538" sldId="586"/>
            <ac:spMk id="2" creationId="{00000000-0000-0000-0000-000000000000}"/>
          </ac:spMkLst>
        </pc:spChg>
        <pc:spChg chg="mod">
          <ac:chgData name="Igor Shinkar" userId="db6eb1b41a9778dd" providerId="LiveId" clId="{97F42D41-B360-476F-893F-689E1ADF1BB5}" dt="2023-01-24T20:17:10.673" v="79" actId="20577"/>
          <ac:spMkLst>
            <pc:docMk/>
            <pc:sldMk cId="2769109538" sldId="586"/>
            <ac:spMk id="3" creationId="{00000000-0000-0000-0000-000000000000}"/>
          </ac:spMkLst>
        </pc:s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4" creationId="{078D16FF-C797-4713-A6FE-B2544EF2CDE6}"/>
          </ac:grpSpMkLst>
        </pc:gr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7" creationId="{37DE0CDE-CA22-45F9-A827-A82259FB857C}"/>
          </ac:grpSpMkLst>
        </pc:gr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11" creationId="{AF03569F-C5D0-4D3C-A9CD-4B95105B1A2D}"/>
          </ac:grpSpMkLst>
        </pc:gr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15" creationId="{EBF979CD-8674-4606-86A0-8933CA28766E}"/>
          </ac:grpSpMkLst>
        </pc:grp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6" creationId="{CF517BA3-4567-4C25-804D-7FB67D45945D}"/>
          </ac:cxnSpMkLst>
        </pc:cxn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9" creationId="{B806AEA1-697A-4CCA-9663-B8CBF6919893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0" creationId="{17A0489F-3128-4079-9FAC-A441F6B148DD}"/>
          </ac:cxnSpMkLst>
        </pc:cxn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3" creationId="{B6BC4553-7AA8-406C-8BBA-F3BDCD7D6C55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4" creationId="{7E0E07D7-B1B9-4222-A431-D22FC91E9413}"/>
          </ac:cxnSpMkLst>
        </pc:cxn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7" creationId="{86E81F2D-8B36-4B1B-9476-C0EE71FD1E6C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8" creationId="{D1E46846-2DE0-4249-A9B1-08BA3FC080EE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9" creationId="{C22399F7-4AE6-46D2-8A01-55AE3A5F628D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20" creationId="{F81C1B78-13D9-429B-8BB3-3241379B8D23}"/>
          </ac:cxnSpMkLst>
        </pc:cxnChg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2667398122" sldId="587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2643801225" sldId="588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730542486" sldId="589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606739445" sldId="590"/>
        </pc:sldMkLst>
      </pc:sldChg>
      <pc:sldChg chg="modSp add">
        <pc:chgData name="Igor Shinkar" userId="db6eb1b41a9778dd" providerId="LiveId" clId="{97F42D41-B360-476F-893F-689E1ADF1BB5}" dt="2023-01-24T20:20:10.221" v="91" actId="20577"/>
        <pc:sldMkLst>
          <pc:docMk/>
          <pc:sldMk cId="3849270130" sldId="591"/>
        </pc:sldMkLst>
        <pc:spChg chg="mod">
          <ac:chgData name="Igor Shinkar" userId="db6eb1b41a9778dd" providerId="LiveId" clId="{97F42D41-B360-476F-893F-689E1ADF1BB5}" dt="2023-01-24T20:20:10.221" v="91" actId="20577"/>
          <ac:spMkLst>
            <pc:docMk/>
            <pc:sldMk cId="3849270130" sldId="591"/>
            <ac:spMk id="3" creationId="{00000000-0000-0000-0000-000000000000}"/>
          </ac:spMkLst>
        </pc:spChg>
      </pc:sldChg>
      <pc:sldChg chg="modSp add">
        <pc:chgData name="Igor Shinkar" userId="db6eb1b41a9778dd" providerId="LiveId" clId="{97F42D41-B360-476F-893F-689E1ADF1BB5}" dt="2023-01-27T19:36:17.983" v="238" actId="20577"/>
        <pc:sldMkLst>
          <pc:docMk/>
          <pc:sldMk cId="4231735009" sldId="592"/>
        </pc:sldMkLst>
        <pc:spChg chg="mod">
          <ac:chgData name="Igor Shinkar" userId="db6eb1b41a9778dd" providerId="LiveId" clId="{97F42D41-B360-476F-893F-689E1ADF1BB5}" dt="2023-01-27T19:36:17.983" v="238" actId="20577"/>
          <ac:spMkLst>
            <pc:docMk/>
            <pc:sldMk cId="4231735009" sldId="592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97F42D41-B360-476F-893F-689E1ADF1BB5}" dt="2023-01-27T19:40:57.103" v="271" actId="20577"/>
        <pc:sldMkLst>
          <pc:docMk/>
          <pc:sldMk cId="2765398174" sldId="593"/>
        </pc:sldMkLst>
        <pc:spChg chg="mod">
          <ac:chgData name="Igor Shinkar" userId="db6eb1b41a9778dd" providerId="LiveId" clId="{97F42D41-B360-476F-893F-689E1ADF1BB5}" dt="2023-01-27T19:39:49.466" v="262" actId="6549"/>
          <ac:spMkLst>
            <pc:docMk/>
            <pc:sldMk cId="2765398174" sldId="593"/>
            <ac:spMk id="3" creationId="{00000000-0000-0000-0000-000000000000}"/>
          </ac:spMkLst>
        </pc:spChg>
      </pc:sldChg>
      <pc:sldChg chg="add ord">
        <pc:chgData name="Igor Shinkar" userId="db6eb1b41a9778dd" providerId="LiveId" clId="{97F42D41-B360-476F-893F-689E1ADF1BB5}" dt="2023-01-27T19:38:13.573" v="242"/>
        <pc:sldMkLst>
          <pc:docMk/>
          <pc:sldMk cId="1580112016" sldId="594"/>
        </pc:sldMkLst>
      </pc:sldChg>
      <pc:sldChg chg="modSp add">
        <pc:chgData name="Igor Shinkar" userId="db6eb1b41a9778dd" providerId="LiveId" clId="{97F42D41-B360-476F-893F-689E1ADF1BB5}" dt="2023-01-27T19:45:13.288" v="273" actId="20577"/>
        <pc:sldMkLst>
          <pc:docMk/>
          <pc:sldMk cId="2535000178" sldId="595"/>
        </pc:sldMkLst>
        <pc:spChg chg="mod">
          <ac:chgData name="Igor Shinkar" userId="db6eb1b41a9778dd" providerId="LiveId" clId="{97F42D41-B360-476F-893F-689E1ADF1BB5}" dt="2023-01-27T19:45:13.288" v="273" actId="20577"/>
          <ac:spMkLst>
            <pc:docMk/>
            <pc:sldMk cId="2535000178" sldId="595"/>
            <ac:spMk id="3" creationId="{00000000-0000-0000-0000-000000000000}"/>
          </ac:spMkLst>
        </pc:spChg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3947012579" sldId="596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1344936347" sldId="597"/>
        </pc:sldMkLst>
      </pc:sldChg>
      <pc:sldChg chg="modSp add modAnim">
        <pc:chgData name="Igor Shinkar" userId="db6eb1b41a9778dd" providerId="LiveId" clId="{97F42D41-B360-476F-893F-689E1ADF1BB5}" dt="2023-01-27T19:56:05.432" v="292" actId="20577"/>
        <pc:sldMkLst>
          <pc:docMk/>
          <pc:sldMk cId="967022420" sldId="598"/>
        </pc:sldMkLst>
        <pc:spChg chg="mod">
          <ac:chgData name="Igor Shinkar" userId="db6eb1b41a9778dd" providerId="LiveId" clId="{97F42D41-B360-476F-893F-689E1ADF1BB5}" dt="2023-01-27T19:56:05.432" v="292" actId="20577"/>
          <ac:spMkLst>
            <pc:docMk/>
            <pc:sldMk cId="967022420" sldId="598"/>
            <ac:spMk id="3" creationId="{00000000-0000-0000-0000-000000000000}"/>
          </ac:spMkLst>
        </pc:spChg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2587760925" sldId="599"/>
        </pc:sldMkLst>
      </pc:sldChg>
      <pc:sldChg chg="modSp add modAnim">
        <pc:chgData name="Igor Shinkar" userId="db6eb1b41a9778dd" providerId="LiveId" clId="{97F42D41-B360-476F-893F-689E1ADF1BB5}" dt="2023-01-27T20:13:15.635" v="304" actId="20577"/>
        <pc:sldMkLst>
          <pc:docMk/>
          <pc:sldMk cId="1594605252" sldId="600"/>
        </pc:sldMkLst>
        <pc:spChg chg="mod">
          <ac:chgData name="Igor Shinkar" userId="db6eb1b41a9778dd" providerId="LiveId" clId="{97F42D41-B360-476F-893F-689E1ADF1BB5}" dt="2023-01-27T20:13:15.635" v="304" actId="20577"/>
          <ac:spMkLst>
            <pc:docMk/>
            <pc:sldMk cId="1594605252" sldId="600"/>
            <ac:spMk id="3" creationId="{00000000-0000-0000-0000-000000000000}"/>
          </ac:spMkLst>
        </pc:spChg>
      </pc:sldChg>
      <pc:sldChg chg="new">
        <pc:chgData name="Igor Shinkar" userId="db6eb1b41a9778dd" providerId="LiveId" clId="{97F42D41-B360-476F-893F-689E1ADF1BB5}" dt="2023-01-27T19:44:00.853" v="272" actId="680"/>
        <pc:sldMkLst>
          <pc:docMk/>
          <pc:sldMk cId="2678839453" sldId="601"/>
        </pc:sldMkLst>
      </pc:sldChg>
    </pc:docChg>
  </pc:docChgLst>
  <pc:docChgLst>
    <pc:chgData name="Igor Shinkar" userId="db6eb1b41a9778dd" providerId="LiveId" clId="{98A7C62E-FE1D-411E-886D-3B94EEA7656A}"/>
    <pc:docChg chg="undo redo custSel addSld delSld modSld sldOrd">
      <pc:chgData name="Igor Shinkar" userId="db6eb1b41a9778dd" providerId="LiveId" clId="{98A7C62E-FE1D-411E-886D-3B94EEA7656A}" dt="2023-02-12T19:42:23.911" v="1853" actId="47"/>
      <pc:docMkLst>
        <pc:docMk/>
      </pc:docMkLst>
      <pc:sldChg chg="modSp mod">
        <pc:chgData name="Igor Shinkar" userId="db6eb1b41a9778dd" providerId="LiveId" clId="{98A7C62E-FE1D-411E-886D-3B94EEA7656A}" dt="2023-02-05T06:52:42.852" v="1" actId="6549"/>
        <pc:sldMkLst>
          <pc:docMk/>
          <pc:sldMk cId="0" sldId="256"/>
        </pc:sldMkLst>
        <pc:spChg chg="mod">
          <ac:chgData name="Igor Shinkar" userId="db6eb1b41a9778dd" providerId="LiveId" clId="{98A7C62E-FE1D-411E-886D-3B94EEA7656A}" dt="2023-02-05T06:52:42.852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Igor Shinkar" userId="db6eb1b41a9778dd" providerId="LiveId" clId="{98A7C62E-FE1D-411E-886D-3B94EEA7656A}" dt="2023-02-05T06:53:03.336" v="22" actId="20577"/>
        <pc:sldMkLst>
          <pc:docMk/>
          <pc:sldMk cId="1271753842" sldId="578"/>
        </pc:sldMkLst>
        <pc:spChg chg="mod">
          <ac:chgData name="Igor Shinkar" userId="db6eb1b41a9778dd" providerId="LiveId" clId="{98A7C62E-FE1D-411E-886D-3B94EEA7656A}" dt="2023-02-05T06:53:03.336" v="22" actId="20577"/>
          <ac:spMkLst>
            <pc:docMk/>
            <pc:sldMk cId="1271753842" sldId="578"/>
            <ac:spMk id="3" creationId="{00000000-0000-0000-0000-000000000000}"/>
          </ac:spMkLst>
        </pc:spChg>
      </pc:sldChg>
      <pc:sldChg chg="del">
        <pc:chgData name="Igor Shinkar" userId="db6eb1b41a9778dd" providerId="LiveId" clId="{98A7C62E-FE1D-411E-886D-3B94EEA7656A}" dt="2023-02-05T06:52:52.043" v="3" actId="47"/>
        <pc:sldMkLst>
          <pc:docMk/>
          <pc:sldMk cId="468888369" sldId="579"/>
        </pc:sldMkLst>
      </pc:sldChg>
      <pc:sldChg chg="del">
        <pc:chgData name="Igor Shinkar" userId="db6eb1b41a9778dd" providerId="LiveId" clId="{98A7C62E-FE1D-411E-886D-3B94EEA7656A}" dt="2023-02-05T06:52:52.371" v="4" actId="47"/>
        <pc:sldMkLst>
          <pc:docMk/>
          <pc:sldMk cId="3133888122" sldId="580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1630659328" sldId="581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28862730" sldId="582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1236743063" sldId="583"/>
        </pc:sldMkLst>
      </pc:sldChg>
      <pc:sldChg chg="del">
        <pc:chgData name="Igor Shinkar" userId="db6eb1b41a9778dd" providerId="LiveId" clId="{98A7C62E-FE1D-411E-886D-3B94EEA7656A}" dt="2023-02-05T06:52:52.896" v="6" actId="47"/>
        <pc:sldMkLst>
          <pc:docMk/>
          <pc:sldMk cId="1939311881" sldId="584"/>
        </pc:sldMkLst>
      </pc:sldChg>
      <pc:sldChg chg="del">
        <pc:chgData name="Igor Shinkar" userId="db6eb1b41a9778dd" providerId="LiveId" clId="{98A7C62E-FE1D-411E-886D-3B94EEA7656A}" dt="2023-02-05T06:52:53.675" v="7" actId="47"/>
        <pc:sldMkLst>
          <pc:docMk/>
          <pc:sldMk cId="3826814530" sldId="585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1468268239" sldId="587"/>
        </pc:sldMkLst>
      </pc:sldChg>
      <pc:sldChg chg="del">
        <pc:chgData name="Igor Shinkar" userId="db6eb1b41a9778dd" providerId="LiveId" clId="{98A7C62E-FE1D-411E-886D-3B94EEA7656A}" dt="2023-02-05T06:52:52.703" v="5" actId="47"/>
        <pc:sldMkLst>
          <pc:docMk/>
          <pc:sldMk cId="2259584352" sldId="588"/>
        </pc:sldMkLst>
      </pc:sldChg>
      <pc:sldChg chg="modSp modAnim">
        <pc:chgData name="Igor Shinkar" userId="db6eb1b41a9778dd" providerId="LiveId" clId="{98A7C62E-FE1D-411E-886D-3B94EEA7656A}" dt="2023-02-08T19:35:17.490" v="503" actId="20577"/>
        <pc:sldMkLst>
          <pc:docMk/>
          <pc:sldMk cId="2838808098" sldId="589"/>
        </pc:sldMkLst>
        <pc:spChg chg="mod">
          <ac:chgData name="Igor Shinkar" userId="db6eb1b41a9778dd" providerId="LiveId" clId="{98A7C62E-FE1D-411E-886D-3B94EEA7656A}" dt="2023-02-08T19:35:17.490" v="503" actId="20577"/>
          <ac:spMkLst>
            <pc:docMk/>
            <pc:sldMk cId="2838808098" sldId="589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98A7C62E-FE1D-411E-886D-3B94EEA7656A}" dt="2023-02-05T06:53:54.897" v="44" actId="6549"/>
        <pc:sldMkLst>
          <pc:docMk/>
          <pc:sldMk cId="3468626042" sldId="590"/>
        </pc:sldMkLst>
        <pc:spChg chg="mod">
          <ac:chgData name="Igor Shinkar" userId="db6eb1b41a9778dd" providerId="LiveId" clId="{98A7C62E-FE1D-411E-886D-3B94EEA7656A}" dt="2023-02-05T06:53:54.310" v="43" actId="6549"/>
          <ac:spMkLst>
            <pc:docMk/>
            <pc:sldMk cId="3468626042" sldId="590"/>
            <ac:spMk id="3" creationId="{00000000-0000-0000-0000-000000000000}"/>
          </ac:spMkLst>
        </pc:spChg>
      </pc:sldChg>
      <pc:sldChg chg="del">
        <pc:chgData name="Igor Shinkar" userId="db6eb1b41a9778dd" providerId="LiveId" clId="{98A7C62E-FE1D-411E-886D-3B94EEA7656A}" dt="2023-02-05T06:53:13.309" v="25" actId="47"/>
        <pc:sldMkLst>
          <pc:docMk/>
          <pc:sldMk cId="911407901" sldId="593"/>
        </pc:sldMkLst>
      </pc:sldChg>
      <pc:sldChg chg="del">
        <pc:chgData name="Igor Shinkar" userId="db6eb1b41a9778dd" providerId="LiveId" clId="{98A7C62E-FE1D-411E-886D-3B94EEA7656A}" dt="2023-02-05T06:53:14.748" v="26" actId="47"/>
        <pc:sldMkLst>
          <pc:docMk/>
          <pc:sldMk cId="1369325209" sldId="594"/>
        </pc:sldMkLst>
      </pc:sldChg>
      <pc:sldChg chg="modSp">
        <pc:chgData name="Igor Shinkar" userId="db6eb1b41a9778dd" providerId="LiveId" clId="{98A7C62E-FE1D-411E-886D-3B94EEA7656A}" dt="2023-02-08T20:29:31.888" v="1207" actId="20577"/>
        <pc:sldMkLst>
          <pc:docMk/>
          <pc:sldMk cId="2842196757" sldId="595"/>
        </pc:sldMkLst>
        <pc:spChg chg="mod">
          <ac:chgData name="Igor Shinkar" userId="db6eb1b41a9778dd" providerId="LiveId" clId="{98A7C62E-FE1D-411E-886D-3B94EEA7656A}" dt="2023-02-08T20:29:31.888" v="1207" actId="20577"/>
          <ac:spMkLst>
            <pc:docMk/>
            <pc:sldMk cId="2842196757" sldId="595"/>
            <ac:spMk id="61" creationId="{EF048111-8D1E-47D2-9779-F4B9A68D7B5A}"/>
          </ac:spMkLst>
        </pc:spChg>
      </pc:sldChg>
      <pc:sldChg chg="modSp modAnim">
        <pc:chgData name="Igor Shinkar" userId="db6eb1b41a9778dd" providerId="LiveId" clId="{98A7C62E-FE1D-411E-886D-3B94EEA7656A}" dt="2023-02-08T20:04:24.701" v="1034" actId="20577"/>
        <pc:sldMkLst>
          <pc:docMk/>
          <pc:sldMk cId="1415560332" sldId="596"/>
        </pc:sldMkLst>
        <pc:spChg chg="mod">
          <ac:chgData name="Igor Shinkar" userId="db6eb1b41a9778dd" providerId="LiveId" clId="{98A7C62E-FE1D-411E-886D-3B94EEA7656A}" dt="2023-02-08T20:04:24.701" v="1034" actId="20577"/>
          <ac:spMkLst>
            <pc:docMk/>
            <pc:sldMk cId="1415560332" sldId="596"/>
            <ac:spMk id="3" creationId="{00000000-0000-0000-0000-000000000000}"/>
          </ac:spMkLst>
        </pc:spChg>
      </pc:sldChg>
      <pc:sldChg chg="modSp">
        <pc:chgData name="Igor Shinkar" userId="db6eb1b41a9778dd" providerId="LiveId" clId="{98A7C62E-FE1D-411E-886D-3B94EEA7656A}" dt="2023-02-08T19:58:16.006" v="1025" actId="20577"/>
        <pc:sldMkLst>
          <pc:docMk/>
          <pc:sldMk cId="4108379219" sldId="597"/>
        </pc:sldMkLst>
        <pc:spChg chg="mod">
          <ac:chgData name="Igor Shinkar" userId="db6eb1b41a9778dd" providerId="LiveId" clId="{98A7C62E-FE1D-411E-886D-3B94EEA7656A}" dt="2023-02-08T19:58:16.006" v="1025" actId="20577"/>
          <ac:spMkLst>
            <pc:docMk/>
            <pc:sldMk cId="4108379219" sldId="59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98A7C62E-FE1D-411E-886D-3B94EEA7656A}" dt="2023-02-10T18:48:52.167" v="1466" actId="20577"/>
        <pc:sldMkLst>
          <pc:docMk/>
          <pc:sldMk cId="165609547" sldId="598"/>
        </pc:sldMkLst>
        <pc:spChg chg="mod">
          <ac:chgData name="Igor Shinkar" userId="db6eb1b41a9778dd" providerId="LiveId" clId="{98A7C62E-FE1D-411E-886D-3B94EEA7656A}" dt="2023-02-10T18:48:52.167" v="1466" actId="20577"/>
          <ac:spMkLst>
            <pc:docMk/>
            <pc:sldMk cId="165609547" sldId="598"/>
            <ac:spMk id="3" creationId="{00000000-0000-0000-0000-000000000000}"/>
          </ac:spMkLst>
        </pc:spChg>
      </pc:sldChg>
      <pc:sldChg chg="del">
        <pc:chgData name="Igor Shinkar" userId="db6eb1b41a9778dd" providerId="LiveId" clId="{98A7C62E-FE1D-411E-886D-3B94EEA7656A}" dt="2023-02-05T06:52:58.522" v="11" actId="47"/>
        <pc:sldMkLst>
          <pc:docMk/>
          <pc:sldMk cId="1600717032" sldId="599"/>
        </pc:sldMkLst>
      </pc:sldChg>
      <pc:sldChg chg="modSp modAnim">
        <pc:chgData name="Igor Shinkar" userId="db6eb1b41a9778dd" providerId="LiveId" clId="{98A7C62E-FE1D-411E-886D-3B94EEA7656A}" dt="2023-02-10T18:55:45.641" v="1495" actId="20577"/>
        <pc:sldMkLst>
          <pc:docMk/>
          <pc:sldMk cId="1601699745" sldId="602"/>
        </pc:sldMkLst>
        <pc:spChg chg="mod">
          <ac:chgData name="Igor Shinkar" userId="db6eb1b41a9778dd" providerId="LiveId" clId="{98A7C62E-FE1D-411E-886D-3B94EEA7656A}" dt="2023-02-10T18:55:45.641" v="1495" actId="20577"/>
          <ac:spMkLst>
            <pc:docMk/>
            <pc:sldMk cId="1601699745" sldId="602"/>
            <ac:spMk id="3" creationId="{00000000-0000-0000-0000-000000000000}"/>
          </ac:spMkLst>
        </pc:spChg>
      </pc:sldChg>
      <pc:sldChg chg="modSp ord modAnim">
        <pc:chgData name="Igor Shinkar" userId="db6eb1b41a9778dd" providerId="LiveId" clId="{98A7C62E-FE1D-411E-886D-3B94EEA7656A}" dt="2023-02-08T19:44:21.378" v="885" actId="58"/>
        <pc:sldMkLst>
          <pc:docMk/>
          <pc:sldMk cId="111485094" sldId="603"/>
        </pc:sldMkLst>
        <pc:spChg chg="mod">
          <ac:chgData name="Igor Shinkar" userId="db6eb1b41a9778dd" providerId="LiveId" clId="{98A7C62E-FE1D-411E-886D-3B94EEA7656A}" dt="2023-02-08T19:44:21.378" v="885" actId="58"/>
          <ac:spMkLst>
            <pc:docMk/>
            <pc:sldMk cId="111485094" sldId="603"/>
            <ac:spMk id="3" creationId="{00000000-0000-0000-0000-000000000000}"/>
          </ac:spMkLst>
        </pc:spChg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423871900" sldId="604"/>
        </pc:sldMkLst>
      </pc:sldChg>
      <pc:sldChg chg="del">
        <pc:chgData name="Igor Shinkar" userId="db6eb1b41a9778dd" providerId="LiveId" clId="{98A7C62E-FE1D-411E-886D-3B94EEA7656A}" dt="2023-02-05T06:52:54.514" v="8" actId="47"/>
        <pc:sldMkLst>
          <pc:docMk/>
          <pc:sldMk cId="3670899113" sldId="604"/>
        </pc:sldMkLst>
      </pc:sldChg>
      <pc:sldChg chg="del">
        <pc:chgData name="Igor Shinkar" userId="db6eb1b41a9778dd" providerId="LiveId" clId="{98A7C62E-FE1D-411E-886D-3B94EEA7656A}" dt="2023-02-05T06:52:56.859" v="9" actId="47"/>
        <pc:sldMkLst>
          <pc:docMk/>
          <pc:sldMk cId="3524552584" sldId="605"/>
        </pc:sldMkLst>
      </pc:sldChg>
      <pc:sldChg chg="del">
        <pc:chgData name="Igor Shinkar" userId="db6eb1b41a9778dd" providerId="LiveId" clId="{98A7C62E-FE1D-411E-886D-3B94EEA7656A}" dt="2023-02-05T06:52:57.534" v="10" actId="47"/>
        <pc:sldMkLst>
          <pc:docMk/>
          <pc:sldMk cId="1355648787" sldId="606"/>
        </pc:sldMkLst>
      </pc:sldChg>
      <pc:sldChg chg="del">
        <pc:chgData name="Igor Shinkar" userId="db6eb1b41a9778dd" providerId="LiveId" clId="{98A7C62E-FE1D-411E-886D-3B94EEA7656A}" dt="2023-02-05T06:53:11.899" v="24" actId="47"/>
        <pc:sldMkLst>
          <pc:docMk/>
          <pc:sldMk cId="3354664721" sldId="607"/>
        </pc:sldMkLst>
      </pc:sldChg>
      <pc:sldChg chg="del">
        <pc:chgData name="Igor Shinkar" userId="db6eb1b41a9778dd" providerId="LiveId" clId="{98A7C62E-FE1D-411E-886D-3B94EEA7656A}" dt="2023-02-05T06:53:06.149" v="23" actId="47"/>
        <pc:sldMkLst>
          <pc:docMk/>
          <pc:sldMk cId="3577366269" sldId="608"/>
        </pc:sldMkLst>
      </pc:sldChg>
      <pc:sldChg chg="modSp modAnim">
        <pc:chgData name="Igor Shinkar" userId="db6eb1b41a9778dd" providerId="LiveId" clId="{98A7C62E-FE1D-411E-886D-3B94EEA7656A}" dt="2023-02-10T19:23:05.329" v="1498" actId="58"/>
        <pc:sldMkLst>
          <pc:docMk/>
          <pc:sldMk cId="4143580289" sldId="613"/>
        </pc:sldMkLst>
        <pc:spChg chg="mod">
          <ac:chgData name="Igor Shinkar" userId="db6eb1b41a9778dd" providerId="LiveId" clId="{98A7C62E-FE1D-411E-886D-3B94EEA7656A}" dt="2023-02-10T19:19:47.260" v="1496" actId="58"/>
          <ac:spMkLst>
            <pc:docMk/>
            <pc:sldMk cId="4143580289" sldId="613"/>
            <ac:spMk id="3" creationId="{00000000-0000-0000-0000-000000000000}"/>
          </ac:spMkLst>
        </pc:spChg>
        <pc:spChg chg="mod">
          <ac:chgData name="Igor Shinkar" userId="db6eb1b41a9778dd" providerId="LiveId" clId="{98A7C62E-FE1D-411E-886D-3B94EEA7656A}" dt="2023-02-10T19:23:05.329" v="1498" actId="58"/>
          <ac:spMkLst>
            <pc:docMk/>
            <pc:sldMk cId="4143580289" sldId="613"/>
            <ac:spMk id="6" creationId="{AA8DF3B5-D4FF-4FCE-B216-D51CC809893B}"/>
          </ac:spMkLst>
        </pc:spChg>
      </pc:sldChg>
      <pc:sldChg chg="modSp modAnim">
        <pc:chgData name="Igor Shinkar" userId="db6eb1b41a9778dd" providerId="LiveId" clId="{98A7C62E-FE1D-411E-886D-3B94EEA7656A}" dt="2023-02-08T20:20:22.919" v="1206" actId="58"/>
        <pc:sldMkLst>
          <pc:docMk/>
          <pc:sldMk cId="497691683" sldId="614"/>
        </pc:sldMkLst>
        <pc:spChg chg="mod">
          <ac:chgData name="Igor Shinkar" userId="db6eb1b41a9778dd" providerId="LiveId" clId="{98A7C62E-FE1D-411E-886D-3B94EEA7656A}" dt="2023-02-08T20:20:22.919" v="1206" actId="58"/>
          <ac:spMkLst>
            <pc:docMk/>
            <pc:sldMk cId="497691683" sldId="614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98A7C62E-FE1D-411E-886D-3B94EEA7656A}" dt="2023-02-10T19:30:43.628" v="1646" actId="400"/>
        <pc:sldMkLst>
          <pc:docMk/>
          <pc:sldMk cId="2822106215" sldId="615"/>
        </pc:sldMkLst>
        <pc:spChg chg="mod">
          <ac:chgData name="Igor Shinkar" userId="db6eb1b41a9778dd" providerId="LiveId" clId="{98A7C62E-FE1D-411E-886D-3B94EEA7656A}" dt="2023-02-10T19:30:43.628" v="1646" actId="400"/>
          <ac:spMkLst>
            <pc:docMk/>
            <pc:sldMk cId="2822106215" sldId="615"/>
            <ac:spMk id="3" creationId="{00000000-0000-0000-0000-000000000000}"/>
          </ac:spMkLst>
        </pc:spChg>
      </pc:sldChg>
      <pc:sldChg chg="addSp modSp modAnim">
        <pc:chgData name="Igor Shinkar" userId="db6eb1b41a9778dd" providerId="LiveId" clId="{98A7C62E-FE1D-411E-886D-3B94EEA7656A}" dt="2023-02-10T19:35:30.461" v="1737" actId="14100"/>
        <pc:sldMkLst>
          <pc:docMk/>
          <pc:sldMk cId="793487114" sldId="616"/>
        </pc:sldMkLst>
        <pc:spChg chg="mod">
          <ac:chgData name="Igor Shinkar" userId="db6eb1b41a9778dd" providerId="LiveId" clId="{98A7C62E-FE1D-411E-886D-3B94EEA7656A}" dt="2023-02-10T19:28:24.388" v="1571" actId="207"/>
          <ac:spMkLst>
            <pc:docMk/>
            <pc:sldMk cId="793487114" sldId="616"/>
            <ac:spMk id="3" creationId="{00000000-0000-0000-0000-000000000000}"/>
          </ac:spMkLst>
        </pc:spChg>
        <pc:spChg chg="mod">
          <ac:chgData name="Igor Shinkar" userId="db6eb1b41a9778dd" providerId="LiveId" clId="{98A7C62E-FE1D-411E-886D-3B94EEA7656A}" dt="2023-02-10T19:34:50.385" v="1666" actId="1076"/>
          <ac:spMkLst>
            <pc:docMk/>
            <pc:sldMk cId="793487114" sldId="616"/>
            <ac:spMk id="4" creationId="{B26AC61C-2A65-415F-B624-3ED6520DF7DF}"/>
          </ac:spMkLst>
        </pc:spChg>
        <pc:spChg chg="mod">
          <ac:chgData name="Igor Shinkar" userId="db6eb1b41a9778dd" providerId="LiveId" clId="{98A7C62E-FE1D-411E-886D-3B94EEA7656A}" dt="2023-02-10T19:34:43.825" v="1663" actId="1035"/>
          <ac:spMkLst>
            <pc:docMk/>
            <pc:sldMk cId="793487114" sldId="616"/>
            <ac:spMk id="5" creationId="{26F2989E-E006-4B16-B146-B81CDEB7BAE1}"/>
          </ac:spMkLst>
        </pc:spChg>
        <pc:spChg chg="mod">
          <ac:chgData name="Igor Shinkar" userId="db6eb1b41a9778dd" providerId="LiveId" clId="{98A7C62E-FE1D-411E-886D-3B94EEA7656A}" dt="2023-02-10T19:34:59.945" v="1669" actId="1076"/>
          <ac:spMkLst>
            <pc:docMk/>
            <pc:sldMk cId="793487114" sldId="616"/>
            <ac:spMk id="6" creationId="{87CD0797-6298-443B-AA85-AA3E320C61B9}"/>
          </ac:spMkLst>
        </pc:spChg>
        <pc:spChg chg="add mod">
          <ac:chgData name="Igor Shinkar" userId="db6eb1b41a9778dd" providerId="LiveId" clId="{98A7C62E-FE1D-411E-886D-3B94EEA7656A}" dt="2023-02-10T19:35:30.461" v="1737" actId="14100"/>
          <ac:spMkLst>
            <pc:docMk/>
            <pc:sldMk cId="793487114" sldId="616"/>
            <ac:spMk id="7" creationId="{19FB8C6D-2D49-46E3-77F0-4B33CA967D6A}"/>
          </ac:spMkLst>
        </pc:spChg>
      </pc:sldChg>
      <pc:sldChg chg="modSp modAnim">
        <pc:chgData name="Igor Shinkar" userId="db6eb1b41a9778dd" providerId="LiveId" clId="{98A7C62E-FE1D-411E-886D-3B94EEA7656A}" dt="2023-02-10T18:50:49.151" v="1478" actId="20577"/>
        <pc:sldMkLst>
          <pc:docMk/>
          <pc:sldMk cId="2472823721" sldId="619"/>
        </pc:sldMkLst>
        <pc:spChg chg="mod">
          <ac:chgData name="Igor Shinkar" userId="db6eb1b41a9778dd" providerId="LiveId" clId="{98A7C62E-FE1D-411E-886D-3B94EEA7656A}" dt="2023-02-10T18:50:49.151" v="1478" actId="20577"/>
          <ac:spMkLst>
            <pc:docMk/>
            <pc:sldMk cId="2472823721" sldId="619"/>
            <ac:spMk id="3" creationId="{00000000-0000-0000-0000-000000000000}"/>
          </ac:spMkLst>
        </pc:spChg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848904301" sldId="623"/>
        </pc:sldMkLst>
      </pc:sldChg>
      <pc:sldChg chg="del">
        <pc:chgData name="Igor Shinkar" userId="db6eb1b41a9778dd" providerId="LiveId" clId="{98A7C62E-FE1D-411E-886D-3B94EEA7656A}" dt="2023-02-05T06:52:56.859" v="9" actId="47"/>
        <pc:sldMkLst>
          <pc:docMk/>
          <pc:sldMk cId="1440960658" sldId="623"/>
        </pc:sldMkLst>
      </pc:sldChg>
      <pc:sldChg chg="add modAnim">
        <pc:chgData name="Igor Shinkar" userId="db6eb1b41a9778dd" providerId="LiveId" clId="{98A7C62E-FE1D-411E-886D-3B94EEA7656A}" dt="2023-02-05T06:56:46.661" v="53"/>
        <pc:sldMkLst>
          <pc:docMk/>
          <pc:sldMk cId="1366986653" sldId="624"/>
        </pc:sldMkLst>
      </pc:sldChg>
      <pc:sldChg chg="add modAnim">
        <pc:chgData name="Igor Shinkar" userId="db6eb1b41a9778dd" providerId="LiveId" clId="{98A7C62E-FE1D-411E-886D-3B94EEA7656A}" dt="2023-02-05T06:56:43.771" v="52"/>
        <pc:sldMkLst>
          <pc:docMk/>
          <pc:sldMk cId="1618453376" sldId="625"/>
        </pc:sldMkLst>
      </pc:sldChg>
      <pc:sldChg chg="modSp add modAnim">
        <pc:chgData name="Igor Shinkar" userId="db6eb1b41a9778dd" providerId="LiveId" clId="{98A7C62E-FE1D-411E-886D-3B94EEA7656A}" dt="2023-02-05T06:56:39.170" v="51"/>
        <pc:sldMkLst>
          <pc:docMk/>
          <pc:sldMk cId="39705054" sldId="626"/>
        </pc:sldMkLst>
        <pc:picChg chg="mod">
          <ac:chgData name="Igor Shinkar" userId="db6eb1b41a9778dd" providerId="LiveId" clId="{98A7C62E-FE1D-411E-886D-3B94EEA7656A}" dt="2023-02-05T06:56:37.631" v="50" actId="1076"/>
          <ac:picMkLst>
            <pc:docMk/>
            <pc:sldMk cId="39705054" sldId="626"/>
            <ac:picMk id="2050" creationId="{D5C7BF10-A93B-4449-B5FD-806A1D8731C2}"/>
          </ac:picMkLst>
        </pc:picChg>
      </pc:sldChg>
      <pc:sldChg chg="modSp add modAnim">
        <pc:chgData name="Igor Shinkar" userId="db6eb1b41a9778dd" providerId="LiveId" clId="{98A7C62E-FE1D-411E-886D-3B94EEA7656A}" dt="2023-02-10T20:05:47.273" v="1782" actId="20577"/>
        <pc:sldMkLst>
          <pc:docMk/>
          <pc:sldMk cId="3032853624" sldId="627"/>
        </pc:sldMkLst>
        <pc:spChg chg="mod">
          <ac:chgData name="Igor Shinkar" userId="db6eb1b41a9778dd" providerId="LiveId" clId="{98A7C62E-FE1D-411E-886D-3B94EEA7656A}" dt="2023-02-10T20:05:47.273" v="1782" actId="20577"/>
          <ac:spMkLst>
            <pc:docMk/>
            <pc:sldMk cId="3032853624" sldId="627"/>
            <ac:spMk id="3" creationId="{00000000-0000-0000-0000-000000000000}"/>
          </ac:spMkLst>
        </pc:spChg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2722410053" sldId="628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61905150" sldId="629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277361573" sldId="630"/>
        </pc:sldMkLst>
      </pc:sldChg>
      <pc:sldChg chg="modSp add modAnim">
        <pc:chgData name="Igor Shinkar" userId="db6eb1b41a9778dd" providerId="LiveId" clId="{98A7C62E-FE1D-411E-886D-3B94EEA7656A}" dt="2023-02-05T07:08:55.262" v="219" actId="6549"/>
        <pc:sldMkLst>
          <pc:docMk/>
          <pc:sldMk cId="265099276" sldId="631"/>
        </pc:sldMkLst>
        <pc:spChg chg="mod">
          <ac:chgData name="Igor Shinkar" userId="db6eb1b41a9778dd" providerId="LiveId" clId="{98A7C62E-FE1D-411E-886D-3B94EEA7656A}" dt="2023-02-05T07:08:55.262" v="219" actId="6549"/>
          <ac:spMkLst>
            <pc:docMk/>
            <pc:sldMk cId="265099276" sldId="631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98A7C62E-FE1D-411E-886D-3B94EEA7656A}" dt="2023-02-10T20:09:42.228" v="1847" actId="20577"/>
        <pc:sldMkLst>
          <pc:docMk/>
          <pc:sldMk cId="2636934939" sldId="632"/>
        </pc:sldMkLst>
        <pc:spChg chg="mod">
          <ac:chgData name="Igor Shinkar" userId="db6eb1b41a9778dd" providerId="LiveId" clId="{98A7C62E-FE1D-411E-886D-3B94EEA7656A}" dt="2023-02-10T20:09:42.228" v="1847" actId="20577"/>
          <ac:spMkLst>
            <pc:docMk/>
            <pc:sldMk cId="2636934939" sldId="632"/>
            <ac:spMk id="3" creationId="{00000000-0000-0000-0000-000000000000}"/>
          </ac:spMkLst>
        </pc:spChg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528553612" sldId="634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346332844" sldId="635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2069395580" sldId="636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4018701217" sldId="637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214070520" sldId="638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631187044" sldId="639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052022616" sldId="640"/>
        </pc:sldMkLst>
      </pc:sldChg>
      <pc:sldChg chg="modSp add del modAnim">
        <pc:chgData name="Igor Shinkar" userId="db6eb1b41a9778dd" providerId="LiveId" clId="{98A7C62E-FE1D-411E-886D-3B94EEA7656A}" dt="2023-02-12T19:42:23.911" v="1853" actId="47"/>
        <pc:sldMkLst>
          <pc:docMk/>
          <pc:sldMk cId="3130412448" sldId="641"/>
        </pc:sldMkLst>
        <pc:spChg chg="mod">
          <ac:chgData name="Igor Shinkar" userId="db6eb1b41a9778dd" providerId="LiveId" clId="{98A7C62E-FE1D-411E-886D-3B94EEA7656A}" dt="2023-02-05T07:07:50.185" v="204" actId="20577"/>
          <ac:spMkLst>
            <pc:docMk/>
            <pc:sldMk cId="3130412448" sldId="641"/>
            <ac:spMk id="3" creationId="{00000000-0000-0000-0000-000000000000}"/>
          </ac:spMkLst>
        </pc:spChg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1278562696" sldId="642"/>
        </pc:sldMkLst>
      </pc:sldChg>
      <pc:sldChg chg="modSp add">
        <pc:chgData name="Igor Shinkar" userId="db6eb1b41a9778dd" providerId="LiveId" clId="{98A7C62E-FE1D-411E-886D-3B94EEA7656A}" dt="2023-02-10T20:18:46.272" v="1849" actId="1076"/>
        <pc:sldMkLst>
          <pc:docMk/>
          <pc:sldMk cId="3947764632" sldId="643"/>
        </pc:sldMkLst>
        <pc:spChg chg="mod">
          <ac:chgData name="Igor Shinkar" userId="db6eb1b41a9778dd" providerId="LiveId" clId="{98A7C62E-FE1D-411E-886D-3B94EEA7656A}" dt="2023-02-10T20:18:42.696" v="1848" actId="1076"/>
          <ac:spMkLst>
            <pc:docMk/>
            <pc:sldMk cId="3947764632" sldId="643"/>
            <ac:spMk id="4" creationId="{5D75A2C2-5EA4-48E4-B024-DB952BA0F098}"/>
          </ac:spMkLst>
        </pc:spChg>
        <pc:spChg chg="mod">
          <ac:chgData name="Igor Shinkar" userId="db6eb1b41a9778dd" providerId="LiveId" clId="{98A7C62E-FE1D-411E-886D-3B94EEA7656A}" dt="2023-02-10T20:18:46.272" v="1849" actId="1076"/>
          <ac:spMkLst>
            <pc:docMk/>
            <pc:sldMk cId="3947764632" sldId="643"/>
            <ac:spMk id="5" creationId="{1BC9F361-99D1-47E3-A139-68507407E3CD}"/>
          </ac:spMkLst>
        </pc:spChg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3657223135" sldId="644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2208283709" sldId="645"/>
        </pc:sldMkLst>
      </pc:sldChg>
      <pc:sldChg chg="add del">
        <pc:chgData name="Igor Shinkar" userId="db6eb1b41a9778dd" providerId="LiveId" clId="{98A7C62E-FE1D-411E-886D-3B94EEA7656A}" dt="2023-02-05T06:59:16.369" v="54" actId="47"/>
        <pc:sldMkLst>
          <pc:docMk/>
          <pc:sldMk cId="3855705565" sldId="645"/>
        </pc:sldMkLst>
      </pc:sldChg>
      <pc:sldChg chg="add del">
        <pc:chgData name="Igor Shinkar" userId="db6eb1b41a9778dd" providerId="LiveId" clId="{98A7C62E-FE1D-411E-886D-3B94EEA7656A}" dt="2023-02-05T06:59:17.205" v="55" actId="47"/>
        <pc:sldMkLst>
          <pc:docMk/>
          <pc:sldMk cId="1512184760" sldId="646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1954705857" sldId="646"/>
        </pc:sldMkLst>
      </pc:sldChg>
      <pc:sldChg chg="add del">
        <pc:chgData name="Igor Shinkar" userId="db6eb1b41a9778dd" providerId="LiveId" clId="{98A7C62E-FE1D-411E-886D-3B94EEA7656A}" dt="2023-02-05T06:59:17.820" v="56" actId="47"/>
        <pc:sldMkLst>
          <pc:docMk/>
          <pc:sldMk cId="1914924692" sldId="647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4098207820" sldId="647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1085228407" sldId="648"/>
        </pc:sldMkLst>
      </pc:sldChg>
      <pc:sldChg chg="add del">
        <pc:chgData name="Igor Shinkar" userId="db6eb1b41a9778dd" providerId="LiveId" clId="{98A7C62E-FE1D-411E-886D-3B94EEA7656A}" dt="2023-02-05T06:59:35.604" v="58" actId="47"/>
        <pc:sldMkLst>
          <pc:docMk/>
          <pc:sldMk cId="3866021040" sldId="648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3855705565" sldId="649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1512184760" sldId="650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1914924692" sldId="651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3866021040" sldId="652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2347949625" sldId="653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3250422106" sldId="654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1089099782" sldId="656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1514190677" sldId="657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3396863610" sldId="658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112849713" sldId="659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860500502" sldId="660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3526474095" sldId="661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2789370324" sldId="662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1784325114" sldId="663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3719917954" sldId="664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1447298657" sldId="665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2161729863" sldId="666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355799246" sldId="667"/>
        </pc:sldMkLst>
      </pc:sldChg>
      <pc:sldChg chg="add del">
        <pc:chgData name="Igor Shinkar" userId="db6eb1b41a9778dd" providerId="LiveId" clId="{98A7C62E-FE1D-411E-886D-3B94EEA7656A}" dt="2023-02-12T19:42:23.911" v="1853" actId="47"/>
        <pc:sldMkLst>
          <pc:docMk/>
          <pc:sldMk cId="900713029" sldId="668"/>
        </pc:sldMkLst>
      </pc:sldChg>
      <pc:sldChg chg="add del">
        <pc:chgData name="Igor Shinkar" userId="db6eb1b41a9778dd" providerId="LiveId" clId="{98A7C62E-FE1D-411E-886D-3B94EEA7656A}" dt="2023-02-12T19:42:08.210" v="1852" actId="47"/>
        <pc:sldMkLst>
          <pc:docMk/>
          <pc:sldMk cId="1644176991" sldId="669"/>
        </pc:sldMkLst>
      </pc:sldChg>
      <pc:sldChg chg="add del">
        <pc:chgData name="Igor Shinkar" userId="db6eb1b41a9778dd" providerId="LiveId" clId="{98A7C62E-FE1D-411E-886D-3B94EEA7656A}" dt="2023-02-12T19:42:08.210" v="1852" actId="47"/>
        <pc:sldMkLst>
          <pc:docMk/>
          <pc:sldMk cId="3302582612" sldId="670"/>
        </pc:sldMkLst>
      </pc:sldChg>
      <pc:sldChg chg="add del">
        <pc:chgData name="Igor Shinkar" userId="db6eb1b41a9778dd" providerId="LiveId" clId="{98A7C62E-FE1D-411E-886D-3B94EEA7656A}" dt="2023-02-12T19:42:01.922" v="1851" actId="47"/>
        <pc:sldMkLst>
          <pc:docMk/>
          <pc:sldMk cId="2373054478" sldId="671"/>
        </pc:sldMkLst>
      </pc:sldChg>
      <pc:sldChg chg="add del">
        <pc:chgData name="Igor Shinkar" userId="db6eb1b41a9778dd" providerId="LiveId" clId="{98A7C62E-FE1D-411E-886D-3B94EEA7656A}" dt="2023-02-12T19:41:59.569" v="1850" actId="47"/>
        <pc:sldMkLst>
          <pc:docMk/>
          <pc:sldMk cId="1392854687" sldId="672"/>
        </pc:sldMkLst>
      </pc:sldChg>
      <pc:sldChg chg="add del">
        <pc:chgData name="Igor Shinkar" userId="db6eb1b41a9778dd" providerId="LiveId" clId="{98A7C62E-FE1D-411E-886D-3B94EEA7656A}" dt="2023-02-12T19:41:59.569" v="1850" actId="47"/>
        <pc:sldMkLst>
          <pc:docMk/>
          <pc:sldMk cId="17820459" sldId="673"/>
        </pc:sldMkLst>
      </pc:sldChg>
      <pc:sldChg chg="add del">
        <pc:chgData name="Igor Shinkar" userId="db6eb1b41a9778dd" providerId="LiveId" clId="{98A7C62E-FE1D-411E-886D-3B94EEA7656A}" dt="2023-02-12T19:41:59.569" v="1850" actId="47"/>
        <pc:sldMkLst>
          <pc:docMk/>
          <pc:sldMk cId="1661881831" sldId="674"/>
        </pc:sldMkLst>
      </pc:sldChg>
      <pc:sldChg chg="add del">
        <pc:chgData name="Igor Shinkar" userId="db6eb1b41a9778dd" providerId="LiveId" clId="{98A7C62E-FE1D-411E-886D-3B94EEA7656A}" dt="2023-02-12T19:41:59.569" v="1850" actId="47"/>
        <pc:sldMkLst>
          <pc:docMk/>
          <pc:sldMk cId="2100806070" sldId="675"/>
        </pc:sldMkLst>
      </pc:sldChg>
      <pc:sldChg chg="add del">
        <pc:chgData name="Igor Shinkar" userId="db6eb1b41a9778dd" providerId="LiveId" clId="{98A7C62E-FE1D-411E-886D-3B94EEA7656A}" dt="2023-02-12T19:41:59.569" v="1850" actId="47"/>
        <pc:sldMkLst>
          <pc:docMk/>
          <pc:sldMk cId="185767435" sldId="676"/>
        </pc:sldMkLst>
      </pc:sldChg>
      <pc:sldChg chg="modSp add del mod">
        <pc:chgData name="Igor Shinkar" userId="db6eb1b41a9778dd" providerId="LiveId" clId="{98A7C62E-FE1D-411E-886D-3B94EEA7656A}" dt="2023-02-12T19:42:01.922" v="1851" actId="47"/>
        <pc:sldMkLst>
          <pc:docMk/>
          <pc:sldMk cId="3957762770" sldId="677"/>
        </pc:sldMkLst>
        <pc:spChg chg="mod">
          <ac:chgData name="Igor Shinkar" userId="db6eb1b41a9778dd" providerId="LiveId" clId="{98A7C62E-FE1D-411E-886D-3B94EEA7656A}" dt="2023-02-05T07:17:07.008" v="228" actId="20577"/>
          <ac:spMkLst>
            <pc:docMk/>
            <pc:sldMk cId="3957762770" sldId="677"/>
            <ac:spMk id="3" creationId="{00000000-0000-0000-0000-000000000000}"/>
          </ac:spMkLst>
        </pc:spChg>
      </pc:sldChg>
      <pc:sldChg chg="modSp add del">
        <pc:chgData name="Igor Shinkar" userId="db6eb1b41a9778dd" providerId="LiveId" clId="{98A7C62E-FE1D-411E-886D-3B94EEA7656A}" dt="2023-02-12T19:42:01.922" v="1851" actId="47"/>
        <pc:sldMkLst>
          <pc:docMk/>
          <pc:sldMk cId="3981990098" sldId="678"/>
        </pc:sldMkLst>
        <pc:spChg chg="mod">
          <ac:chgData name="Igor Shinkar" userId="db6eb1b41a9778dd" providerId="LiveId" clId="{98A7C62E-FE1D-411E-886D-3B94EEA7656A}" dt="2023-02-05T07:18:18.577" v="318" actId="20577"/>
          <ac:spMkLst>
            <pc:docMk/>
            <pc:sldMk cId="3981990098" sldId="678"/>
            <ac:spMk id="3" creationId="{00000000-0000-0000-0000-000000000000}"/>
          </ac:spMkLst>
        </pc:spChg>
      </pc:sldChg>
      <pc:sldChg chg="add del">
        <pc:chgData name="Igor Shinkar" userId="db6eb1b41a9778dd" providerId="LiveId" clId="{98A7C62E-FE1D-411E-886D-3B94EEA7656A}" dt="2023-02-12T19:42:01.922" v="1851" actId="47"/>
        <pc:sldMkLst>
          <pc:docMk/>
          <pc:sldMk cId="540511866" sldId="679"/>
        </pc:sldMkLst>
      </pc:sldChg>
      <pc:sldChg chg="add del">
        <pc:chgData name="Igor Shinkar" userId="db6eb1b41a9778dd" providerId="LiveId" clId="{98A7C62E-FE1D-411E-886D-3B94EEA7656A}" dt="2023-02-12T19:42:01.922" v="1851" actId="47"/>
        <pc:sldMkLst>
          <pc:docMk/>
          <pc:sldMk cId="4187005372" sldId="680"/>
        </pc:sldMkLst>
      </pc:sldChg>
      <pc:sldChg chg="modSp add del mod">
        <pc:chgData name="Igor Shinkar" userId="db6eb1b41a9778dd" providerId="LiveId" clId="{98A7C62E-FE1D-411E-886D-3B94EEA7656A}" dt="2023-02-12T19:42:01.922" v="1851" actId="47"/>
        <pc:sldMkLst>
          <pc:docMk/>
          <pc:sldMk cId="1281380084" sldId="681"/>
        </pc:sldMkLst>
        <pc:spChg chg="mod">
          <ac:chgData name="Igor Shinkar" userId="db6eb1b41a9778dd" providerId="LiveId" clId="{98A7C62E-FE1D-411E-886D-3B94EEA7656A}" dt="2023-02-05T07:17:51.256" v="252" actId="20577"/>
          <ac:spMkLst>
            <pc:docMk/>
            <pc:sldMk cId="1281380084" sldId="681"/>
            <ac:spMk id="3" creationId="{00000000-0000-0000-0000-000000000000}"/>
          </ac:spMkLst>
        </pc:spChg>
      </pc:sldChg>
      <pc:sldChg chg="modSp add del mod">
        <pc:chgData name="Igor Shinkar" userId="db6eb1b41a9778dd" providerId="LiveId" clId="{98A7C62E-FE1D-411E-886D-3B94EEA7656A}" dt="2023-02-12T19:42:08.210" v="1852" actId="47"/>
        <pc:sldMkLst>
          <pc:docMk/>
          <pc:sldMk cId="1977328051" sldId="682"/>
        </pc:sldMkLst>
        <pc:spChg chg="mod">
          <ac:chgData name="Igor Shinkar" userId="db6eb1b41a9778dd" providerId="LiveId" clId="{98A7C62E-FE1D-411E-886D-3B94EEA7656A}" dt="2023-02-05T07:17:36.613" v="244" actId="20577"/>
          <ac:spMkLst>
            <pc:docMk/>
            <pc:sldMk cId="1977328051" sldId="682"/>
            <ac:spMk id="3" creationId="{00000000-0000-0000-0000-000000000000}"/>
          </ac:spMkLst>
        </pc:spChg>
      </pc:sldChg>
      <pc:sldChg chg="modSp add del mod">
        <pc:chgData name="Igor Shinkar" userId="db6eb1b41a9778dd" providerId="LiveId" clId="{98A7C62E-FE1D-411E-886D-3B94EEA7656A}" dt="2023-02-12T19:42:01.922" v="1851" actId="47"/>
        <pc:sldMkLst>
          <pc:docMk/>
          <pc:sldMk cId="3020189793" sldId="683"/>
        </pc:sldMkLst>
        <pc:spChg chg="mod">
          <ac:chgData name="Igor Shinkar" userId="db6eb1b41a9778dd" providerId="LiveId" clId="{98A7C62E-FE1D-411E-886D-3B94EEA7656A}" dt="2023-02-05T07:17:46.010" v="250" actId="6549"/>
          <ac:spMkLst>
            <pc:docMk/>
            <pc:sldMk cId="3020189793" sldId="683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98A7C62E-FE1D-411E-886D-3B94EEA7656A}" dt="2023-02-08T19:38:23.833" v="664" actId="20577"/>
        <pc:sldMkLst>
          <pc:docMk/>
          <pc:sldMk cId="3416283366" sldId="684"/>
        </pc:sldMkLst>
        <pc:spChg chg="mod">
          <ac:chgData name="Igor Shinkar" userId="db6eb1b41a9778dd" providerId="LiveId" clId="{98A7C62E-FE1D-411E-886D-3B94EEA7656A}" dt="2023-02-08T19:38:23.833" v="664" actId="20577"/>
          <ac:spMkLst>
            <pc:docMk/>
            <pc:sldMk cId="3416283366" sldId="684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98A7C62E-FE1D-411E-886D-3B94EEA7656A}" dt="2023-02-08T19:43:07.171" v="860" actId="6549"/>
        <pc:sldMkLst>
          <pc:docMk/>
          <pc:sldMk cId="1787342678" sldId="685"/>
        </pc:sldMkLst>
        <pc:spChg chg="mod">
          <ac:chgData name="Igor Shinkar" userId="db6eb1b41a9778dd" providerId="LiveId" clId="{98A7C62E-FE1D-411E-886D-3B94EEA7656A}" dt="2023-02-08T19:43:07.171" v="860" actId="6549"/>
          <ac:spMkLst>
            <pc:docMk/>
            <pc:sldMk cId="1787342678" sldId="685"/>
            <ac:spMk id="3" creationId="{00000000-0000-0000-0000-000000000000}"/>
          </ac:spMkLst>
        </pc:spChg>
      </pc:sldChg>
      <pc:sldChg chg="modSp add del">
        <pc:chgData name="Igor Shinkar" userId="db6eb1b41a9778dd" providerId="LiveId" clId="{98A7C62E-FE1D-411E-886D-3B94EEA7656A}" dt="2023-02-08T19:43:11.847" v="861" actId="47"/>
        <pc:sldMkLst>
          <pc:docMk/>
          <pc:sldMk cId="2932769564" sldId="686"/>
        </pc:sldMkLst>
        <pc:spChg chg="mod">
          <ac:chgData name="Igor Shinkar" userId="db6eb1b41a9778dd" providerId="LiveId" clId="{98A7C62E-FE1D-411E-886D-3B94EEA7656A}" dt="2023-02-08T19:43:00.759" v="859" actId="6549"/>
          <ac:spMkLst>
            <pc:docMk/>
            <pc:sldMk cId="2932769564" sldId="686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98A7C62E-FE1D-411E-886D-3B94EEA7656A}" dt="2023-02-09T01:48:44.871" v="1281" actId="20577"/>
        <pc:sldMkLst>
          <pc:docMk/>
          <pc:sldMk cId="4178172800" sldId="686"/>
        </pc:sldMkLst>
        <pc:spChg chg="mod">
          <ac:chgData name="Igor Shinkar" userId="db6eb1b41a9778dd" providerId="LiveId" clId="{98A7C62E-FE1D-411E-886D-3B94EEA7656A}" dt="2023-02-09T01:48:44.871" v="1281" actId="20577"/>
          <ac:spMkLst>
            <pc:docMk/>
            <pc:sldMk cId="4178172800" sldId="686"/>
            <ac:spMk id="3" creationId="{00000000-0000-0000-0000-000000000000}"/>
          </ac:spMkLst>
        </pc:spChg>
      </pc:sldChg>
      <pc:sldChg chg="delSp modSp add mod modAnim">
        <pc:chgData name="Igor Shinkar" userId="db6eb1b41a9778dd" providerId="LiveId" clId="{98A7C62E-FE1D-411E-886D-3B94EEA7656A}" dt="2023-02-10T18:40:41.311" v="1349" actId="6549"/>
        <pc:sldMkLst>
          <pc:docMk/>
          <pc:sldMk cId="1028638355" sldId="687"/>
        </pc:sldMkLst>
        <pc:spChg chg="mod">
          <ac:chgData name="Igor Shinkar" userId="db6eb1b41a9778dd" providerId="LiveId" clId="{98A7C62E-FE1D-411E-886D-3B94EEA7656A}" dt="2023-02-10T18:40:41.311" v="1349" actId="6549"/>
          <ac:spMkLst>
            <pc:docMk/>
            <pc:sldMk cId="1028638355" sldId="687"/>
            <ac:spMk id="3" creationId="{00000000-0000-0000-0000-000000000000}"/>
          </ac:spMkLst>
        </pc:spChg>
        <pc:spChg chg="mod">
          <ac:chgData name="Igor Shinkar" userId="db6eb1b41a9778dd" providerId="LiveId" clId="{98A7C62E-FE1D-411E-886D-3B94EEA7656A}" dt="2023-02-10T18:38:08.637" v="1301" actId="6549"/>
          <ac:spMkLst>
            <pc:docMk/>
            <pc:sldMk cId="1028638355" sldId="687"/>
            <ac:spMk id="4" creationId="{E753BC0D-9B78-4796-9BBA-C4F1143321C5}"/>
          </ac:spMkLst>
        </pc:spChg>
        <pc:spChg chg="mod">
          <ac:chgData name="Igor Shinkar" userId="db6eb1b41a9778dd" providerId="LiveId" clId="{98A7C62E-FE1D-411E-886D-3B94EEA7656A}" dt="2023-02-10T18:38:21.987" v="1319"/>
          <ac:spMkLst>
            <pc:docMk/>
            <pc:sldMk cId="1028638355" sldId="687"/>
            <ac:spMk id="5" creationId="{3ADAB798-F9C6-4D04-B14F-E7A165F2DB92}"/>
          </ac:spMkLst>
        </pc:spChg>
        <pc:spChg chg="mod">
          <ac:chgData name="Igor Shinkar" userId="db6eb1b41a9778dd" providerId="LiveId" clId="{98A7C62E-FE1D-411E-886D-3B94EEA7656A}" dt="2023-02-10T18:38:15.085" v="1311" actId="6549"/>
          <ac:spMkLst>
            <pc:docMk/>
            <pc:sldMk cId="1028638355" sldId="687"/>
            <ac:spMk id="7" creationId="{05A4276E-8E22-450A-9B07-BE8DB23E853E}"/>
          </ac:spMkLst>
        </pc:spChg>
        <pc:spChg chg="mod">
          <ac:chgData name="Igor Shinkar" userId="db6eb1b41a9778dd" providerId="LiveId" clId="{98A7C62E-FE1D-411E-886D-3B94EEA7656A}" dt="2023-02-10T18:38:39.108" v="1329"/>
          <ac:spMkLst>
            <pc:docMk/>
            <pc:sldMk cId="1028638355" sldId="687"/>
            <ac:spMk id="39" creationId="{FAB6B775-75F0-4A1E-A29A-541FC49C3574}"/>
          </ac:spMkLst>
        </pc:spChg>
        <pc:spChg chg="mod">
          <ac:chgData name="Igor Shinkar" userId="db6eb1b41a9778dd" providerId="LiveId" clId="{98A7C62E-FE1D-411E-886D-3B94EEA7656A}" dt="2023-02-10T18:38:31.806" v="1325" actId="57"/>
          <ac:spMkLst>
            <pc:docMk/>
            <pc:sldMk cId="1028638355" sldId="687"/>
            <ac:spMk id="40" creationId="{065F1F40-41CE-4C08-A069-1C5EFCD48B51}"/>
          </ac:spMkLst>
        </pc:spChg>
        <pc:spChg chg="mod">
          <ac:chgData name="Igor Shinkar" userId="db6eb1b41a9778dd" providerId="LiveId" clId="{98A7C62E-FE1D-411E-886D-3B94EEA7656A}" dt="2023-02-10T18:38:20.396" v="1318" actId="6549"/>
          <ac:spMkLst>
            <pc:docMk/>
            <pc:sldMk cId="1028638355" sldId="687"/>
            <ac:spMk id="54" creationId="{762053F3-E66C-4354-80C7-27CE5ECC74CE}"/>
          </ac:spMkLst>
        </pc:spChg>
        <pc:spChg chg="mod">
          <ac:chgData name="Igor Shinkar" userId="db6eb1b41a9778dd" providerId="LiveId" clId="{98A7C62E-FE1D-411E-886D-3B94EEA7656A}" dt="2023-02-10T18:38:26.451" v="1322" actId="20577"/>
          <ac:spMkLst>
            <pc:docMk/>
            <pc:sldMk cId="1028638355" sldId="687"/>
            <ac:spMk id="60" creationId="{F5D2E062-9011-4747-9278-376BFC9A94B8}"/>
          </ac:spMkLst>
        </pc:spChg>
        <pc:spChg chg="del">
          <ac:chgData name="Igor Shinkar" userId="db6eb1b41a9778dd" providerId="LiveId" clId="{98A7C62E-FE1D-411E-886D-3B94EEA7656A}" dt="2023-02-10T18:37:52.657" v="1285" actId="478"/>
          <ac:spMkLst>
            <pc:docMk/>
            <pc:sldMk cId="1028638355" sldId="687"/>
            <ac:spMk id="61" creationId="{EF048111-8D1E-47D2-9779-F4B9A68D7B5A}"/>
          </ac:spMkLst>
        </pc:spChg>
        <pc:spChg chg="mod">
          <ac:chgData name="Igor Shinkar" userId="db6eb1b41a9778dd" providerId="LiveId" clId="{98A7C62E-FE1D-411E-886D-3B94EEA7656A}" dt="2023-02-10T18:38:36.123" v="1328" actId="57"/>
          <ac:spMkLst>
            <pc:docMk/>
            <pc:sldMk cId="1028638355" sldId="687"/>
            <ac:spMk id="74" creationId="{C015AAC9-A4BE-4180-B271-A99CDFF99997}"/>
          </ac:spMkLst>
        </pc:spChg>
        <pc:spChg chg="mod">
          <ac:chgData name="Igor Shinkar" userId="db6eb1b41a9778dd" providerId="LiveId" clId="{98A7C62E-FE1D-411E-886D-3B94EEA7656A}" dt="2023-02-10T18:38:50.171" v="1338"/>
          <ac:spMkLst>
            <pc:docMk/>
            <pc:sldMk cId="1028638355" sldId="687"/>
            <ac:spMk id="87" creationId="{458161EC-17C8-4151-B4AC-F60A7BB1CC2D}"/>
          </ac:spMkLst>
        </pc:spChg>
        <pc:spChg chg="mod">
          <ac:chgData name="Igor Shinkar" userId="db6eb1b41a9778dd" providerId="LiveId" clId="{98A7C62E-FE1D-411E-886D-3B94EEA7656A}" dt="2023-02-10T18:38:45.033" v="1334"/>
          <ac:spMkLst>
            <pc:docMk/>
            <pc:sldMk cId="1028638355" sldId="687"/>
            <ac:spMk id="88" creationId="{3B7D172A-EFD6-443D-A094-AFAECED3616D}"/>
          </ac:spMkLst>
        </pc:spChg>
        <pc:spChg chg="mod">
          <ac:chgData name="Igor Shinkar" userId="db6eb1b41a9778dd" providerId="LiveId" clId="{98A7C62E-FE1D-411E-886D-3B94EEA7656A}" dt="2023-02-10T18:38:47.246" v="1336"/>
          <ac:spMkLst>
            <pc:docMk/>
            <pc:sldMk cId="1028638355" sldId="687"/>
            <ac:spMk id="91" creationId="{BC4EE60B-911F-4DC3-A142-DAE0DB1BD1D8}"/>
          </ac:spMkLst>
        </pc:spChg>
        <pc:spChg chg="mod">
          <ac:chgData name="Igor Shinkar" userId="db6eb1b41a9778dd" providerId="LiveId" clId="{98A7C62E-FE1D-411E-886D-3B94EEA7656A}" dt="2023-02-10T18:38:43.739" v="1333"/>
          <ac:spMkLst>
            <pc:docMk/>
            <pc:sldMk cId="1028638355" sldId="687"/>
            <ac:spMk id="111" creationId="{F7CCC288-91FC-4FAA-B0B7-1082852EBA6C}"/>
          </ac:spMkLst>
        </pc:spChg>
        <pc:spChg chg="mod">
          <ac:chgData name="Igor Shinkar" userId="db6eb1b41a9778dd" providerId="LiveId" clId="{98A7C62E-FE1D-411E-886D-3B94EEA7656A}" dt="2023-02-10T18:38:40.445" v="1330"/>
          <ac:spMkLst>
            <pc:docMk/>
            <pc:sldMk cId="1028638355" sldId="687"/>
            <ac:spMk id="112" creationId="{CF8E48FF-B190-4A09-A50D-94B1BDAD836F}"/>
          </ac:spMkLst>
        </pc:spChg>
        <pc:spChg chg="mod">
          <ac:chgData name="Igor Shinkar" userId="db6eb1b41a9778dd" providerId="LiveId" clId="{98A7C62E-FE1D-411E-886D-3B94EEA7656A}" dt="2023-02-10T18:38:42.400" v="1332"/>
          <ac:spMkLst>
            <pc:docMk/>
            <pc:sldMk cId="1028638355" sldId="687"/>
            <ac:spMk id="115" creationId="{69F033C8-E3B7-4E08-BEC4-2814CA414A6D}"/>
          </ac:spMkLst>
        </pc:spChg>
        <pc:spChg chg="del">
          <ac:chgData name="Igor Shinkar" userId="db6eb1b41a9778dd" providerId="LiveId" clId="{98A7C62E-FE1D-411E-886D-3B94EEA7656A}" dt="2023-02-10T18:38:24.110" v="1320" actId="478"/>
          <ac:spMkLst>
            <pc:docMk/>
            <pc:sldMk cId="1028638355" sldId="687"/>
            <ac:spMk id="151" creationId="{4A641E87-DD02-4C6F-AE12-8C0B0EA14B2C}"/>
          </ac:spMkLst>
        </pc:spChg>
      </pc:sldChg>
    </pc:docChg>
  </pc:docChgLst>
  <pc:docChgLst>
    <pc:chgData name="Igor Shinkar" userId="db6eb1b41a9778dd" providerId="LiveId" clId="{8348EE99-B015-475C-BD64-D275F0DD63AE}"/>
    <pc:docChg chg="undo redo custSel addSld modSld sldOrd">
      <pc:chgData name="Igor Shinkar" userId="db6eb1b41a9778dd" providerId="LiveId" clId="{8348EE99-B015-475C-BD64-D275F0DD63AE}" dt="2023-01-06T20:16:10.403" v="1982"/>
      <pc:docMkLst>
        <pc:docMk/>
      </pc:docMkLst>
      <pc:sldChg chg="modSp mod">
        <pc:chgData name="Igor Shinkar" userId="db6eb1b41a9778dd" providerId="LiveId" clId="{8348EE99-B015-475C-BD64-D275F0DD63AE}" dt="2023-01-02T21:20:56.370" v="6" actId="6549"/>
        <pc:sldMkLst>
          <pc:docMk/>
          <pc:sldMk cId="0" sldId="256"/>
        </pc:sldMkLst>
        <pc:spChg chg="mod">
          <ac:chgData name="Igor Shinkar" userId="db6eb1b41a9778dd" providerId="LiveId" clId="{8348EE99-B015-475C-BD64-D275F0DD63AE}" dt="2023-01-02T21:20:56.370" v="6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Igor Shinkar" userId="db6eb1b41a9778dd" providerId="LiveId" clId="{8348EE99-B015-475C-BD64-D275F0DD63AE}" dt="2023-01-02T21:26:43.817" v="333" actId="6549"/>
        <pc:sldMkLst>
          <pc:docMk/>
          <pc:sldMk cId="0" sldId="265"/>
        </pc:sldMkLst>
        <pc:spChg chg="mod">
          <ac:chgData name="Igor Shinkar" userId="db6eb1b41a9778dd" providerId="LiveId" clId="{8348EE99-B015-475C-BD64-D275F0DD63AE}" dt="2023-01-02T21:26:43.817" v="333" actId="6549"/>
          <ac:spMkLst>
            <pc:docMk/>
            <pc:sldMk cId="0" sldId="265"/>
            <ac:spMk id="3" creationId="{00000000-0000-0000-0000-000000000000}"/>
          </ac:spMkLst>
        </pc:spChg>
      </pc:sldChg>
      <pc:sldChg chg="modSp mod">
        <pc:chgData name="Igor Shinkar" userId="db6eb1b41a9778dd" providerId="LiveId" clId="{8348EE99-B015-475C-BD64-D275F0DD63AE}" dt="2023-01-02T21:33:22.299" v="578" actId="20577"/>
        <pc:sldMkLst>
          <pc:docMk/>
          <pc:sldMk cId="0" sldId="266"/>
        </pc:sldMkLst>
        <pc:spChg chg="mod">
          <ac:chgData name="Igor Shinkar" userId="db6eb1b41a9778dd" providerId="LiveId" clId="{8348EE99-B015-475C-BD64-D275F0DD63AE}" dt="2023-01-02T21:33:22.299" v="578" actId="20577"/>
          <ac:spMkLst>
            <pc:docMk/>
            <pc:sldMk cId="0" sldId="266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4T19:42:10.119" v="1963" actId="6549"/>
        <pc:sldMkLst>
          <pc:docMk/>
          <pc:sldMk cId="0" sldId="276"/>
        </pc:sldMkLst>
        <pc:spChg chg="mod">
          <ac:chgData name="Igor Shinkar" userId="db6eb1b41a9778dd" providerId="LiveId" clId="{8348EE99-B015-475C-BD64-D275F0DD63AE}" dt="2023-01-04T19:42:10.119" v="1963" actId="6549"/>
          <ac:spMkLst>
            <pc:docMk/>
            <pc:sldMk cId="0" sldId="276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4T19:33:45.259" v="1953" actId="20577"/>
        <pc:sldMkLst>
          <pc:docMk/>
          <pc:sldMk cId="947332408" sldId="336"/>
        </pc:sldMkLst>
        <pc:spChg chg="mod">
          <ac:chgData name="Igor Shinkar" userId="db6eb1b41a9778dd" providerId="LiveId" clId="{8348EE99-B015-475C-BD64-D275F0DD63AE}" dt="2023-01-04T19:33:45.259" v="1953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2T21:24:14.173" v="112" actId="12"/>
        <pc:sldMkLst>
          <pc:docMk/>
          <pc:sldMk cId="2237389832" sldId="337"/>
        </pc:sldMkLst>
        <pc:spChg chg="mod">
          <ac:chgData name="Igor Shinkar" userId="db6eb1b41a9778dd" providerId="LiveId" clId="{8348EE99-B015-475C-BD64-D275F0DD63AE}" dt="2023-01-02T21:24:14.173" v="112" actId="12"/>
          <ac:spMkLst>
            <pc:docMk/>
            <pc:sldMk cId="2237389832" sldId="337"/>
            <ac:spMk id="3" creationId="{00000000-0000-0000-0000-000000000000}"/>
          </ac:spMkLst>
        </pc:spChg>
      </pc:sldChg>
      <pc:sldChg chg="modSp">
        <pc:chgData name="Igor Shinkar" userId="db6eb1b41a9778dd" providerId="LiveId" clId="{8348EE99-B015-475C-BD64-D275F0DD63AE}" dt="2023-01-02T21:25:13.113" v="174" actId="20577"/>
        <pc:sldMkLst>
          <pc:docMk/>
          <pc:sldMk cId="2907227556" sldId="338"/>
        </pc:sldMkLst>
        <pc:spChg chg="mod">
          <ac:chgData name="Igor Shinkar" userId="db6eb1b41a9778dd" providerId="LiveId" clId="{8348EE99-B015-475C-BD64-D275F0DD63AE}" dt="2023-01-02T21:25:13.113" v="174" actId="20577"/>
          <ac:spMkLst>
            <pc:docMk/>
            <pc:sldMk cId="2907227556" sldId="338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2T21:49:07.754" v="1461" actId="6549"/>
        <pc:sldMkLst>
          <pc:docMk/>
          <pc:sldMk cId="4071907234" sldId="339"/>
        </pc:sldMkLst>
        <pc:spChg chg="mod">
          <ac:chgData name="Igor Shinkar" userId="db6eb1b41a9778dd" providerId="LiveId" clId="{8348EE99-B015-475C-BD64-D275F0DD63AE}" dt="2023-01-02T21:49:07.754" v="1461" actId="6549"/>
          <ac:spMkLst>
            <pc:docMk/>
            <pc:sldMk cId="4071907234" sldId="339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6T18:27:48.032" v="1978"/>
        <pc:sldMkLst>
          <pc:docMk/>
          <pc:sldMk cId="436824287" sldId="347"/>
        </pc:sldMkLst>
        <pc:spChg chg="mod">
          <ac:chgData name="Igor Shinkar" userId="db6eb1b41a9778dd" providerId="LiveId" clId="{8348EE99-B015-475C-BD64-D275F0DD63AE}" dt="2023-01-06T18:27:48.032" v="1978"/>
          <ac:spMkLst>
            <pc:docMk/>
            <pc:sldMk cId="436824287" sldId="34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2T21:27:52.942" v="468" actId="20577"/>
        <pc:sldMkLst>
          <pc:docMk/>
          <pc:sldMk cId="2909664935" sldId="495"/>
        </pc:sldMkLst>
        <pc:spChg chg="mod">
          <ac:chgData name="Igor Shinkar" userId="db6eb1b41a9778dd" providerId="LiveId" clId="{8348EE99-B015-475C-BD64-D275F0DD63AE}" dt="2023-01-02T21:27:52.942" v="468" actId="20577"/>
          <ac:spMkLst>
            <pc:docMk/>
            <pc:sldMk cId="2909664935" sldId="495"/>
            <ac:spMk id="3" creationId="{00000000-0000-0000-0000-000000000000}"/>
          </ac:spMkLst>
        </pc:spChg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169810448" sldId="50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4049421656" sldId="501"/>
        </pc:sldMkLst>
      </pc:sldChg>
      <pc:sldChg chg="modSp add mod modAnim">
        <pc:chgData name="Igor Shinkar" userId="db6eb1b41a9778dd" providerId="LiveId" clId="{8348EE99-B015-475C-BD64-D275F0DD63AE}" dt="2023-01-02T21:52:33.197" v="1541" actId="6549"/>
        <pc:sldMkLst>
          <pc:docMk/>
          <pc:sldMk cId="2280857075" sldId="502"/>
        </pc:sldMkLst>
        <pc:spChg chg="mod">
          <ac:chgData name="Igor Shinkar" userId="db6eb1b41a9778dd" providerId="LiveId" clId="{8348EE99-B015-475C-BD64-D275F0DD63AE}" dt="2023-01-02T21:52:33.197" v="1541" actId="6549"/>
          <ac:spMkLst>
            <pc:docMk/>
            <pc:sldMk cId="2280857075" sldId="502"/>
            <ac:spMk id="3" creationId="{00000000-0000-0000-0000-000000000000}"/>
          </ac:spMkLst>
        </pc:spChg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689895654" sldId="503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03115787" sldId="504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33979628" sldId="50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34363011" sldId="506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915010586" sldId="507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812135973" sldId="508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744354784" sldId="509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06724508" sldId="51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574181270" sldId="511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089987187" sldId="513"/>
        </pc:sldMkLst>
      </pc:sldChg>
      <pc:sldChg chg="modSp add mod ord modAnim">
        <pc:chgData name="Igor Shinkar" userId="db6eb1b41a9778dd" providerId="LiveId" clId="{8348EE99-B015-475C-BD64-D275F0DD63AE}" dt="2023-01-02T21:39:40.901" v="1447"/>
        <pc:sldMkLst>
          <pc:docMk/>
          <pc:sldMk cId="1570045698" sldId="515"/>
        </pc:sldMkLst>
        <pc:spChg chg="mod">
          <ac:chgData name="Igor Shinkar" userId="db6eb1b41a9778dd" providerId="LiveId" clId="{8348EE99-B015-475C-BD64-D275F0DD63AE}" dt="2023-01-02T21:34:07.385" v="645" actId="20577"/>
          <ac:spMkLst>
            <pc:docMk/>
            <pc:sldMk cId="1570045698" sldId="515"/>
            <ac:spMk id="2" creationId="{00000000-0000-0000-0000-000000000000}"/>
          </ac:spMkLst>
        </pc:spChg>
        <pc:spChg chg="mod">
          <ac:chgData name="Igor Shinkar" userId="db6eb1b41a9778dd" providerId="LiveId" clId="{8348EE99-B015-475C-BD64-D275F0DD63AE}" dt="2023-01-02T21:39:15.245" v="1443" actId="20577"/>
          <ac:spMkLst>
            <pc:docMk/>
            <pc:sldMk cId="1570045698" sldId="515"/>
            <ac:spMk id="3" creationId="{00000000-0000-0000-0000-000000000000}"/>
          </ac:spMkLst>
        </pc:spChg>
      </pc:sldChg>
      <pc:sldChg chg="add ord">
        <pc:chgData name="Igor Shinkar" userId="db6eb1b41a9778dd" providerId="LiveId" clId="{8348EE99-B015-475C-BD64-D275F0DD63AE}" dt="2023-01-06T20:16:10.403" v="1982"/>
        <pc:sldMkLst>
          <pc:docMk/>
          <pc:sldMk cId="3983144007" sldId="516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77631059" sldId="517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937597572" sldId="518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788669836" sldId="519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319280325" sldId="520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84162790" sldId="521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242719841" sldId="522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1495137352" sldId="523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539327138" sldId="524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451340240" sldId="525"/>
        </pc:sldMkLst>
      </pc:sldChg>
      <pc:sldChg chg="modSp add mod modAnim">
        <pc:chgData name="Igor Shinkar" userId="db6eb1b41a9778dd" providerId="LiveId" clId="{8348EE99-B015-475C-BD64-D275F0DD63AE}" dt="2023-01-02T22:22:38.747" v="1946" actId="20577"/>
        <pc:sldMkLst>
          <pc:docMk/>
          <pc:sldMk cId="869081382" sldId="526"/>
        </pc:sldMkLst>
        <pc:spChg chg="mod">
          <ac:chgData name="Igor Shinkar" userId="db6eb1b41a9778dd" providerId="LiveId" clId="{8348EE99-B015-475C-BD64-D275F0DD63AE}" dt="2023-01-02T22:22:38.747" v="1946" actId="20577"/>
          <ac:spMkLst>
            <pc:docMk/>
            <pc:sldMk cId="869081382" sldId="526"/>
            <ac:spMk id="2" creationId="{00000000-0000-0000-0000-000000000000}"/>
          </ac:spMkLst>
        </pc:spChg>
        <pc:spChg chg="mod">
          <ac:chgData name="Igor Shinkar" userId="db6eb1b41a9778dd" providerId="LiveId" clId="{8348EE99-B015-475C-BD64-D275F0DD63AE}" dt="2023-01-02T22:22:26.696" v="1932" actId="20577"/>
          <ac:spMkLst>
            <pc:docMk/>
            <pc:sldMk cId="869081382" sldId="526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9C317DF1-E682-43FE-B367-1D717DB7DA17}"/>
    <pc:docChg chg="addSld delSld modSld">
      <pc:chgData name="Igor Shinkar" userId="db6eb1b41a9778dd" providerId="LiveId" clId="{9C317DF1-E682-43FE-B367-1D717DB7DA17}" dt="2023-01-30T06:47:55.179" v="4" actId="47"/>
      <pc:docMkLst>
        <pc:docMk/>
      </pc:docMkLst>
      <pc:sldChg chg="modSp mod">
        <pc:chgData name="Igor Shinkar" userId="db6eb1b41a9778dd" providerId="LiveId" clId="{9C317DF1-E682-43FE-B367-1D717DB7DA17}" dt="2023-01-30T06:47:48.240" v="2" actId="20577"/>
        <pc:sldMkLst>
          <pc:docMk/>
          <pc:sldMk cId="0" sldId="256"/>
        </pc:sldMkLst>
        <pc:spChg chg="mod">
          <ac:chgData name="Igor Shinkar" userId="db6eb1b41a9778dd" providerId="LiveId" clId="{9C317DF1-E682-43FE-B367-1D717DB7DA17}" dt="2023-01-30T06:47:48.240" v="2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67495081" sldId="56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710853579" sldId="56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29805691" sldId="56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87207092" sldId="56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75258245" sldId="56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6535506" sldId="56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391923767" sldId="56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17867744" sldId="56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879977593" sldId="56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728954846" sldId="57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202144536" sldId="57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014384322" sldId="57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712170368" sldId="57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51843150" sldId="57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469815799" sldId="57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344727108" sldId="57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51002525" sldId="577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271753842" sldId="57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7136918" sldId="579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468888369" sldId="579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133888122" sldId="58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140472711" sldId="58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630659328" sldId="58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28862730" sldId="58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28368335" sldId="582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236743063" sldId="58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316357560" sldId="583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939311881" sldId="58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9317603" sldId="585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826814530" sldId="585"/>
        </pc:sldMkLst>
      </pc:sldChg>
      <pc:sldChg chg="del">
        <pc:chgData name="Igor Shinkar" userId="db6eb1b41a9778dd" providerId="LiveId" clId="{9C317DF1-E682-43FE-B367-1D717DB7DA17}" dt="2023-01-30T06:47:55.179" v="4" actId="47"/>
        <pc:sldMkLst>
          <pc:docMk/>
          <pc:sldMk cId="2769109538" sldId="586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468268239" sldId="58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67398122" sldId="587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2259584352" sldId="58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43801225" sldId="58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730542486" sldId="58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06739445" sldId="59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849270130" sldId="59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4231735009" sldId="592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911407901" sldId="59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765398174" sldId="593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369325209" sldId="59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80112016" sldId="59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35000178" sldId="59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947012579" sldId="59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344936347" sldId="59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967022420" sldId="598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600717032" sldId="59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87760925" sldId="59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94605252" sldId="60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78839453" sldId="60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670899113" sldId="604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524552584" sldId="605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355648787" sldId="606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354664721" sldId="607"/>
        </pc:sldMkLst>
      </pc:sldChg>
    </pc:docChg>
  </pc:docChgLst>
  <pc:docChgLst>
    <pc:chgData name="Igor Shinkar" userId="db6eb1b41a9778dd" providerId="LiveId" clId="{C4C7B6E7-AA42-46BF-B72A-26C315BF79C1}"/>
    <pc:docChg chg="undo custSel addSld delSld modSld sldOrd">
      <pc:chgData name="Igor Shinkar" userId="db6eb1b41a9778dd" providerId="LiveId" clId="{C4C7B6E7-AA42-46BF-B72A-26C315BF79C1}" dt="2023-01-13T19:31:23.081" v="415" actId="20577"/>
      <pc:docMkLst>
        <pc:docMk/>
      </pc:docMkLst>
      <pc:sldChg chg="modSp mod">
        <pc:chgData name="Igor Shinkar" userId="db6eb1b41a9778dd" providerId="LiveId" clId="{C4C7B6E7-AA42-46BF-B72A-26C315BF79C1}" dt="2023-01-08T22:29:34.461" v="118" actId="6549"/>
        <pc:sldMkLst>
          <pc:docMk/>
          <pc:sldMk cId="0" sldId="256"/>
        </pc:sldMkLst>
        <pc:spChg chg="mod">
          <ac:chgData name="Igor Shinkar" userId="db6eb1b41a9778dd" providerId="LiveId" clId="{C4C7B6E7-AA42-46BF-B72A-26C315BF79C1}" dt="2023-01-08T22:29:34.461" v="118" actId="6549"/>
          <ac:spMkLst>
            <pc:docMk/>
            <pc:sldMk cId="0" sldId="256"/>
            <ac:spMk id="2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7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80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947332408" sldId="33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237389832" sldId="33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7227556" sldId="33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071907234" sldId="339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804230959" sldId="34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36824287" sldId="34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9713663" sldId="34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48285957" sldId="49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9664935" sldId="49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761493880" sldId="49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6808468" sldId="49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133965738" sldId="498"/>
        </pc:sldMkLst>
      </pc:sldChg>
      <pc:sldChg chg="del">
        <pc:chgData name="Igor Shinkar" userId="db6eb1b41a9778dd" providerId="LiveId" clId="{C4C7B6E7-AA42-46BF-B72A-26C315BF79C1}" dt="2023-01-08T22:18:50.081" v="38" actId="47"/>
        <pc:sldMkLst>
          <pc:docMk/>
          <pc:sldMk cId="3169810448" sldId="500"/>
        </pc:sldMkLst>
      </pc:sldChg>
      <pc:sldChg chg="del">
        <pc:chgData name="Igor Shinkar" userId="db6eb1b41a9778dd" providerId="LiveId" clId="{C4C7B6E7-AA42-46BF-B72A-26C315BF79C1}" dt="2023-01-08T22:18:49.290" v="37" actId="47"/>
        <pc:sldMkLst>
          <pc:docMk/>
          <pc:sldMk cId="4049421656" sldId="501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280857075" sldId="502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689895654" sldId="503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903115787" sldId="504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33979628" sldId="505"/>
        </pc:sldMkLst>
      </pc:sldChg>
      <pc:sldChg chg="del">
        <pc:chgData name="Igor Shinkar" userId="db6eb1b41a9778dd" providerId="LiveId" clId="{C4C7B6E7-AA42-46BF-B72A-26C315BF79C1}" dt="2023-01-08T22:18:54.152" v="40" actId="47"/>
        <pc:sldMkLst>
          <pc:docMk/>
          <pc:sldMk cId="2934363011" sldId="506"/>
        </pc:sldMkLst>
      </pc:sldChg>
      <pc:sldChg chg="modSp modAnim">
        <pc:chgData name="Igor Shinkar" userId="db6eb1b41a9778dd" providerId="LiveId" clId="{C4C7B6E7-AA42-46BF-B72A-26C315BF79C1}" dt="2023-01-08T22:19:54.283" v="108" actId="20577"/>
        <pc:sldMkLst>
          <pc:docMk/>
          <pc:sldMk cId="915010586" sldId="507"/>
        </pc:sldMkLst>
        <pc:spChg chg="mod">
          <ac:chgData name="Igor Shinkar" userId="db6eb1b41a9778dd" providerId="LiveId" clId="{C4C7B6E7-AA42-46BF-B72A-26C315BF79C1}" dt="2023-01-08T22:19:54.283" v="108" actId="20577"/>
          <ac:spMkLst>
            <pc:docMk/>
            <pc:sldMk cId="915010586" sldId="50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C4C7B6E7-AA42-46BF-B72A-26C315BF79C1}" dt="2023-01-11T19:51:15.295" v="245" actId="20577"/>
        <pc:sldMkLst>
          <pc:docMk/>
          <pc:sldMk cId="2812135973" sldId="508"/>
        </pc:sldMkLst>
        <pc:spChg chg="mod">
          <ac:chgData name="Igor Shinkar" userId="db6eb1b41a9778dd" providerId="LiveId" clId="{C4C7B6E7-AA42-46BF-B72A-26C315BF79C1}" dt="2023-01-11T19:51:15.295" v="245" actId="20577"/>
          <ac:spMkLst>
            <pc:docMk/>
            <pc:sldMk cId="2812135973" sldId="508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C4C7B6E7-AA42-46BF-B72A-26C315BF79C1}" dt="2023-01-11T20:12:38.943" v="264" actId="20577"/>
        <pc:sldMkLst>
          <pc:docMk/>
          <pc:sldMk cId="3744354784" sldId="509"/>
        </pc:sldMkLst>
        <pc:spChg chg="mod">
          <ac:chgData name="Igor Shinkar" userId="db6eb1b41a9778dd" providerId="LiveId" clId="{C4C7B6E7-AA42-46BF-B72A-26C315BF79C1}" dt="2023-01-11T20:12:38.943" v="264" actId="20577"/>
          <ac:spMkLst>
            <pc:docMk/>
            <pc:sldMk cId="3744354784" sldId="509"/>
            <ac:spMk id="3" creationId="{00000000-0000-0000-0000-000000000000}"/>
          </ac:spMkLst>
        </pc:spChg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206724508" sldId="510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1863227473" sldId="510"/>
        </pc:sldMkLst>
      </pc:sldChg>
      <pc:sldChg chg="modSp add del mod">
        <pc:chgData name="Igor Shinkar" userId="db6eb1b41a9778dd" providerId="LiveId" clId="{C4C7B6E7-AA42-46BF-B72A-26C315BF79C1}" dt="2023-01-08T22:18:47.258" v="36" actId="20577"/>
        <pc:sldMkLst>
          <pc:docMk/>
          <pc:sldMk cId="3574181270" sldId="511"/>
        </pc:sldMkLst>
        <pc:spChg chg="mod">
          <ac:chgData name="Igor Shinkar" userId="db6eb1b41a9778dd" providerId="LiveId" clId="{C4C7B6E7-AA42-46BF-B72A-26C315BF79C1}" dt="2023-01-08T22:18:47.258" v="36" actId="20577"/>
          <ac:spMkLst>
            <pc:docMk/>
            <pc:sldMk cId="3574181270" sldId="511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73629223" sldId="512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3050185687" sldId="513"/>
        </pc:sldMkLst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3089987187" sldId="513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229445077" sldId="51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570045698" sldId="515"/>
        </pc:sldMkLst>
      </pc:sldChg>
      <pc:sldChg chg="del">
        <pc:chgData name="Igor Shinkar" userId="db6eb1b41a9778dd" providerId="LiveId" clId="{C4C7B6E7-AA42-46BF-B72A-26C315BF79C1}" dt="2023-01-08T22:18:54.923" v="41" actId="47"/>
        <pc:sldMkLst>
          <pc:docMk/>
          <pc:sldMk cId="3983144007" sldId="516"/>
        </pc:sldMkLst>
      </pc:sldChg>
      <pc:sldChg chg="modSp mod">
        <pc:chgData name="Igor Shinkar" userId="db6eb1b41a9778dd" providerId="LiveId" clId="{C4C7B6E7-AA42-46BF-B72A-26C315BF79C1}" dt="2023-01-13T18:54:09.396" v="314" actId="14100"/>
        <pc:sldMkLst>
          <pc:docMk/>
          <pc:sldMk cId="284162790" sldId="521"/>
        </pc:sldMkLst>
        <pc:spChg chg="mod">
          <ac:chgData name="Igor Shinkar" userId="db6eb1b41a9778dd" providerId="LiveId" clId="{C4C7B6E7-AA42-46BF-B72A-26C315BF79C1}" dt="2023-01-13T18:54:06.446" v="313" actId="20577"/>
          <ac:spMkLst>
            <pc:docMk/>
            <pc:sldMk cId="284162790" sldId="521"/>
            <ac:spMk id="25" creationId="{FF215D40-041F-47DE-B346-3EDF93C13E20}"/>
          </ac:spMkLst>
        </pc:spChg>
        <pc:spChg chg="mod">
          <ac:chgData name="Igor Shinkar" userId="db6eb1b41a9778dd" providerId="LiveId" clId="{C4C7B6E7-AA42-46BF-B72A-26C315BF79C1}" dt="2023-01-13T18:52:17.257" v="287" actId="1076"/>
          <ac:spMkLst>
            <pc:docMk/>
            <pc:sldMk cId="284162790" sldId="521"/>
            <ac:spMk id="26" creationId="{C4CF4464-88A3-4DE4-ADA8-201254708F05}"/>
          </ac:spMkLst>
        </pc:spChg>
        <pc:spChg chg="mod">
          <ac:chgData name="Igor Shinkar" userId="db6eb1b41a9778dd" providerId="LiveId" clId="{C4C7B6E7-AA42-46BF-B72A-26C315BF79C1}" dt="2023-01-13T18:52:22.581" v="292" actId="14100"/>
          <ac:spMkLst>
            <pc:docMk/>
            <pc:sldMk cId="284162790" sldId="521"/>
            <ac:spMk id="34" creationId="{862FFE9F-093D-4F63-9416-D5D12CEE20A7}"/>
          </ac:spMkLst>
        </pc:spChg>
        <pc:spChg chg="mod">
          <ac:chgData name="Igor Shinkar" userId="db6eb1b41a9778dd" providerId="LiveId" clId="{C4C7B6E7-AA42-46BF-B72A-26C315BF79C1}" dt="2023-01-13T18:52:58.525" v="304" actId="6549"/>
          <ac:spMkLst>
            <pc:docMk/>
            <pc:sldMk cId="284162790" sldId="521"/>
            <ac:spMk id="38" creationId="{10503A82-07C1-45D9-9482-AC72C67FC00F}"/>
          </ac:spMkLst>
        </pc:spChg>
        <pc:spChg chg="mod">
          <ac:chgData name="Igor Shinkar" userId="db6eb1b41a9778dd" providerId="LiveId" clId="{C4C7B6E7-AA42-46BF-B72A-26C315BF79C1}" dt="2023-01-13T18:51:58.792" v="276" actId="20577"/>
          <ac:spMkLst>
            <pc:docMk/>
            <pc:sldMk cId="284162790" sldId="521"/>
            <ac:spMk id="39" creationId="{EEF9F277-00F3-4767-8D7A-58EF63BBD798}"/>
          </ac:spMkLst>
        </pc:spChg>
        <pc:spChg chg="mod">
          <ac:chgData name="Igor Shinkar" userId="db6eb1b41a9778dd" providerId="LiveId" clId="{C4C7B6E7-AA42-46BF-B72A-26C315BF79C1}" dt="2023-01-13T18:52:09.011" v="282" actId="14100"/>
          <ac:spMkLst>
            <pc:docMk/>
            <pc:sldMk cId="284162790" sldId="521"/>
            <ac:spMk id="41" creationId="{5836835E-45A3-4D08-8A47-CEA87F7F2797}"/>
          </ac:spMkLst>
        </pc:spChg>
        <pc:grpChg chg="mod">
          <ac:chgData name="Igor Shinkar" userId="db6eb1b41a9778dd" providerId="LiveId" clId="{C4C7B6E7-AA42-46BF-B72A-26C315BF79C1}" dt="2023-01-13T18:54:09.396" v="314" actId="14100"/>
          <ac:grpSpMkLst>
            <pc:docMk/>
            <pc:sldMk cId="284162790" sldId="521"/>
            <ac:grpSpMk id="24" creationId="{55BC8358-B1E6-44F4-ADC3-68DD41322E55}"/>
          </ac:grpSpMkLst>
        </pc:grpChg>
        <pc:cxnChg chg="mod">
          <ac:chgData name="Igor Shinkar" userId="db6eb1b41a9778dd" providerId="LiveId" clId="{C4C7B6E7-AA42-46BF-B72A-26C315BF79C1}" dt="2023-01-13T18:52:17.257" v="287" actId="1076"/>
          <ac:cxnSpMkLst>
            <pc:docMk/>
            <pc:sldMk cId="284162790" sldId="521"/>
            <ac:cxnSpMk id="27" creationId="{58EF7CBF-3A4A-4279-988A-24658770613F}"/>
          </ac:cxnSpMkLst>
        </pc:cxnChg>
        <pc:cxnChg chg="mod">
          <ac:chgData name="Igor Shinkar" userId="db6eb1b41a9778dd" providerId="LiveId" clId="{C4C7B6E7-AA42-46BF-B72A-26C315BF79C1}" dt="2023-01-13T18:54:09.396" v="314" actId="14100"/>
          <ac:cxnSpMkLst>
            <pc:docMk/>
            <pc:sldMk cId="284162790" sldId="521"/>
            <ac:cxnSpMk id="30" creationId="{87CCD04A-D802-4677-8D0A-67AF6A6E3163}"/>
          </ac:cxnSpMkLst>
        </pc:cxnChg>
        <pc:cxnChg chg="mod">
          <ac:chgData name="Igor Shinkar" userId="db6eb1b41a9778dd" providerId="LiveId" clId="{C4C7B6E7-AA42-46BF-B72A-26C315BF79C1}" dt="2023-01-13T18:54:09.396" v="314" actId="14100"/>
          <ac:cxnSpMkLst>
            <pc:docMk/>
            <pc:sldMk cId="284162790" sldId="521"/>
            <ac:cxnSpMk id="32" creationId="{4D3C9932-E86C-4ACE-A047-8EC822A7737F}"/>
          </ac:cxnSpMkLst>
        </pc:cxnChg>
        <pc:cxnChg chg="mod">
          <ac:chgData name="Igor Shinkar" userId="db6eb1b41a9778dd" providerId="LiveId" clId="{C4C7B6E7-AA42-46BF-B72A-26C315BF79C1}" dt="2023-01-13T18:52:22.581" v="292" actId="14100"/>
          <ac:cxnSpMkLst>
            <pc:docMk/>
            <pc:sldMk cId="284162790" sldId="521"/>
            <ac:cxnSpMk id="36" creationId="{CF489D3B-4EFE-439E-A005-C273808BBC9D}"/>
          </ac:cxnSpMkLst>
        </pc:cxnChg>
        <pc:cxnChg chg="mod">
          <ac:chgData name="Igor Shinkar" userId="db6eb1b41a9778dd" providerId="LiveId" clId="{C4C7B6E7-AA42-46BF-B72A-26C315BF79C1}" dt="2023-01-13T18:52:33.488" v="302" actId="14100"/>
          <ac:cxnSpMkLst>
            <pc:docMk/>
            <pc:sldMk cId="284162790" sldId="521"/>
            <ac:cxnSpMk id="40" creationId="{3BB48B5F-B699-456F-8DA0-FFA302B15507}"/>
          </ac:cxnSpMkLst>
        </pc:cxnChg>
        <pc:cxnChg chg="mod">
          <ac:chgData name="Igor Shinkar" userId="db6eb1b41a9778dd" providerId="LiveId" clId="{C4C7B6E7-AA42-46BF-B72A-26C315BF79C1}" dt="2023-01-13T18:52:09.011" v="282" actId="14100"/>
          <ac:cxnSpMkLst>
            <pc:docMk/>
            <pc:sldMk cId="284162790" sldId="521"/>
            <ac:cxnSpMk id="42" creationId="{A7B904B5-0E7D-464A-B3A0-AF0EE0104CD6}"/>
          </ac:cxnSpMkLst>
        </pc:cxnChg>
      </pc:sldChg>
      <pc:sldChg chg="modSp">
        <pc:chgData name="Igor Shinkar" userId="db6eb1b41a9778dd" providerId="LiveId" clId="{C4C7B6E7-AA42-46BF-B72A-26C315BF79C1}" dt="2023-01-13T19:03:23.131" v="341" actId="20577"/>
        <pc:sldMkLst>
          <pc:docMk/>
          <pc:sldMk cId="1495137352" sldId="523"/>
        </pc:sldMkLst>
        <pc:spChg chg="mod">
          <ac:chgData name="Igor Shinkar" userId="db6eb1b41a9778dd" providerId="LiveId" clId="{C4C7B6E7-AA42-46BF-B72A-26C315BF79C1}" dt="2023-01-13T19:03:23.131" v="341" actId="20577"/>
          <ac:spMkLst>
            <pc:docMk/>
            <pc:sldMk cId="1495137352" sldId="523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860126165" sldId="52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869081382" sldId="52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20262035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4017014876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31261912" sldId="52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440317548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109080155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289898078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182177540" sldId="52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189237254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71059800" sldId="52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00448313" sldId="529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316670015" sldId="52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54073163" sldId="53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023471458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960703077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66164813" sldId="53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13973606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338205397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94963467" sldId="532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57009868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0402197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05654693" sldId="53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14532163" sldId="53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782475651" sldId="53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155676573" sldId="53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90134011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89317654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551827567" sldId="535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248506378" sldId="535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590899397" sldId="535"/>
        </pc:sldMkLst>
      </pc:sldChg>
      <pc:sldChg chg="modSp add mod">
        <pc:chgData name="Igor Shinkar" userId="db6eb1b41a9778dd" providerId="LiveId" clId="{C4C7B6E7-AA42-46BF-B72A-26C315BF79C1}" dt="2023-01-08T22:24:30.413" v="110" actId="20577"/>
        <pc:sldMkLst>
          <pc:docMk/>
          <pc:sldMk cId="1980821399" sldId="536"/>
        </pc:sldMkLst>
        <pc:spChg chg="mod">
          <ac:chgData name="Igor Shinkar" userId="db6eb1b41a9778dd" providerId="LiveId" clId="{C4C7B6E7-AA42-46BF-B72A-26C315BF79C1}" dt="2023-01-08T22:24:30.413" v="110" actId="20577"/>
          <ac:spMkLst>
            <pc:docMk/>
            <pc:sldMk cId="1980821399" sldId="536"/>
            <ac:spMk id="3" creationId="{00000000-0000-0000-0000-000000000000}"/>
          </ac:spMkLst>
        </pc:spChg>
      </pc:sldChg>
      <pc:sldChg chg="modSp add mod modAnim">
        <pc:chgData name="Igor Shinkar" userId="db6eb1b41a9778dd" providerId="LiveId" clId="{C4C7B6E7-AA42-46BF-B72A-26C315BF79C1}" dt="2023-01-13T19:26:20.303" v="401" actId="20577"/>
        <pc:sldMkLst>
          <pc:docMk/>
          <pc:sldMk cId="1402092979" sldId="537"/>
        </pc:sldMkLst>
        <pc:spChg chg="mod">
          <ac:chgData name="Igor Shinkar" userId="db6eb1b41a9778dd" providerId="LiveId" clId="{C4C7B6E7-AA42-46BF-B72A-26C315BF79C1}" dt="2023-01-13T19:26:20.303" v="401" actId="20577"/>
          <ac:spMkLst>
            <pc:docMk/>
            <pc:sldMk cId="1402092979" sldId="537"/>
            <ac:spMk id="3" creationId="{00000000-0000-0000-0000-000000000000}"/>
          </ac:spMkLst>
        </pc:spChg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557727761" sldId="53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12419667" sldId="539"/>
        </pc:sldMkLst>
      </pc:sldChg>
      <pc:sldChg chg="modSp add modAnim">
        <pc:chgData name="Igor Shinkar" userId="db6eb1b41a9778dd" providerId="LiveId" clId="{C4C7B6E7-AA42-46BF-B72A-26C315BF79C1}" dt="2023-01-13T19:31:23.081" v="415" actId="20577"/>
        <pc:sldMkLst>
          <pc:docMk/>
          <pc:sldMk cId="1985219997" sldId="540"/>
        </pc:sldMkLst>
        <pc:spChg chg="mod">
          <ac:chgData name="Igor Shinkar" userId="db6eb1b41a9778dd" providerId="LiveId" clId="{C4C7B6E7-AA42-46BF-B72A-26C315BF79C1}" dt="2023-01-13T19:31:23.081" v="415" actId="20577"/>
          <ac:spMkLst>
            <pc:docMk/>
            <pc:sldMk cId="1985219997" sldId="540"/>
            <ac:spMk id="3" creationId="{00000000-0000-0000-0000-000000000000}"/>
          </ac:spMkLst>
        </pc:spChg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786750932" sldId="541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346430107" sldId="542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145301613" sldId="544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459527958" sldId="545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066890158" sldId="546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124676722" sldId="546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315248279" sldId="546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828685778" sldId="54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516215389" sldId="547"/>
        </pc:sldMkLst>
      </pc:sldChg>
      <pc:sldChg chg="modSp add del modAnim">
        <pc:chgData name="Igor Shinkar" userId="db6eb1b41a9778dd" providerId="LiveId" clId="{C4C7B6E7-AA42-46BF-B72A-26C315BF79C1}" dt="2023-01-11T20:54:37.313" v="268" actId="2696"/>
        <pc:sldMkLst>
          <pc:docMk/>
          <pc:sldMk cId="613735698" sldId="548"/>
        </pc:sldMkLst>
        <pc:spChg chg="mod">
          <ac:chgData name="Igor Shinkar" userId="db6eb1b41a9778dd" providerId="LiveId" clId="{C4C7B6E7-AA42-46BF-B72A-26C315BF79C1}" dt="2023-01-11T20:53:48.266" v="267" actId="20577"/>
          <ac:spMkLst>
            <pc:docMk/>
            <pc:sldMk cId="613735698" sldId="548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052768120" sldId="548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569998721" sldId="548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700303885" sldId="54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607092206" sldId="549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911470249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181093977" sldId="550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23914908" sldId="550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834059942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71824222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072112997" sldId="551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774231396" sldId="551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4195139888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24230344" sldId="552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623747808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934124412" sldId="552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13552500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67005102" sldId="553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599038826" sldId="553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750445217" sldId="553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65753551" sldId="553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09230227" sldId="555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918711554" sldId="55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17942213" sldId="55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26173978" sldId="557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2939353969" sldId="55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656258" sldId="55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78495760" sldId="55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980827212" sldId="558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5649901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119429063" sldId="55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615798983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29390406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62225964" sldId="56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59584165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2807681" sldId="56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85707041" sldId="56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45596428" sldId="561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23426222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856864328" sldId="56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933598193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46164449" sldId="56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813894368" sldId="56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812885270" sldId="56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05418758" sldId="564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62630688" sldId="56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715328083" sldId="564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1726513342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2233187104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1177342316" sldId="566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2209327837" sldId="56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566282011" sldId="567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4281939165" sldId="568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393668340" sldId="569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390362977" sldId="570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208400286" sldId="571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4037376122" sldId="572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53985266" sldId="573"/>
        </pc:sldMkLst>
      </pc:sldChg>
    </pc:docChg>
  </pc:docChgLst>
  <pc:docChgLst>
    <pc:chgData name="Igor Shinkar" userId="db6eb1b41a9778dd" providerId="LiveId" clId="{8D5D62BC-6AE8-4EEB-9B34-88D17CC5C3A8}"/>
    <pc:docChg chg="addSld delSld modSld">
      <pc:chgData name="Igor Shinkar" userId="db6eb1b41a9778dd" providerId="LiveId" clId="{8D5D62BC-6AE8-4EEB-9B34-88D17CC5C3A8}" dt="2023-02-03T19:55:59.283" v="364" actId="207"/>
      <pc:docMkLst>
        <pc:docMk/>
      </pc:docMkLst>
      <pc:sldChg chg="modSp">
        <pc:chgData name="Igor Shinkar" userId="db6eb1b41a9778dd" providerId="LiveId" clId="{8D5D62BC-6AE8-4EEB-9B34-88D17CC5C3A8}" dt="2023-02-03T19:40:09.594" v="94" actId="20577"/>
        <pc:sldMkLst>
          <pc:docMk/>
          <pc:sldMk cId="3826814530" sldId="585"/>
        </pc:sldMkLst>
        <pc:spChg chg="mod">
          <ac:chgData name="Igor Shinkar" userId="db6eb1b41a9778dd" providerId="LiveId" clId="{8D5D62BC-6AE8-4EEB-9B34-88D17CC5C3A8}" dt="2023-02-03T19:40:09.594" v="94" actId="20577"/>
          <ac:spMkLst>
            <pc:docMk/>
            <pc:sldMk cId="3826814530" sldId="585"/>
            <ac:spMk id="3" creationId="{00000000-0000-0000-0000-000000000000}"/>
          </ac:spMkLst>
        </pc:spChg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2838808098" sldId="589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3468626042" sldId="590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4204297116" sldId="591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2842196757" sldId="595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415560332" sldId="596"/>
        </pc:sldMkLst>
      </pc:sldChg>
      <pc:sldChg chg="modSp add">
        <pc:chgData name="Igor Shinkar" userId="db6eb1b41a9778dd" providerId="LiveId" clId="{8D5D62BC-6AE8-4EEB-9B34-88D17CC5C3A8}" dt="2023-02-03T19:21:09.805" v="41" actId="6549"/>
        <pc:sldMkLst>
          <pc:docMk/>
          <pc:sldMk cId="4108379219" sldId="597"/>
        </pc:sldMkLst>
        <pc:spChg chg="mod">
          <ac:chgData name="Igor Shinkar" userId="db6eb1b41a9778dd" providerId="LiveId" clId="{8D5D62BC-6AE8-4EEB-9B34-88D17CC5C3A8}" dt="2023-02-03T19:21:09.805" v="41" actId="6549"/>
          <ac:spMkLst>
            <pc:docMk/>
            <pc:sldMk cId="4108379219" sldId="597"/>
            <ac:spMk id="3" creationId="{00000000-0000-0000-0000-000000000000}"/>
          </ac:spMkLst>
        </pc:spChg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65609547" sldId="598"/>
        </pc:sldMkLst>
      </pc:sldChg>
      <pc:sldChg chg="add del">
        <pc:chgData name="Igor Shinkar" userId="db6eb1b41a9778dd" providerId="LiveId" clId="{8D5D62BC-6AE8-4EEB-9B34-88D17CC5C3A8}" dt="2023-01-30T06:59:55.618" v="31" actId="47"/>
        <pc:sldMkLst>
          <pc:docMk/>
          <pc:sldMk cId="703827268" sldId="600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2725769497" sldId="601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601699745" sldId="602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11485094" sldId="603"/>
        </pc:sldMkLst>
      </pc:sldChg>
      <pc:sldChg chg="modSp">
        <pc:chgData name="Igor Shinkar" userId="db6eb1b41a9778dd" providerId="LiveId" clId="{8D5D62BC-6AE8-4EEB-9B34-88D17CC5C3A8}" dt="2023-02-03T19:29:29.385" v="55" actId="57"/>
        <pc:sldMkLst>
          <pc:docMk/>
          <pc:sldMk cId="3524552584" sldId="605"/>
        </pc:sldMkLst>
        <pc:spChg chg="mod">
          <ac:chgData name="Igor Shinkar" userId="db6eb1b41a9778dd" providerId="LiveId" clId="{8D5D62BC-6AE8-4EEB-9B34-88D17CC5C3A8}" dt="2023-02-03T19:29:29.385" v="55" actId="57"/>
          <ac:spMkLst>
            <pc:docMk/>
            <pc:sldMk cId="3524552584" sldId="605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D5D62BC-6AE8-4EEB-9B34-88D17CC5C3A8}" dt="2023-02-03T19:55:59.283" v="364" actId="207"/>
        <pc:sldMkLst>
          <pc:docMk/>
          <pc:sldMk cId="1355648787" sldId="606"/>
        </pc:sldMkLst>
        <pc:spChg chg="mod">
          <ac:chgData name="Igor Shinkar" userId="db6eb1b41a9778dd" providerId="LiveId" clId="{8D5D62BC-6AE8-4EEB-9B34-88D17CC5C3A8}" dt="2023-02-03T19:55:59.283" v="364" actId="207"/>
          <ac:spMkLst>
            <pc:docMk/>
            <pc:sldMk cId="1355648787" sldId="606"/>
            <ac:spMk id="3" creationId="{00000000-0000-0000-0000-000000000000}"/>
          </ac:spMkLst>
        </pc:spChg>
      </pc:sldChg>
      <pc:sldChg chg="modSp add mod">
        <pc:chgData name="Igor Shinkar" userId="db6eb1b41a9778dd" providerId="LiveId" clId="{8D5D62BC-6AE8-4EEB-9B34-88D17CC5C3A8}" dt="2023-01-30T06:58:33.741" v="9" actId="20577"/>
        <pc:sldMkLst>
          <pc:docMk/>
          <pc:sldMk cId="3577366269" sldId="608"/>
        </pc:sldMkLst>
        <pc:spChg chg="mod">
          <ac:chgData name="Igor Shinkar" userId="db6eb1b41a9778dd" providerId="LiveId" clId="{8D5D62BC-6AE8-4EEB-9B34-88D17CC5C3A8}" dt="2023-01-30T06:58:33.741" v="9" actId="20577"/>
          <ac:spMkLst>
            <pc:docMk/>
            <pc:sldMk cId="3577366269" sldId="608"/>
            <ac:spMk id="3" creationId="{00000000-0000-0000-0000-000000000000}"/>
          </ac:spMkLst>
        </pc:spChg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3297466465" sldId="609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326939600" sldId="610"/>
        </pc:sldMkLst>
      </pc:sldChg>
      <pc:sldChg chg="modSp add mod">
        <pc:chgData name="Igor Shinkar" userId="db6eb1b41a9778dd" providerId="LiveId" clId="{8D5D62BC-6AE8-4EEB-9B34-88D17CC5C3A8}" dt="2023-01-30T07:01:47.885" v="39" actId="1076"/>
        <pc:sldMkLst>
          <pc:docMk/>
          <pc:sldMk cId="4140997240" sldId="611"/>
        </pc:sldMkLst>
        <pc:picChg chg="mod">
          <ac:chgData name="Igor Shinkar" userId="db6eb1b41a9778dd" providerId="LiveId" clId="{8D5D62BC-6AE8-4EEB-9B34-88D17CC5C3A8}" dt="2023-01-30T07:01:47.885" v="39" actId="1076"/>
          <ac:picMkLst>
            <pc:docMk/>
            <pc:sldMk cId="4140997240" sldId="611"/>
            <ac:picMk id="35" creationId="{EB8845AC-6FA4-4BEF-87DB-3379D14D8B91}"/>
          </ac:picMkLst>
        </pc:picChg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324843173" sldId="612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4143580289" sldId="613"/>
        </pc:sldMkLst>
      </pc:sldChg>
      <pc:sldChg chg="add">
        <pc:chgData name="Igor Shinkar" userId="db6eb1b41a9778dd" providerId="LiveId" clId="{8D5D62BC-6AE8-4EEB-9B34-88D17CC5C3A8}" dt="2023-01-30T06:59:51.061" v="30"/>
        <pc:sldMkLst>
          <pc:docMk/>
          <pc:sldMk cId="497691683" sldId="614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822106215" sldId="615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793487114" sldId="616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748332287" sldId="617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950299750" sldId="618"/>
        </pc:sldMkLst>
      </pc:sldChg>
      <pc:sldChg chg="modSp add modAnim">
        <pc:chgData name="Igor Shinkar" userId="db6eb1b41a9778dd" providerId="LiveId" clId="{8D5D62BC-6AE8-4EEB-9B34-88D17CC5C3A8}" dt="2023-01-30T07:01:29.945" v="38" actId="20577"/>
        <pc:sldMkLst>
          <pc:docMk/>
          <pc:sldMk cId="2472823721" sldId="619"/>
        </pc:sldMkLst>
        <pc:spChg chg="mod">
          <ac:chgData name="Igor Shinkar" userId="db6eb1b41a9778dd" providerId="LiveId" clId="{8D5D62BC-6AE8-4EEB-9B34-88D17CC5C3A8}" dt="2023-01-30T07:01:29.945" v="38" actId="20577"/>
          <ac:spMkLst>
            <pc:docMk/>
            <pc:sldMk cId="2472823721" sldId="619"/>
            <ac:spMk id="3" creationId="{00000000-0000-0000-0000-000000000000}"/>
          </ac:spMkLst>
        </pc:spChg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3813934433" sldId="620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949879897" sldId="621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3242239518" sldId="622"/>
        </pc:sldMkLst>
      </pc:sldChg>
      <pc:sldChg chg="modSp add modAnim">
        <pc:chgData name="Igor Shinkar" userId="db6eb1b41a9778dd" providerId="LiveId" clId="{8D5D62BC-6AE8-4EEB-9B34-88D17CC5C3A8}" dt="2023-02-03T19:30:10.521" v="72" actId="20577"/>
        <pc:sldMkLst>
          <pc:docMk/>
          <pc:sldMk cId="1440960658" sldId="623"/>
        </pc:sldMkLst>
        <pc:spChg chg="mod">
          <ac:chgData name="Igor Shinkar" userId="db6eb1b41a9778dd" providerId="LiveId" clId="{8D5D62BC-6AE8-4EEB-9B34-88D17CC5C3A8}" dt="2023-02-03T19:30:10.521" v="72" actId="20577"/>
          <ac:spMkLst>
            <pc:docMk/>
            <pc:sldMk cId="1440960658" sldId="623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9BC0A695-7478-4508-A8CF-454DB7EFEF54}"/>
    <pc:docChg chg="addSld delSld modSld sldOrd">
      <pc:chgData name="Igor Shinkar" userId="db6eb1b41a9778dd" providerId="LiveId" clId="{9BC0A695-7478-4508-A8CF-454DB7EFEF54}" dt="2023-01-18T19:31:51.052" v="12" actId="6549"/>
      <pc:docMkLst>
        <pc:docMk/>
      </pc:docMkLst>
      <pc:sldChg chg="modSp mod">
        <pc:chgData name="Igor Shinkar" userId="db6eb1b41a9778dd" providerId="LiveId" clId="{9BC0A695-7478-4508-A8CF-454DB7EFEF54}" dt="2023-01-18T19:31:51.052" v="12" actId="6549"/>
        <pc:sldMkLst>
          <pc:docMk/>
          <pc:sldMk cId="0" sldId="256"/>
        </pc:sldMkLst>
        <pc:spChg chg="mod">
          <ac:chgData name="Igor Shinkar" userId="db6eb1b41a9778dd" providerId="LiveId" clId="{9BC0A695-7478-4508-A8CF-454DB7EFEF54}" dt="2023-01-18T19:31:51.052" v="12" actId="6549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915010586" sldId="50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12135973" sldId="50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744354784" sldId="50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863227473" sldId="51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574181270" sldId="51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050185687" sldId="513"/>
        </pc:sldMkLst>
      </pc:sldChg>
      <pc:sldChg chg="modSp add">
        <pc:chgData name="Igor Shinkar" userId="db6eb1b41a9778dd" providerId="LiveId" clId="{9BC0A695-7478-4508-A8CF-454DB7EFEF54}" dt="2023-01-17T06:57:13.792" v="10" actId="6549"/>
        <pc:sldMkLst>
          <pc:docMk/>
          <pc:sldMk cId="3089987187" sldId="513"/>
        </pc:sldMkLst>
        <pc:spChg chg="mod">
          <ac:chgData name="Igor Shinkar" userId="db6eb1b41a9778dd" providerId="LiveId" clId="{9BC0A695-7478-4508-A8CF-454DB7EFEF54}" dt="2023-01-17T06:57:13.792" v="10" actId="6549"/>
          <ac:spMkLst>
            <pc:docMk/>
            <pc:sldMk cId="3089987187" sldId="513"/>
            <ac:spMk id="3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77631059" sldId="51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937597572" sldId="51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788669836" sldId="51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319280325" sldId="52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4162790" sldId="52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242719841" sldId="522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495137352" sldId="523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539327138" sldId="524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451340240" sldId="525"/>
        </pc:sldMkLst>
      </pc:sldChg>
      <pc:sldChg chg="ord">
        <pc:chgData name="Igor Shinkar" userId="db6eb1b41a9778dd" providerId="LiveId" clId="{9BC0A695-7478-4508-A8CF-454DB7EFEF54}" dt="2023-01-17T06:34:55.176" v="5"/>
        <pc:sldMkLst>
          <pc:docMk/>
          <pc:sldMk cId="1980821399" sldId="536"/>
        </pc:sldMkLst>
      </pc:sldChg>
      <pc:sldChg chg="modSp ord">
        <pc:chgData name="Igor Shinkar" userId="db6eb1b41a9778dd" providerId="LiveId" clId="{9BC0A695-7478-4508-A8CF-454DB7EFEF54}" dt="2023-01-17T06:42:01.680" v="6"/>
        <pc:sldMkLst>
          <pc:docMk/>
          <pc:sldMk cId="1402092979" sldId="537"/>
        </pc:sldMkLst>
        <pc:spChg chg="mod">
          <ac:chgData name="Igor Shinkar" userId="db6eb1b41a9778dd" providerId="LiveId" clId="{9BC0A695-7478-4508-A8CF-454DB7EFEF54}" dt="2023-01-17T06:42:01.680" v="6"/>
          <ac:spMkLst>
            <pc:docMk/>
            <pc:sldMk cId="1402092979" sldId="537"/>
            <ac:spMk id="3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2557727761" sldId="538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3112419667" sldId="539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1985219997" sldId="540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786750932" sldId="541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1346430107" sldId="542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145301613" sldId="544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459527958" sldId="54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516215389" sldId="547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3607092206" sldId="549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3109230227" sldId="55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918711554" sldId="55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667495081" sldId="574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710853579" sldId="575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548663475" sldId="57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214446553" sldId="577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663702974" sldId="578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996024091" sldId="5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905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790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161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4057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8865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705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5769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3917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281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423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463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4795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0358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3401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674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3917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281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71130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996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1020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3654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6470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76638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30720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0394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9385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16657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898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763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357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04042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84169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28402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2588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74773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98262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27612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89011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9079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5060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40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93585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9995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280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25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25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jp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4775666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06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Proof using a recursion tree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The running time of merge sort is </a:t>
            </a:r>
            <a:r>
              <a:rPr lang="en-US" altLang="he-IL" sz="2000" u="sng" dirty="0">
                <a:cs typeface="+mn-cs"/>
              </a:rPr>
              <a:t>T(n) = 2*T(n/2) + O(n)</a:t>
            </a:r>
            <a:r>
              <a:rPr lang="en-US" altLang="he-IL" sz="2000" dirty="0">
                <a:cs typeface="+mn-cs"/>
              </a:rPr>
              <a:t> and </a:t>
            </a:r>
            <a:r>
              <a:rPr lang="en-US" altLang="he-IL" sz="2000" u="sng" dirty="0">
                <a:cs typeface="+mn-cs"/>
              </a:rPr>
              <a:t>T(1) = O(1)</a:t>
            </a:r>
            <a:r>
              <a:rPr lang="en-US" altLang="he-IL" sz="2000" dirty="0">
                <a:cs typeface="+mn-cs"/>
              </a:rPr>
              <a:t>.</a:t>
            </a:r>
          </a:p>
          <a:p>
            <a:r>
              <a:rPr lang="en-US" altLang="he-IL" sz="2000" u="sng" dirty="0">
                <a:cs typeface="+mn-cs"/>
              </a:rPr>
              <a:t>Claim</a:t>
            </a:r>
            <a:r>
              <a:rPr lang="en-US" altLang="he-IL" sz="2000" dirty="0">
                <a:cs typeface="+mn-cs"/>
              </a:rPr>
              <a:t>: T(n) = O(n log(n))</a:t>
            </a:r>
          </a:p>
          <a:p>
            <a:r>
              <a:rPr lang="en-US" altLang="he-IL" sz="2000" u="sng" dirty="0">
                <a:cs typeface="+mn-cs"/>
              </a:rPr>
              <a:t>Proof 2:</a:t>
            </a:r>
            <a:r>
              <a:rPr lang="en-US" altLang="he-IL" sz="2000" dirty="0">
                <a:cs typeface="+mn-cs"/>
              </a:rPr>
              <a:t> Suppose that </a:t>
            </a:r>
            <a:r>
              <a:rPr lang="en-US" altLang="he-IL" sz="2000" i="1" dirty="0">
                <a:solidFill>
                  <a:srgbClr val="0070C0"/>
                </a:solidFill>
                <a:cs typeface="+mn-cs"/>
              </a:rPr>
              <a:t>T(n) ≤ </a:t>
            </a:r>
            <a:r>
              <a:rPr lang="pt-BR" altLang="he-IL" sz="2000" i="1" dirty="0">
                <a:solidFill>
                  <a:srgbClr val="0070C0"/>
                </a:solidFill>
                <a:cs typeface="+mn-cs"/>
              </a:rPr>
              <a:t>2*T(n/2) + Cn</a:t>
            </a:r>
            <a:r>
              <a:rPr lang="pt-BR" altLang="he-IL" sz="2000" dirty="0">
                <a:cs typeface="+mn-cs"/>
              </a:rPr>
              <a:t> and </a:t>
            </a:r>
            <a:r>
              <a:rPr lang="pt-BR" altLang="he-IL" sz="2000" dirty="0">
                <a:solidFill>
                  <a:srgbClr val="0070C0"/>
                </a:solidFill>
                <a:cs typeface="+mn-cs"/>
              </a:rPr>
              <a:t>T(1)</a:t>
            </a:r>
            <a:r>
              <a:rPr lang="en-US" altLang="he-IL" sz="2000" dirty="0">
                <a:solidFill>
                  <a:srgbClr val="0070C0"/>
                </a:solidFill>
              </a:rPr>
              <a:t> ≤ C</a:t>
            </a:r>
            <a:r>
              <a:rPr lang="pt-BR" altLang="he-IL" sz="2000" dirty="0">
                <a:cs typeface="+mn-cs"/>
              </a:rPr>
              <a:t> for some constant C.</a:t>
            </a:r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Let us prove that T(n) </a:t>
            </a:r>
            <a:r>
              <a:rPr lang="en-US" altLang="he-IL" sz="2000" dirty="0"/>
              <a:t>≤ </a:t>
            </a:r>
            <a:r>
              <a:rPr lang="en-US" altLang="he-IL" sz="2000" dirty="0">
                <a:cs typeface="+mn-cs"/>
              </a:rPr>
              <a:t>O(n*log</a:t>
            </a:r>
            <a:r>
              <a:rPr lang="en-US" altLang="he-IL" sz="2000" baseline="-25000" dirty="0">
                <a:cs typeface="+mn-cs"/>
              </a:rPr>
              <a:t>2</a:t>
            </a:r>
            <a:r>
              <a:rPr lang="en-US" altLang="he-IL" sz="2000" dirty="0">
                <a:cs typeface="+mn-cs"/>
              </a:rPr>
              <a:t>(n)) by picture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3838073" y="3886200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Cn</a:t>
            </a:r>
            <a:endParaRPr lang="en-CA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7E514E-80F8-409D-89A3-048F37C6F830}"/>
              </a:ext>
            </a:extLst>
          </p:cNvPr>
          <p:cNvGrpSpPr/>
          <p:nvPr/>
        </p:nvGrpSpPr>
        <p:grpSpPr>
          <a:xfrm>
            <a:off x="2021809" y="4223084"/>
            <a:ext cx="5339276" cy="741948"/>
            <a:chOff x="2021809" y="4223084"/>
            <a:chExt cx="5339276" cy="74194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ADAB798-F9C6-4D04-B14F-E7A165F2DB92}"/>
                </a:ext>
              </a:extLst>
            </p:cNvPr>
            <p:cNvSpPr/>
            <p:nvPr/>
          </p:nvSpPr>
          <p:spPr>
            <a:xfrm>
              <a:off x="5448064" y="4628148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C*n/2</a:t>
              </a:r>
              <a:endParaRPr lang="en-CA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A4276E-8E22-450A-9B07-BE8DB23E853E}"/>
                </a:ext>
              </a:extLst>
            </p:cNvPr>
            <p:cNvSpPr/>
            <p:nvPr/>
          </p:nvSpPr>
          <p:spPr>
            <a:xfrm>
              <a:off x="2021809" y="4628148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C*n/2</a:t>
              </a:r>
              <a:endParaRPr lang="en-CA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E093DB3-7A38-43B0-AFBC-F0A9AFB688C4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 flipH="1">
              <a:off x="2978320" y="4223084"/>
              <a:ext cx="1816264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22A5940-03D5-4E14-901A-548A55F57ACB}"/>
                </a:ext>
              </a:extLst>
            </p:cNvPr>
            <p:cNvCxnSpPr>
              <a:cxnSpLocks/>
              <a:stCxn id="4" idx="2"/>
              <a:endCxn id="5" idx="0"/>
            </p:cNvCxnSpPr>
            <p:nvPr/>
          </p:nvCxnSpPr>
          <p:spPr>
            <a:xfrm>
              <a:off x="4794584" y="4223084"/>
              <a:ext cx="16099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F3F600-20A1-4607-84C6-A9BE2FF923B0}"/>
              </a:ext>
            </a:extLst>
          </p:cNvPr>
          <p:cNvGrpSpPr/>
          <p:nvPr/>
        </p:nvGrpSpPr>
        <p:grpSpPr>
          <a:xfrm>
            <a:off x="1369659" y="4965032"/>
            <a:ext cx="6778990" cy="741948"/>
            <a:chOff x="1369659" y="4965032"/>
            <a:chExt cx="6778990" cy="741948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FE32C12-7E63-4810-A746-7115C1E803DA}"/>
                </a:ext>
              </a:extLst>
            </p:cNvPr>
            <p:cNvSpPr/>
            <p:nvPr/>
          </p:nvSpPr>
          <p:spPr>
            <a:xfrm>
              <a:off x="6573521" y="5370096"/>
              <a:ext cx="1575128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B20F03F-ECE2-4AE1-B062-1B27CD2C7AD3}"/>
                </a:ext>
              </a:extLst>
            </p:cNvPr>
            <p:cNvSpPr/>
            <p:nvPr/>
          </p:nvSpPr>
          <p:spPr>
            <a:xfrm>
              <a:off x="4961788" y="5370096"/>
              <a:ext cx="1456318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ABFC6A3-BBEB-4972-BB3B-D9DE66DC2E60}"/>
                </a:ext>
              </a:extLst>
            </p:cNvPr>
            <p:cNvCxnSpPr>
              <a:cxnSpLocks/>
              <a:stCxn id="5" idx="2"/>
              <a:endCxn id="27" idx="0"/>
            </p:cNvCxnSpPr>
            <p:nvPr/>
          </p:nvCxnSpPr>
          <p:spPr>
            <a:xfrm flipH="1">
              <a:off x="5689947" y="4965032"/>
              <a:ext cx="714628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B2819A2-35A7-4B2B-B0A2-EC8F042FB450}"/>
                </a:ext>
              </a:extLst>
            </p:cNvPr>
            <p:cNvCxnSpPr>
              <a:cxnSpLocks/>
              <a:stCxn id="5" idx="2"/>
              <a:endCxn id="26" idx="0"/>
            </p:cNvCxnSpPr>
            <p:nvPr/>
          </p:nvCxnSpPr>
          <p:spPr>
            <a:xfrm>
              <a:off x="6404575" y="4965032"/>
              <a:ext cx="956510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AB6B775-75F0-4A1E-A29A-541FC49C3574}"/>
                </a:ext>
              </a:extLst>
            </p:cNvPr>
            <p:cNvSpPr/>
            <p:nvPr/>
          </p:nvSpPr>
          <p:spPr>
            <a:xfrm>
              <a:off x="2981392" y="5370096"/>
              <a:ext cx="1575128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65F1F40-41CE-4C08-A069-1C5EFCD48B51}"/>
                </a:ext>
              </a:extLst>
            </p:cNvPr>
            <p:cNvSpPr/>
            <p:nvPr/>
          </p:nvSpPr>
          <p:spPr>
            <a:xfrm>
              <a:off x="1369659" y="5370096"/>
              <a:ext cx="1456318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364665E-81D3-4736-A6D1-089DF8D28CD1}"/>
                </a:ext>
              </a:extLst>
            </p:cNvPr>
            <p:cNvCxnSpPr>
              <a:cxnSpLocks/>
              <a:stCxn id="7" idx="2"/>
              <a:endCxn id="40" idx="0"/>
            </p:cNvCxnSpPr>
            <p:nvPr/>
          </p:nvCxnSpPr>
          <p:spPr>
            <a:xfrm flipH="1">
              <a:off x="2097818" y="4965032"/>
              <a:ext cx="880502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8191779-E878-49ED-AED6-120E4D91830A}"/>
                </a:ext>
              </a:extLst>
            </p:cNvPr>
            <p:cNvCxnSpPr>
              <a:cxnSpLocks/>
              <a:stCxn id="7" idx="2"/>
              <a:endCxn id="39" idx="0"/>
            </p:cNvCxnSpPr>
            <p:nvPr/>
          </p:nvCxnSpPr>
          <p:spPr>
            <a:xfrm>
              <a:off x="2978320" y="4965032"/>
              <a:ext cx="790636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28313FE-B41D-499A-8D9C-E586C0A4FD0A}"/>
              </a:ext>
            </a:extLst>
          </p:cNvPr>
          <p:cNvGrpSpPr/>
          <p:nvPr/>
        </p:nvGrpSpPr>
        <p:grpSpPr>
          <a:xfrm>
            <a:off x="504984" y="6302171"/>
            <a:ext cx="7676274" cy="746911"/>
            <a:chOff x="1200713" y="6302171"/>
            <a:chExt cx="7676274" cy="746911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BF52CE-882E-465E-8BA0-E08809F2265C}"/>
                </a:ext>
              </a:extLst>
            </p:cNvPr>
            <p:cNvSpPr/>
            <p:nvPr/>
          </p:nvSpPr>
          <p:spPr>
            <a:xfrm>
              <a:off x="2035469" y="6712198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9D4E065-E38F-430D-B97A-5F12040157D4}"/>
                </a:ext>
              </a:extLst>
            </p:cNvPr>
            <p:cNvSpPr/>
            <p:nvPr/>
          </p:nvSpPr>
          <p:spPr>
            <a:xfrm>
              <a:off x="1200713" y="6675391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4E17921-1C01-46C4-BFD5-97C848FD7D49}"/>
                </a:ext>
              </a:extLst>
            </p:cNvPr>
            <p:cNvCxnSpPr>
              <a:cxnSpLocks/>
              <a:endCxn id="50" idx="0"/>
            </p:cNvCxnSpPr>
            <p:nvPr/>
          </p:nvCxnSpPr>
          <p:spPr>
            <a:xfrm flipH="1">
              <a:off x="1469191" y="6307134"/>
              <a:ext cx="563206" cy="3682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C7B0D79-E1B1-4BA0-AE12-ECE32AB5C091}"/>
                </a:ext>
              </a:extLst>
            </p:cNvPr>
            <p:cNvCxnSpPr>
              <a:cxnSpLocks/>
              <a:endCxn id="49" idx="0"/>
            </p:cNvCxnSpPr>
            <p:nvPr/>
          </p:nvCxnSpPr>
          <p:spPr>
            <a:xfrm>
              <a:off x="2032397" y="6307134"/>
              <a:ext cx="293453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A312A6C-67F5-4C0E-9772-E1BFC6608DFE}"/>
                </a:ext>
              </a:extLst>
            </p:cNvPr>
            <p:cNvSpPr/>
            <p:nvPr/>
          </p:nvSpPr>
          <p:spPr>
            <a:xfrm>
              <a:off x="3835695" y="6712198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AFFB2E9-B857-45D1-A893-822E3F3DD4F7}"/>
                </a:ext>
              </a:extLst>
            </p:cNvPr>
            <p:cNvSpPr/>
            <p:nvPr/>
          </p:nvSpPr>
          <p:spPr>
            <a:xfrm>
              <a:off x="3000939" y="6675391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1BBC005-010B-4560-9B1E-E369974CB2C5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 flipH="1">
              <a:off x="3269417" y="6307134"/>
              <a:ext cx="563206" cy="3682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5A1EC30-E950-4FC1-A55D-48C20B0264AC}"/>
                </a:ext>
              </a:extLst>
            </p:cNvPr>
            <p:cNvCxnSpPr>
              <a:cxnSpLocks/>
              <a:endCxn id="31" idx="0"/>
            </p:cNvCxnSpPr>
            <p:nvPr/>
          </p:nvCxnSpPr>
          <p:spPr>
            <a:xfrm>
              <a:off x="3832623" y="6307134"/>
              <a:ext cx="293453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E7A7EEC-957E-4732-BF5A-582CD5D1F2EE}"/>
                </a:ext>
              </a:extLst>
            </p:cNvPr>
            <p:cNvSpPr/>
            <p:nvPr/>
          </p:nvSpPr>
          <p:spPr>
            <a:xfrm>
              <a:off x="5751094" y="6707235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A53E25C-CE0B-4C62-BB0C-FEFE71859DFA}"/>
                </a:ext>
              </a:extLst>
            </p:cNvPr>
            <p:cNvSpPr/>
            <p:nvPr/>
          </p:nvSpPr>
          <p:spPr>
            <a:xfrm>
              <a:off x="4916338" y="6670428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E69981B-D2AC-4FAF-9F4E-C3AC628AB4B8}"/>
                </a:ext>
              </a:extLst>
            </p:cNvPr>
            <p:cNvCxnSpPr>
              <a:cxnSpLocks/>
              <a:endCxn id="36" idx="0"/>
            </p:cNvCxnSpPr>
            <p:nvPr/>
          </p:nvCxnSpPr>
          <p:spPr>
            <a:xfrm flipH="1">
              <a:off x="5184816" y="6302171"/>
              <a:ext cx="563206" cy="3682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3C4AD4B-467D-493C-B7DB-C462B84CD365}"/>
                </a:ext>
              </a:extLst>
            </p:cNvPr>
            <p:cNvCxnSpPr>
              <a:cxnSpLocks/>
              <a:endCxn id="35" idx="0"/>
            </p:cNvCxnSpPr>
            <p:nvPr/>
          </p:nvCxnSpPr>
          <p:spPr>
            <a:xfrm>
              <a:off x="5748022" y="6302171"/>
              <a:ext cx="293453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F4A34F2-2C8E-48B1-8615-B2D04CE02689}"/>
                </a:ext>
              </a:extLst>
            </p:cNvPr>
            <p:cNvSpPr/>
            <p:nvPr/>
          </p:nvSpPr>
          <p:spPr>
            <a:xfrm>
              <a:off x="8296226" y="6707235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261AE34-330B-4542-88EC-4821C3F79853}"/>
                </a:ext>
              </a:extLst>
            </p:cNvPr>
            <p:cNvSpPr/>
            <p:nvPr/>
          </p:nvSpPr>
          <p:spPr>
            <a:xfrm>
              <a:off x="7461470" y="6670428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807993F-2DB2-4A85-B2C5-B65F0C286B2C}"/>
                </a:ext>
              </a:extLst>
            </p:cNvPr>
            <p:cNvCxnSpPr>
              <a:cxnSpLocks/>
              <a:endCxn id="44" idx="0"/>
            </p:cNvCxnSpPr>
            <p:nvPr/>
          </p:nvCxnSpPr>
          <p:spPr>
            <a:xfrm flipH="1">
              <a:off x="7729948" y="6302171"/>
              <a:ext cx="563206" cy="36825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56AED3A-4C22-4A3F-AE66-3BF97D2A33C6}"/>
                </a:ext>
              </a:extLst>
            </p:cNvPr>
            <p:cNvCxnSpPr>
              <a:cxnSpLocks/>
              <a:endCxn id="43" idx="0"/>
            </p:cNvCxnSpPr>
            <p:nvPr/>
          </p:nvCxnSpPr>
          <p:spPr>
            <a:xfrm>
              <a:off x="8293154" y="6302171"/>
              <a:ext cx="293453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0DF49B6-49AF-49D6-A972-313A14C09060}"/>
                </a:ext>
              </a:extLst>
            </p:cNvPr>
            <p:cNvSpPr txBox="1"/>
            <p:nvPr/>
          </p:nvSpPr>
          <p:spPr>
            <a:xfrm>
              <a:off x="6822695" y="6490121"/>
              <a:ext cx="45076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/>
                <a:t>…</a:t>
              </a:r>
              <a:endParaRPr lang="en-CA" sz="3000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2189747" y="5606505"/>
            <a:ext cx="653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….</a:t>
            </a:r>
            <a:endParaRPr lang="en-CA" sz="4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5D2E062-9011-4747-9278-376BFC9A9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1932" y="3358412"/>
            <a:ext cx="3301904" cy="112407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We have log</a:t>
            </a:r>
            <a:r>
              <a:rPr lang="en-US" sz="2000" baseline="-25000" dirty="0"/>
              <a:t>2</a:t>
            </a:r>
            <a:r>
              <a:rPr lang="en-US" sz="2000" dirty="0"/>
              <a:t>(n)+1 levels.</a:t>
            </a:r>
          </a:p>
          <a:p>
            <a:r>
              <a:rPr lang="en-US" sz="2000" dirty="0"/>
              <a:t>Each level contributes ≤Cn to the running time.</a:t>
            </a:r>
            <a:endParaRPr lang="en-CA" sz="2000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F048111-8D1E-47D2-9779-F4B9A68D7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3521" y="5026108"/>
            <a:ext cx="3301904" cy="112407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Therefore, the total</a:t>
            </a:r>
            <a:br>
              <a:rPr lang="en-US" sz="2000" dirty="0"/>
            </a:br>
            <a:r>
              <a:rPr lang="en-US" sz="2000" dirty="0"/>
              <a:t>running time is ≤Cnlog</a:t>
            </a:r>
            <a:r>
              <a:rPr lang="en-US" sz="2000" baseline="-25000" dirty="0"/>
              <a:t>2</a:t>
            </a:r>
            <a:r>
              <a:rPr lang="en-US" sz="2000" dirty="0"/>
              <a:t>(n),</a:t>
            </a:r>
            <a:br>
              <a:rPr lang="en-US" sz="2000" dirty="0"/>
            </a:br>
            <a:r>
              <a:rPr lang="en-US" sz="2000" dirty="0"/>
              <a:t>or just O(n log(n))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842196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60" grpId="0" animBg="1"/>
      <p:bldP spid="6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Suppose the running time is </a:t>
            </a:r>
            <a:r>
              <a:rPr lang="en-US" altLang="he-IL" sz="2000" u="sng" dirty="0">
                <a:cs typeface="+mn-cs"/>
              </a:rPr>
              <a:t>T(n) = </a:t>
            </a:r>
            <a:r>
              <a:rPr lang="en-US" altLang="he-IL" sz="2000" b="1" u="sng" dirty="0">
                <a:solidFill>
                  <a:srgbClr val="FF0000"/>
                </a:solidFill>
                <a:cs typeface="+mn-cs"/>
              </a:rPr>
              <a:t>3</a:t>
            </a:r>
            <a:r>
              <a:rPr lang="en-US" altLang="he-IL" sz="2000" u="sng" dirty="0">
                <a:cs typeface="+mn-cs"/>
              </a:rPr>
              <a:t>*T(n/2) + O(n)</a:t>
            </a:r>
            <a:r>
              <a:rPr lang="en-US" altLang="he-IL" sz="2000" dirty="0">
                <a:cs typeface="+mn-cs"/>
              </a:rPr>
              <a:t> and </a:t>
            </a:r>
            <a:r>
              <a:rPr lang="en-US" altLang="he-IL" sz="2000" u="sng" dirty="0">
                <a:cs typeface="+mn-cs"/>
              </a:rPr>
              <a:t>T(1) = O(1)</a:t>
            </a:r>
            <a:r>
              <a:rPr lang="en-US" altLang="he-IL" sz="2000" dirty="0">
                <a:cs typeface="+mn-cs"/>
              </a:rPr>
              <a:t>.</a:t>
            </a:r>
          </a:p>
          <a:p>
            <a:r>
              <a:rPr lang="en-US" altLang="he-IL" sz="2000" u="sng" dirty="0">
                <a:cs typeface="+mn-cs"/>
              </a:rPr>
              <a:t>Claim</a:t>
            </a:r>
            <a:r>
              <a:rPr lang="en-US" altLang="he-IL" sz="2000" dirty="0">
                <a:cs typeface="+mn-cs"/>
              </a:rPr>
              <a:t>: T(n) = O(n</a:t>
            </a:r>
            <a:r>
              <a:rPr lang="en-US" altLang="he-IL" sz="2000" baseline="30000" dirty="0">
                <a:cs typeface="+mn-cs"/>
              </a:rPr>
              <a:t>log</a:t>
            </a:r>
            <a:r>
              <a:rPr lang="en-US" altLang="he-IL" sz="2000" baseline="8000" dirty="0">
                <a:cs typeface="+mn-cs"/>
              </a:rPr>
              <a:t>2</a:t>
            </a:r>
            <a:r>
              <a:rPr lang="en-US" altLang="he-IL" sz="2000" baseline="30000" dirty="0">
                <a:cs typeface="+mn-cs"/>
              </a:rPr>
              <a:t>(3) = 1.58..</a:t>
            </a:r>
            <a:r>
              <a:rPr lang="en-US" altLang="he-IL" sz="2000" dirty="0">
                <a:cs typeface="+mn-cs"/>
              </a:rPr>
              <a:t>)</a:t>
            </a:r>
          </a:p>
          <a:p>
            <a:r>
              <a:rPr lang="en-US" altLang="he-IL" sz="2000" u="sng" dirty="0">
                <a:cs typeface="+mn-cs"/>
              </a:rPr>
              <a:t>Proof:</a:t>
            </a:r>
            <a:r>
              <a:rPr lang="en-US" altLang="he-IL" sz="2000" dirty="0">
                <a:cs typeface="+mn-cs"/>
              </a:rPr>
              <a:t> Suppose that </a:t>
            </a:r>
            <a:r>
              <a:rPr lang="en-US" altLang="he-IL" sz="2000" i="1" dirty="0">
                <a:solidFill>
                  <a:srgbClr val="0070C0"/>
                </a:solidFill>
                <a:cs typeface="+mn-cs"/>
              </a:rPr>
              <a:t>T(n) ≤ 3</a:t>
            </a:r>
            <a:r>
              <a:rPr lang="pt-BR" altLang="he-IL" sz="2000" i="1" dirty="0">
                <a:solidFill>
                  <a:srgbClr val="0070C0"/>
                </a:solidFill>
                <a:cs typeface="+mn-cs"/>
              </a:rPr>
              <a:t>*T(n/2) + Cn</a:t>
            </a:r>
            <a:r>
              <a:rPr lang="pt-BR" altLang="he-IL" sz="2000" dirty="0">
                <a:cs typeface="+mn-cs"/>
              </a:rPr>
              <a:t> and </a:t>
            </a:r>
            <a:r>
              <a:rPr lang="pt-BR" altLang="he-IL" sz="2000" dirty="0">
                <a:solidFill>
                  <a:srgbClr val="0070C0"/>
                </a:solidFill>
                <a:cs typeface="+mn-cs"/>
              </a:rPr>
              <a:t>T(1)</a:t>
            </a:r>
            <a:r>
              <a:rPr lang="en-US" altLang="he-IL" sz="2000" dirty="0">
                <a:solidFill>
                  <a:srgbClr val="0070C0"/>
                </a:solidFill>
              </a:rPr>
              <a:t> ≤ C</a:t>
            </a:r>
            <a:r>
              <a:rPr lang="pt-BR" altLang="he-IL" sz="2000" dirty="0">
                <a:cs typeface="+mn-cs"/>
              </a:rPr>
              <a:t> for some constant C.</a:t>
            </a:r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Let us prove the claim by picture again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2948571" y="3852295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Cn</a:t>
            </a:r>
            <a:endParaRPr lang="en-CA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1878864" y="5688684"/>
            <a:ext cx="653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….</a:t>
            </a:r>
            <a:endParaRPr lang="en-CA" sz="4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5D2E062-9011-4747-9278-376BFC9A9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1279" y="3260518"/>
            <a:ext cx="3203948" cy="4746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We have log</a:t>
            </a:r>
            <a:r>
              <a:rPr lang="en-US" sz="2000" baseline="-25000" dirty="0"/>
              <a:t>2</a:t>
            </a:r>
            <a:r>
              <a:rPr lang="en-US" sz="2000" dirty="0"/>
              <a:t>(n) levels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3B45CFA-0313-46EB-85B6-DB7390C63134}"/>
              </a:ext>
            </a:extLst>
          </p:cNvPr>
          <p:cNvGrpSpPr/>
          <p:nvPr/>
        </p:nvGrpSpPr>
        <p:grpSpPr>
          <a:xfrm>
            <a:off x="719998" y="4189032"/>
            <a:ext cx="7345542" cy="728263"/>
            <a:chOff x="591328" y="4189179"/>
            <a:chExt cx="7345542" cy="72826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ADAB798-F9C6-4D04-B14F-E7A165F2DB92}"/>
                </a:ext>
              </a:extLst>
            </p:cNvPr>
            <p:cNvSpPr/>
            <p:nvPr/>
          </p:nvSpPr>
          <p:spPr>
            <a:xfrm>
              <a:off x="6023849" y="4532160"/>
              <a:ext cx="1913021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C*n/2</a:t>
              </a:r>
              <a:endParaRPr lang="en-CA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A4276E-8E22-450A-9B07-BE8DB23E853E}"/>
                </a:ext>
              </a:extLst>
            </p:cNvPr>
            <p:cNvSpPr/>
            <p:nvPr/>
          </p:nvSpPr>
          <p:spPr>
            <a:xfrm>
              <a:off x="591328" y="4580558"/>
              <a:ext cx="1913021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C*n/2</a:t>
              </a:r>
              <a:endParaRPr lang="en-CA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E093DB3-7A38-43B0-AFBC-F0A9AFB688C4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 flipH="1">
              <a:off x="1547839" y="4189179"/>
              <a:ext cx="2357243" cy="39137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22A5940-03D5-4E14-901A-548A55F57ACB}"/>
                </a:ext>
              </a:extLst>
            </p:cNvPr>
            <p:cNvCxnSpPr>
              <a:cxnSpLocks/>
              <a:stCxn id="4" idx="2"/>
              <a:endCxn id="5" idx="0"/>
            </p:cNvCxnSpPr>
            <p:nvPr/>
          </p:nvCxnSpPr>
          <p:spPr>
            <a:xfrm>
              <a:off x="3905082" y="4189179"/>
              <a:ext cx="3203948" cy="34283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62053F3-E66C-4354-80C7-27CE5ECC74CE}"/>
                </a:ext>
              </a:extLst>
            </p:cNvPr>
            <p:cNvSpPr/>
            <p:nvPr/>
          </p:nvSpPr>
          <p:spPr>
            <a:xfrm>
              <a:off x="2979823" y="4556524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C*n/2</a:t>
              </a:r>
              <a:endParaRPr lang="en-CA" dirty="0"/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733CD41-9C37-4F2B-B2D0-995C198574FA}"/>
                </a:ext>
              </a:extLst>
            </p:cNvPr>
            <p:cNvCxnSpPr>
              <a:cxnSpLocks/>
              <a:stCxn id="4" idx="2"/>
              <a:endCxn id="54" idx="0"/>
            </p:cNvCxnSpPr>
            <p:nvPr/>
          </p:nvCxnSpPr>
          <p:spPr>
            <a:xfrm>
              <a:off x="3905082" y="4189179"/>
              <a:ext cx="31252" cy="3673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21CFB1F0-D7BA-4FAA-90AB-277FD9774063}"/>
              </a:ext>
            </a:extLst>
          </p:cNvPr>
          <p:cNvGrpSpPr/>
          <p:nvPr/>
        </p:nvGrpSpPr>
        <p:grpSpPr>
          <a:xfrm>
            <a:off x="30230" y="4872099"/>
            <a:ext cx="8638175" cy="1080654"/>
            <a:chOff x="30230" y="4872099"/>
            <a:chExt cx="8638175" cy="108065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AB6B775-75F0-4A1E-A29A-541FC49C3574}"/>
                </a:ext>
              </a:extLst>
            </p:cNvPr>
            <p:cNvSpPr/>
            <p:nvPr/>
          </p:nvSpPr>
          <p:spPr>
            <a:xfrm>
              <a:off x="1803291" y="5535214"/>
              <a:ext cx="808461" cy="39222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65F1F40-41CE-4C08-A069-1C5EFCD48B51}"/>
                </a:ext>
              </a:extLst>
            </p:cNvPr>
            <p:cNvSpPr/>
            <p:nvPr/>
          </p:nvSpPr>
          <p:spPr>
            <a:xfrm>
              <a:off x="30230" y="5547639"/>
              <a:ext cx="835304" cy="38357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364665E-81D3-4736-A6D1-089DF8D28CD1}"/>
                </a:ext>
              </a:extLst>
            </p:cNvPr>
            <p:cNvCxnSpPr>
              <a:cxnSpLocks/>
              <a:stCxn id="7" idx="2"/>
              <a:endCxn id="40" idx="0"/>
            </p:cNvCxnSpPr>
            <p:nvPr/>
          </p:nvCxnSpPr>
          <p:spPr>
            <a:xfrm flipH="1">
              <a:off x="447882" y="4917295"/>
              <a:ext cx="1228627" cy="6303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8191779-E878-49ED-AED6-120E4D91830A}"/>
                </a:ext>
              </a:extLst>
            </p:cNvPr>
            <p:cNvCxnSpPr>
              <a:cxnSpLocks/>
              <a:stCxn id="7" idx="2"/>
              <a:endCxn id="39" idx="0"/>
            </p:cNvCxnSpPr>
            <p:nvPr/>
          </p:nvCxnSpPr>
          <p:spPr>
            <a:xfrm>
              <a:off x="1676509" y="4917295"/>
              <a:ext cx="531013" cy="6179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C015AAC9-A4BE-4180-B271-A99CDFF99997}"/>
                </a:ext>
              </a:extLst>
            </p:cNvPr>
            <p:cNvSpPr/>
            <p:nvPr/>
          </p:nvSpPr>
          <p:spPr>
            <a:xfrm>
              <a:off x="903186" y="5543862"/>
              <a:ext cx="806050" cy="36726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2B5AD90E-B5B1-4B87-8F05-F0BB698A2CFC}"/>
                </a:ext>
              </a:extLst>
            </p:cNvPr>
            <p:cNvCxnSpPr>
              <a:cxnSpLocks/>
              <a:stCxn id="7" idx="2"/>
              <a:endCxn id="74" idx="0"/>
            </p:cNvCxnSpPr>
            <p:nvPr/>
          </p:nvCxnSpPr>
          <p:spPr>
            <a:xfrm flipH="1">
              <a:off x="1306211" y="4917295"/>
              <a:ext cx="370298" cy="62656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458161EC-17C8-4151-B4AC-F60A7BB1CC2D}"/>
                </a:ext>
              </a:extLst>
            </p:cNvPr>
            <p:cNvSpPr/>
            <p:nvPr/>
          </p:nvSpPr>
          <p:spPr>
            <a:xfrm>
              <a:off x="7764955" y="5559115"/>
              <a:ext cx="903450" cy="3835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3B7D172A-EFD6-443D-A094-AFAECED3616D}"/>
                </a:ext>
              </a:extLst>
            </p:cNvPr>
            <p:cNvSpPr/>
            <p:nvPr/>
          </p:nvSpPr>
          <p:spPr>
            <a:xfrm>
              <a:off x="5793740" y="5569175"/>
              <a:ext cx="835304" cy="3835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02ABD428-0FE2-47C6-A1CE-F61446351A99}"/>
                </a:ext>
              </a:extLst>
            </p:cNvPr>
            <p:cNvCxnSpPr>
              <a:cxnSpLocks/>
              <a:endCxn id="88" idx="0"/>
            </p:cNvCxnSpPr>
            <p:nvPr/>
          </p:nvCxnSpPr>
          <p:spPr>
            <a:xfrm flipH="1">
              <a:off x="6211392" y="4872099"/>
              <a:ext cx="1147126" cy="6970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AEFF1BFE-B265-4574-B4B4-F39F3F99F9C8}"/>
                </a:ext>
              </a:extLst>
            </p:cNvPr>
            <p:cNvCxnSpPr>
              <a:cxnSpLocks/>
              <a:endCxn id="87" idx="0"/>
            </p:cNvCxnSpPr>
            <p:nvPr/>
          </p:nvCxnSpPr>
          <p:spPr>
            <a:xfrm>
              <a:off x="7358518" y="4872099"/>
              <a:ext cx="858162" cy="687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BC4EE60B-911F-4DC3-A142-DAE0DB1BD1D8}"/>
                </a:ext>
              </a:extLst>
            </p:cNvPr>
            <p:cNvSpPr/>
            <p:nvPr/>
          </p:nvSpPr>
          <p:spPr>
            <a:xfrm>
              <a:off x="6765102" y="5568177"/>
              <a:ext cx="835304" cy="3835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500257C2-67C9-4AE9-BD04-37E689C0D2F6}"/>
                </a:ext>
              </a:extLst>
            </p:cNvPr>
            <p:cNvCxnSpPr>
              <a:cxnSpLocks/>
              <a:endCxn id="91" idx="0"/>
            </p:cNvCxnSpPr>
            <p:nvPr/>
          </p:nvCxnSpPr>
          <p:spPr>
            <a:xfrm flipH="1">
              <a:off x="7182754" y="4872099"/>
              <a:ext cx="175764" cy="69607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F7CCC288-91FC-4FAA-B0B7-1082852EBA6C}"/>
                </a:ext>
              </a:extLst>
            </p:cNvPr>
            <p:cNvSpPr/>
            <p:nvPr/>
          </p:nvSpPr>
          <p:spPr>
            <a:xfrm>
              <a:off x="4677022" y="5527892"/>
              <a:ext cx="903450" cy="3835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CF8E48FF-B190-4A09-A50D-94B1BDAD836F}"/>
                </a:ext>
              </a:extLst>
            </p:cNvPr>
            <p:cNvSpPr/>
            <p:nvPr/>
          </p:nvSpPr>
          <p:spPr>
            <a:xfrm>
              <a:off x="2705807" y="5537951"/>
              <a:ext cx="877308" cy="3825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A1D2393-2880-4C74-9BD1-58400CCA9D32}"/>
                </a:ext>
              </a:extLst>
            </p:cNvPr>
            <p:cNvCxnSpPr>
              <a:cxnSpLocks/>
              <a:endCxn id="112" idx="0"/>
            </p:cNvCxnSpPr>
            <p:nvPr/>
          </p:nvCxnSpPr>
          <p:spPr>
            <a:xfrm flipH="1">
              <a:off x="3144461" y="4886291"/>
              <a:ext cx="873762" cy="6516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21CC5B4D-410C-40E3-BA8C-B203CD7AE813}"/>
                </a:ext>
              </a:extLst>
            </p:cNvPr>
            <p:cNvCxnSpPr>
              <a:cxnSpLocks/>
              <a:endCxn id="111" idx="0"/>
            </p:cNvCxnSpPr>
            <p:nvPr/>
          </p:nvCxnSpPr>
          <p:spPr>
            <a:xfrm>
              <a:off x="4018220" y="4886291"/>
              <a:ext cx="1110527" cy="6416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69F033C8-E3B7-4E08-BEC4-2814CA414A6D}"/>
                </a:ext>
              </a:extLst>
            </p:cNvPr>
            <p:cNvSpPr/>
            <p:nvPr/>
          </p:nvSpPr>
          <p:spPr>
            <a:xfrm>
              <a:off x="3677169" y="5536954"/>
              <a:ext cx="835304" cy="3835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C*n/4</a:t>
              </a:r>
              <a:endParaRPr lang="en-CA" dirty="0"/>
            </a:p>
          </p:txBody>
        </p: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08B1279D-9997-4D59-9BCE-61D216E7F052}"/>
                </a:ext>
              </a:extLst>
            </p:cNvPr>
            <p:cNvCxnSpPr>
              <a:cxnSpLocks/>
              <a:endCxn id="115" idx="0"/>
            </p:cNvCxnSpPr>
            <p:nvPr/>
          </p:nvCxnSpPr>
          <p:spPr>
            <a:xfrm>
              <a:off x="4018220" y="4886291"/>
              <a:ext cx="76601" cy="6506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94F0C53-4BD2-48DB-8F01-69D34B2752C7}"/>
              </a:ext>
            </a:extLst>
          </p:cNvPr>
          <p:cNvGrpSpPr/>
          <p:nvPr/>
        </p:nvGrpSpPr>
        <p:grpSpPr>
          <a:xfrm>
            <a:off x="469100" y="6303485"/>
            <a:ext cx="8461215" cy="756798"/>
            <a:chOff x="469100" y="6303485"/>
            <a:chExt cx="8461215" cy="756798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BF52CE-882E-465E-8BA0-E08809F2265C}"/>
                </a:ext>
              </a:extLst>
            </p:cNvPr>
            <p:cNvSpPr/>
            <p:nvPr/>
          </p:nvSpPr>
          <p:spPr>
            <a:xfrm>
              <a:off x="1178990" y="6720846"/>
              <a:ext cx="580761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9D4E065-E38F-430D-B97A-5F12040157D4}"/>
                </a:ext>
              </a:extLst>
            </p:cNvPr>
            <p:cNvSpPr/>
            <p:nvPr/>
          </p:nvSpPr>
          <p:spPr>
            <a:xfrm>
              <a:off x="469100" y="6707235"/>
              <a:ext cx="536955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4E17921-1C01-46C4-BFD5-97C848FD7D49}"/>
                </a:ext>
              </a:extLst>
            </p:cNvPr>
            <p:cNvCxnSpPr>
              <a:cxnSpLocks/>
              <a:endCxn id="50" idx="0"/>
            </p:cNvCxnSpPr>
            <p:nvPr/>
          </p:nvCxnSpPr>
          <p:spPr>
            <a:xfrm flipH="1">
              <a:off x="737578" y="6332090"/>
              <a:ext cx="568633" cy="3751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C7B0D79-E1B1-4BA0-AE12-ECE32AB5C091}"/>
                </a:ext>
              </a:extLst>
            </p:cNvPr>
            <p:cNvCxnSpPr>
              <a:cxnSpLocks/>
              <a:endCxn id="49" idx="0"/>
            </p:cNvCxnSpPr>
            <p:nvPr/>
          </p:nvCxnSpPr>
          <p:spPr>
            <a:xfrm>
              <a:off x="1324180" y="6315782"/>
              <a:ext cx="1451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AFFB2E9-B857-45D1-A893-822E3F3DD4F7}"/>
                </a:ext>
              </a:extLst>
            </p:cNvPr>
            <p:cNvSpPr/>
            <p:nvPr/>
          </p:nvSpPr>
          <p:spPr>
            <a:xfrm>
              <a:off x="1866245" y="6712051"/>
              <a:ext cx="536955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1BBC005-010B-4560-9B1E-E369974CB2C5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>
              <a:off x="1324180" y="6307134"/>
              <a:ext cx="810543" cy="4049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0376B09-8F5C-49E5-B626-9FF1ED31D30C}"/>
                </a:ext>
              </a:extLst>
            </p:cNvPr>
            <p:cNvSpPr/>
            <p:nvPr/>
          </p:nvSpPr>
          <p:spPr>
            <a:xfrm>
              <a:off x="4065781" y="6717197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E8A8A36B-D8E5-4B94-A5E3-D86652209EE2}"/>
                </a:ext>
              </a:extLst>
            </p:cNvPr>
            <p:cNvSpPr/>
            <p:nvPr/>
          </p:nvSpPr>
          <p:spPr>
            <a:xfrm>
              <a:off x="3355891" y="6703586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71D37652-537F-41FD-94BE-2BAAEB72B3C6}"/>
                </a:ext>
              </a:extLst>
            </p:cNvPr>
            <p:cNvCxnSpPr>
              <a:cxnSpLocks/>
              <a:endCxn id="137" idx="0"/>
            </p:cNvCxnSpPr>
            <p:nvPr/>
          </p:nvCxnSpPr>
          <p:spPr>
            <a:xfrm flipH="1">
              <a:off x="3624369" y="6328441"/>
              <a:ext cx="568633" cy="3751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CC1A6FEF-560F-4B9E-9A73-0B5AE1825DB4}"/>
                </a:ext>
              </a:extLst>
            </p:cNvPr>
            <p:cNvCxnSpPr>
              <a:cxnSpLocks/>
              <a:endCxn id="136" idx="0"/>
            </p:cNvCxnSpPr>
            <p:nvPr/>
          </p:nvCxnSpPr>
          <p:spPr>
            <a:xfrm>
              <a:off x="4210971" y="6312133"/>
              <a:ext cx="1451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77071701-7205-4FD8-B495-4BE79F8B30EC}"/>
                </a:ext>
              </a:extLst>
            </p:cNvPr>
            <p:cNvSpPr/>
            <p:nvPr/>
          </p:nvSpPr>
          <p:spPr>
            <a:xfrm>
              <a:off x="4753036" y="6708402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25DDE696-97BA-445D-B026-F2A336383B24}"/>
                </a:ext>
              </a:extLst>
            </p:cNvPr>
            <p:cNvCxnSpPr>
              <a:cxnSpLocks/>
              <a:endCxn id="140" idx="0"/>
            </p:cNvCxnSpPr>
            <p:nvPr/>
          </p:nvCxnSpPr>
          <p:spPr>
            <a:xfrm>
              <a:off x="4210971" y="6303485"/>
              <a:ext cx="810543" cy="4049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1F05B2F9-EB37-4BA4-BC47-81C4ADE0B0D4}"/>
                </a:ext>
              </a:extLst>
            </p:cNvPr>
            <p:cNvSpPr/>
            <p:nvPr/>
          </p:nvSpPr>
          <p:spPr>
            <a:xfrm>
              <a:off x="7706105" y="6723399"/>
              <a:ext cx="580761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4BBD39A1-2EC0-46BE-8941-92D02BDE0F95}"/>
                </a:ext>
              </a:extLst>
            </p:cNvPr>
            <p:cNvSpPr/>
            <p:nvPr/>
          </p:nvSpPr>
          <p:spPr>
            <a:xfrm>
              <a:off x="6996215" y="6709788"/>
              <a:ext cx="536955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81BC050C-D898-4DCD-9B95-9D2DCDEB180B}"/>
                </a:ext>
              </a:extLst>
            </p:cNvPr>
            <p:cNvCxnSpPr>
              <a:cxnSpLocks/>
              <a:endCxn id="143" idx="0"/>
            </p:cNvCxnSpPr>
            <p:nvPr/>
          </p:nvCxnSpPr>
          <p:spPr>
            <a:xfrm flipH="1">
              <a:off x="7264693" y="6334643"/>
              <a:ext cx="568633" cy="3751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35B4A083-0B2E-4BCC-9CEF-E8E1A1FDB844}"/>
                </a:ext>
              </a:extLst>
            </p:cNvPr>
            <p:cNvCxnSpPr>
              <a:cxnSpLocks/>
              <a:endCxn id="142" idx="0"/>
            </p:cNvCxnSpPr>
            <p:nvPr/>
          </p:nvCxnSpPr>
          <p:spPr>
            <a:xfrm>
              <a:off x="7851295" y="6318335"/>
              <a:ext cx="1451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4A7633DA-84CA-427D-B927-0556C12E626C}"/>
                </a:ext>
              </a:extLst>
            </p:cNvPr>
            <p:cNvSpPr/>
            <p:nvPr/>
          </p:nvSpPr>
          <p:spPr>
            <a:xfrm>
              <a:off x="8393360" y="6714604"/>
              <a:ext cx="536955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1E0BBAC2-9B3D-4425-A8B6-30FE09C4BC2A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7851295" y="6309687"/>
              <a:ext cx="810543" cy="4049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EF048111-8D1E-47D2-9779-F4B9A68D7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3740" y="3824520"/>
            <a:ext cx="4001546" cy="106874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The sum in level 0 is </a:t>
            </a:r>
            <a:r>
              <a:rPr lang="en-US" sz="2000" dirty="0">
                <a:solidFill>
                  <a:srgbClr val="FF0000"/>
                </a:solidFill>
              </a:rPr>
              <a:t>n</a:t>
            </a:r>
            <a:endParaRPr lang="en-US" sz="2000" dirty="0"/>
          </a:p>
          <a:p>
            <a:r>
              <a:rPr lang="en-CA" sz="2000" dirty="0"/>
              <a:t>Sum in level 1 is </a:t>
            </a:r>
            <a:r>
              <a:rPr lang="en-CA" sz="2000" dirty="0">
                <a:solidFill>
                  <a:srgbClr val="FF0000"/>
                </a:solidFill>
              </a:rPr>
              <a:t>3n/2</a:t>
            </a:r>
          </a:p>
          <a:p>
            <a:r>
              <a:rPr lang="en-CA" sz="2000" dirty="0"/>
              <a:t>Sum in level 2 is 9n/4 = </a:t>
            </a:r>
            <a:r>
              <a:rPr lang="en-CA" sz="2000" dirty="0">
                <a:solidFill>
                  <a:srgbClr val="FF0000"/>
                </a:solidFill>
              </a:rPr>
              <a:t>(3/2)</a:t>
            </a:r>
            <a:r>
              <a:rPr lang="en-CA" sz="2000" baseline="30000" dirty="0">
                <a:solidFill>
                  <a:srgbClr val="FF0000"/>
                </a:solidFill>
              </a:rPr>
              <a:t>2</a:t>
            </a:r>
            <a:r>
              <a:rPr lang="en-CA" sz="2000" dirty="0">
                <a:solidFill>
                  <a:srgbClr val="FF0000"/>
                </a:solidFill>
              </a:rPr>
              <a:t>n</a:t>
            </a:r>
            <a:endParaRPr lang="en-CA" sz="2000" dirty="0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4A641E87-DD02-4C6F-AE12-8C0B0EA14B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283" y="5095291"/>
            <a:ext cx="3945140" cy="56902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CA" sz="2000" dirty="0"/>
              <a:t>The sum in level k is </a:t>
            </a:r>
            <a:r>
              <a:rPr lang="en-CA" sz="2000" dirty="0">
                <a:solidFill>
                  <a:srgbClr val="FF0000"/>
                </a:solidFill>
              </a:rPr>
              <a:t>(3/2)</a:t>
            </a:r>
            <a:r>
              <a:rPr lang="en-CA" sz="2000" baseline="30000" dirty="0">
                <a:solidFill>
                  <a:srgbClr val="FF0000"/>
                </a:solidFill>
              </a:rPr>
              <a:t>k </a:t>
            </a:r>
            <a:r>
              <a:rPr lang="en-CA" sz="2000" dirty="0">
                <a:solidFill>
                  <a:srgbClr val="FF0000"/>
                </a:solidFill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410837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60" grpId="0" animBg="1"/>
      <p:bldP spid="61" grpId="0" animBg="1"/>
      <p:bldP spid="1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</p:spPr>
            <p:txBody>
              <a:bodyPr/>
              <a:lstStyle/>
              <a:p>
                <a:r>
                  <a:rPr lang="en-US" altLang="he-IL" sz="2000" dirty="0">
                    <a:cs typeface="+mn-cs"/>
                  </a:rPr>
                  <a:t>The running time of merge sort is </a:t>
                </a:r>
                <a:r>
                  <a:rPr lang="en-US" altLang="he-IL" sz="2000" u="sng" dirty="0">
                    <a:cs typeface="+mn-cs"/>
                  </a:rPr>
                  <a:t>T(n) = 3*T(n/2) + O(n)</a:t>
                </a:r>
                <a:r>
                  <a:rPr lang="en-US" altLang="he-IL" sz="2000" dirty="0">
                    <a:cs typeface="+mn-cs"/>
                  </a:rPr>
                  <a:t> and </a:t>
                </a:r>
                <a:r>
                  <a:rPr lang="en-US" altLang="he-IL" sz="2000" u="sng" dirty="0">
                    <a:cs typeface="+mn-cs"/>
                  </a:rPr>
                  <a:t>T(1) = O(1)</a:t>
                </a:r>
                <a:r>
                  <a:rPr lang="en-US" altLang="he-IL" sz="2000" dirty="0">
                    <a:cs typeface="+mn-cs"/>
                  </a:rPr>
                  <a:t>.</a:t>
                </a:r>
              </a:p>
              <a:p>
                <a:r>
                  <a:rPr lang="en-US" altLang="he-IL" sz="2000" u="sng" dirty="0">
                    <a:cs typeface="+mn-cs"/>
                  </a:rPr>
                  <a:t>Claim</a:t>
                </a:r>
                <a:r>
                  <a:rPr lang="en-US" altLang="he-IL" sz="2000" dirty="0">
                    <a:cs typeface="+mn-cs"/>
                  </a:rPr>
                  <a:t>: T(n) = O(n</a:t>
                </a:r>
                <a:r>
                  <a:rPr lang="en-US" altLang="he-IL" sz="2000" baseline="30000" dirty="0">
                    <a:cs typeface="+mn-cs"/>
                  </a:rPr>
                  <a:t>log</a:t>
                </a:r>
                <a:r>
                  <a:rPr lang="en-US" altLang="he-IL" sz="2000" baseline="8000" dirty="0">
                    <a:cs typeface="+mn-cs"/>
                  </a:rPr>
                  <a:t>2</a:t>
                </a:r>
                <a:r>
                  <a:rPr lang="en-US" altLang="he-IL" sz="2000" baseline="30000" dirty="0">
                    <a:cs typeface="+mn-cs"/>
                  </a:rPr>
                  <a:t>(3)</a:t>
                </a:r>
                <a:r>
                  <a:rPr lang="en-US" altLang="he-IL" sz="2000" dirty="0">
                    <a:cs typeface="+mn-cs"/>
                  </a:rPr>
                  <a:t>)=O(n</a:t>
                </a:r>
                <a:r>
                  <a:rPr lang="en-US" altLang="he-IL" sz="2000" baseline="30000" dirty="0">
                    <a:cs typeface="+mn-cs"/>
                  </a:rPr>
                  <a:t>1.585</a:t>
                </a:r>
                <a:r>
                  <a:rPr lang="en-US" altLang="he-IL" sz="2000" dirty="0">
                    <a:cs typeface="+mn-cs"/>
                  </a:rPr>
                  <a:t>)</a:t>
                </a:r>
              </a:p>
              <a:p>
                <a:r>
                  <a:rPr lang="en-US" altLang="he-IL" sz="2000" u="sng" dirty="0">
                    <a:cs typeface="+mn-cs"/>
                  </a:rPr>
                  <a:t>Proof:</a:t>
                </a:r>
                <a:r>
                  <a:rPr lang="en-US" altLang="he-IL" sz="2000" dirty="0">
                    <a:cs typeface="+mn-cs"/>
                  </a:rPr>
                  <a:t> Suppose that </a:t>
                </a:r>
                <a:r>
                  <a:rPr lang="en-US" altLang="he-IL" sz="2000" i="1" dirty="0">
                    <a:solidFill>
                      <a:srgbClr val="0070C0"/>
                    </a:solidFill>
                    <a:cs typeface="+mn-cs"/>
                  </a:rPr>
                  <a:t>T(n) ≤ </a:t>
                </a:r>
                <a:r>
                  <a:rPr lang="pt-BR" altLang="he-IL" sz="2000" i="1" dirty="0">
                    <a:solidFill>
                      <a:srgbClr val="0070C0"/>
                    </a:solidFill>
                    <a:cs typeface="+mn-cs"/>
                  </a:rPr>
                  <a:t>3*T(n/2) + Cn</a:t>
                </a:r>
                <a:r>
                  <a:rPr lang="pt-BR" altLang="he-IL" sz="2000" dirty="0">
                    <a:cs typeface="+mn-cs"/>
                  </a:rPr>
                  <a:t> and </a:t>
                </a:r>
                <a:r>
                  <a:rPr lang="pt-BR" altLang="he-IL" sz="2000" dirty="0">
                    <a:solidFill>
                      <a:srgbClr val="0070C0"/>
                    </a:solidFill>
                    <a:cs typeface="+mn-cs"/>
                  </a:rPr>
                  <a:t>T(1)</a:t>
                </a:r>
                <a:r>
                  <a:rPr lang="en-US" altLang="he-IL" sz="2000" dirty="0">
                    <a:solidFill>
                      <a:srgbClr val="0070C0"/>
                    </a:solidFill>
                  </a:rPr>
                  <a:t> ≤ C</a:t>
                </a:r>
                <a:r>
                  <a:rPr lang="pt-BR" altLang="he-IL" sz="2000" dirty="0">
                    <a:cs typeface="+mn-cs"/>
                  </a:rPr>
                  <a:t> for some constant C.</a:t>
                </a:r>
                <a:endParaRPr lang="en-US" altLang="he-IL" sz="2000" dirty="0">
                  <a:cs typeface="+mn-cs"/>
                </a:endParaRPr>
              </a:p>
              <a:p>
                <a:r>
                  <a:rPr lang="en-US" altLang="he-IL" sz="2000" dirty="0">
                    <a:cs typeface="+mn-cs"/>
                  </a:rPr>
                  <a:t>The total running time is </a:t>
                </a:r>
                <a:r>
                  <a:rPr lang="en-CA" sz="2000" b="1" i="1" dirty="0"/>
                  <a:t>T(n) = n+(3/2)n+(3/2)</a:t>
                </a:r>
                <a:r>
                  <a:rPr lang="en-CA" sz="2000" b="1" i="1" baseline="30000" dirty="0"/>
                  <a:t>2</a:t>
                </a:r>
                <a:r>
                  <a:rPr lang="en-CA" sz="2000" b="1" i="1" dirty="0"/>
                  <a:t>n+(3/2)</a:t>
                </a:r>
                <a:r>
                  <a:rPr lang="en-CA" sz="2000" b="1" i="1" baseline="30000" dirty="0"/>
                  <a:t>3</a:t>
                </a:r>
                <a:r>
                  <a:rPr lang="en-CA" sz="2000" b="1" i="1" dirty="0"/>
                  <a:t>n+… +(3/2)</a:t>
                </a:r>
                <a:r>
                  <a:rPr lang="en-CA" sz="2000" b="1" i="1" baseline="30000" dirty="0"/>
                  <a:t>d</a:t>
                </a:r>
                <a:r>
                  <a:rPr lang="en-CA" sz="2000" b="1" i="1" dirty="0"/>
                  <a:t>*n</a:t>
                </a:r>
              </a:p>
              <a:p>
                <a:r>
                  <a:rPr lang="en-CA" sz="2000" dirty="0"/>
                  <a:t>	where d = lg</a:t>
                </a:r>
                <a:r>
                  <a:rPr lang="en-CA" sz="2000" baseline="-25000" dirty="0"/>
                  <a:t>2</a:t>
                </a:r>
                <a:r>
                  <a:rPr lang="en-CA" sz="2000" dirty="0"/>
                  <a:t>(n) is the number of levels.</a:t>
                </a:r>
              </a:p>
              <a:p>
                <a:r>
                  <a:rPr lang="en-CA" sz="2000" dirty="0"/>
                  <a:t>We have a geometric series here: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1+1.5+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1.5</m:t>
                          </m:r>
                        </m:e>
                        <m: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1.5</m:t>
                          </m:r>
                        </m:e>
                        <m: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3</m:t>
                          </m:r>
                        </m:sup>
                      </m:sSup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+…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1.5</m:t>
                          </m:r>
                        </m:e>
                        <m: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</m:sup>
                      </m:sSup>
                      <m:r>
                        <a:rPr lang="pt-BR" altLang="he-IL" sz="2000" i="1" smtClean="0"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lang="pt-BR" altLang="he-IL" sz="200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1.5</m:t>
                              </m:r>
                            </m:e>
                            <m:sup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+1</m:t>
                              </m:r>
                            </m:sup>
                          </m:s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−1</m:t>
                          </m:r>
                        </m:num>
                        <m:den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1.5−1</m:t>
                          </m:r>
                        </m:den>
                      </m:f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he-IL" sz="2000" b="0" i="0" smtClean="0">
                          <a:latin typeface="Cambria Math" panose="02040503050406030204" pitchFamily="18" charset="0"/>
                          <a:cs typeface="+mn-cs"/>
                        </a:rPr>
                        <m:t>Θ</m:t>
                      </m:r>
                      <m:d>
                        <m:d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1.5</m:t>
                              </m:r>
                            </m:e>
                            <m:sup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altLang="he-IL" sz="2000" dirty="0">
                  <a:cs typeface="+mn-cs"/>
                </a:endParaRPr>
              </a:p>
              <a:p>
                <a:r>
                  <a:rPr lang="en-US" altLang="he-IL" sz="2000" dirty="0">
                    <a:cs typeface="+mn-cs"/>
                  </a:rPr>
                  <a:t>Therefore, the total running time is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𝑇</m:t>
                      </m:r>
                      <m:d>
                        <m:d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</m:d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= 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1.5</m:t>
                          </m:r>
                        </m:e>
                        <m: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</m:sup>
                      </m:sSup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×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𝑛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𝑙𝑜</m:t>
                          </m:r>
                          <m:sSub>
                            <m:sSub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</m:e>
                          </m:d>
                        </m:sup>
                      </m:sSup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×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𝑛</m:t>
                      </m:r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3</m:t>
                          </m:r>
                        </m:e>
                        <m:sup>
                          <m:func>
                            <m:func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he-IL" sz="2000" b="0" i="0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(</m:t>
                              </m:r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)</m:t>
                              </m:r>
                            </m:e>
                          </m:func>
                        </m:sup>
                      </m:sSup>
                      <m:r>
                        <a:rPr lang="en-US" altLang="he-IL" sz="2000" b="0" i="1" smtClean="0"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altLang="he-IL" sz="2000" b="0" i="1" smtClean="0">
                              <a:latin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e>
                        <m:sup>
                          <m:func>
                            <m:funcPr>
                              <m:ctrlP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he-IL" sz="2000" b="0" i="0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altLang="he-IL" sz="2000" b="0" i="1" smtClean="0"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US" altLang="he-IL" sz="2000" b="0" i="1" smtClean="0">
                                  <a:latin typeface="Cambria Math" panose="02040503050406030204" pitchFamily="18" charset="0"/>
                                  <a:cs typeface="+mn-cs"/>
                                </a:rPr>
                                <m:t>(3)</m:t>
                              </m:r>
                            </m:e>
                          </m:func>
                        </m:sup>
                      </m:sSup>
                    </m:oMath>
                  </m:oMathPara>
                </a14:m>
                <a:endParaRPr lang="en-US" altLang="he-IL" sz="2000" dirty="0">
                  <a:cs typeface="+mn-cs"/>
                </a:endParaRPr>
              </a:p>
            </p:txBody>
          </p:sp>
        </mc:Choice>
        <mc:Fallback xmlns="">
          <p:sp>
            <p:nvSpPr>
              <p:cNvPr id="3" name="Text Placeholder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719998" y="1949043"/>
                <a:ext cx="8855643" cy="4763155"/>
              </a:xfrm>
              <a:blipFill>
                <a:blip r:embed="rId3"/>
                <a:stretch>
                  <a:fillRect l="-1721" t="-1536" b="-371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556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Suppose the running time is </a:t>
            </a:r>
            <a:r>
              <a:rPr lang="en-US" altLang="he-IL" sz="2000" u="sng" dirty="0">
                <a:cs typeface="+mn-cs"/>
              </a:rPr>
              <a:t>T(n) = </a:t>
            </a:r>
            <a:r>
              <a:rPr lang="en-US" altLang="he-IL" sz="2000" b="1" u="sng" dirty="0">
                <a:solidFill>
                  <a:srgbClr val="FF0000"/>
                </a:solidFill>
                <a:cs typeface="+mn-cs"/>
              </a:rPr>
              <a:t>a</a:t>
            </a:r>
            <a:r>
              <a:rPr lang="en-US" altLang="he-IL" sz="2000" u="sng" dirty="0">
                <a:cs typeface="+mn-cs"/>
              </a:rPr>
              <a:t>*T(n/</a:t>
            </a:r>
            <a:r>
              <a:rPr lang="en-US" altLang="he-IL" sz="2000" b="1" u="sng" dirty="0">
                <a:solidFill>
                  <a:srgbClr val="FF0000"/>
                </a:solidFill>
                <a:cs typeface="+mn-cs"/>
              </a:rPr>
              <a:t>b</a:t>
            </a:r>
            <a:r>
              <a:rPr lang="en-US" altLang="he-IL" sz="2000" u="sng" dirty="0">
                <a:cs typeface="+mn-cs"/>
              </a:rPr>
              <a:t>) + f(n)</a:t>
            </a:r>
            <a:r>
              <a:rPr lang="en-US" altLang="he-IL" sz="2000" dirty="0">
                <a:cs typeface="+mn-cs"/>
              </a:rPr>
              <a:t> and </a:t>
            </a:r>
            <a:r>
              <a:rPr lang="en-US" altLang="he-IL" sz="2000" u="sng" dirty="0">
                <a:cs typeface="+mn-cs"/>
              </a:rPr>
              <a:t>T(1) = O(1)</a:t>
            </a:r>
            <a:r>
              <a:rPr lang="en-US" altLang="he-IL" sz="2000" dirty="0">
                <a:cs typeface="+mn-cs"/>
              </a:rPr>
              <a:t>.</a:t>
            </a:r>
          </a:p>
          <a:p>
            <a:r>
              <a:rPr lang="en-US" altLang="he-IL" sz="2000" u="sng" dirty="0">
                <a:cs typeface="+mn-cs"/>
              </a:rPr>
              <a:t>Claim</a:t>
            </a:r>
            <a:r>
              <a:rPr lang="en-US" altLang="he-IL" sz="2000" dirty="0">
                <a:cs typeface="+mn-cs"/>
              </a:rPr>
              <a:t>: </a:t>
            </a:r>
            <a:r>
              <a:rPr lang="en-US" altLang="he-IL" sz="2000" u="sng" dirty="0">
                <a:cs typeface="+mn-cs"/>
              </a:rPr>
              <a:t>Proof:</a:t>
            </a:r>
            <a:r>
              <a:rPr lang="en-US" altLang="he-IL" sz="2000" dirty="0">
                <a:cs typeface="+mn-cs"/>
              </a:rPr>
              <a:t> Suppose that </a:t>
            </a:r>
            <a:r>
              <a:rPr lang="en-US" altLang="he-IL" sz="2000" i="1" dirty="0">
                <a:solidFill>
                  <a:srgbClr val="0070C0"/>
                </a:solidFill>
                <a:cs typeface="+mn-cs"/>
              </a:rPr>
              <a:t>T(n) ≤ a</a:t>
            </a:r>
            <a:r>
              <a:rPr lang="pt-BR" altLang="he-IL" sz="2000" i="1" dirty="0">
                <a:solidFill>
                  <a:srgbClr val="0070C0"/>
                </a:solidFill>
                <a:cs typeface="+mn-cs"/>
              </a:rPr>
              <a:t>*T(n/b) + f(n)</a:t>
            </a:r>
            <a:r>
              <a:rPr lang="pt-BR" altLang="he-IL" sz="2000" dirty="0">
                <a:cs typeface="+mn-cs"/>
              </a:rPr>
              <a:t> and </a:t>
            </a:r>
            <a:r>
              <a:rPr lang="pt-BR" altLang="he-IL" sz="2000" dirty="0">
                <a:solidFill>
                  <a:srgbClr val="0070C0"/>
                </a:solidFill>
                <a:cs typeface="+mn-cs"/>
              </a:rPr>
              <a:t>T(1)</a:t>
            </a:r>
            <a:r>
              <a:rPr lang="en-US" altLang="he-IL" sz="2000" dirty="0">
                <a:solidFill>
                  <a:srgbClr val="0070C0"/>
                </a:solidFill>
              </a:rPr>
              <a:t> ≤ C</a:t>
            </a:r>
            <a:r>
              <a:rPr lang="pt-BR" altLang="he-IL" sz="2000" dirty="0">
                <a:cs typeface="+mn-cs"/>
              </a:rPr>
              <a:t> for some constant C.</a:t>
            </a:r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Let us prove the claim by picture again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2948571" y="3852295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f(n)</a:t>
            </a:r>
            <a:endParaRPr lang="en-CA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1878864" y="5688684"/>
            <a:ext cx="653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….</a:t>
            </a:r>
            <a:endParaRPr lang="en-CA" sz="4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5D2E062-9011-4747-9278-376BFC9A9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1279" y="3260518"/>
            <a:ext cx="3203948" cy="4746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We have </a:t>
            </a:r>
            <a:r>
              <a:rPr lang="en-US" sz="2000" dirty="0" err="1"/>
              <a:t>log</a:t>
            </a:r>
            <a:r>
              <a:rPr lang="en-US" sz="2000" baseline="-25000" dirty="0" err="1"/>
              <a:t>b</a:t>
            </a:r>
            <a:r>
              <a:rPr lang="en-US" sz="2000" dirty="0"/>
              <a:t>(n) levels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3B45CFA-0313-46EB-85B6-DB7390C63134}"/>
              </a:ext>
            </a:extLst>
          </p:cNvPr>
          <p:cNvGrpSpPr/>
          <p:nvPr/>
        </p:nvGrpSpPr>
        <p:grpSpPr>
          <a:xfrm>
            <a:off x="719998" y="4189032"/>
            <a:ext cx="7345542" cy="728263"/>
            <a:chOff x="591328" y="4189179"/>
            <a:chExt cx="7345542" cy="72826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ADAB798-F9C6-4D04-B14F-E7A165F2DB92}"/>
                </a:ext>
              </a:extLst>
            </p:cNvPr>
            <p:cNvSpPr/>
            <p:nvPr/>
          </p:nvSpPr>
          <p:spPr>
            <a:xfrm>
              <a:off x="6023849" y="4532160"/>
              <a:ext cx="1913021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f(n/b)</a:t>
              </a:r>
              <a:endParaRPr lang="en-CA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A4276E-8E22-450A-9B07-BE8DB23E853E}"/>
                </a:ext>
              </a:extLst>
            </p:cNvPr>
            <p:cNvSpPr/>
            <p:nvPr/>
          </p:nvSpPr>
          <p:spPr>
            <a:xfrm>
              <a:off x="591328" y="4580558"/>
              <a:ext cx="1913021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f(n/b)</a:t>
              </a:r>
              <a:endParaRPr lang="en-CA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E093DB3-7A38-43B0-AFBC-F0A9AFB688C4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 flipH="1">
              <a:off x="1547839" y="4189179"/>
              <a:ext cx="2357243" cy="39137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22A5940-03D5-4E14-901A-548A55F57ACB}"/>
                </a:ext>
              </a:extLst>
            </p:cNvPr>
            <p:cNvCxnSpPr>
              <a:cxnSpLocks/>
              <a:stCxn id="4" idx="2"/>
              <a:endCxn id="5" idx="0"/>
            </p:cNvCxnSpPr>
            <p:nvPr/>
          </p:nvCxnSpPr>
          <p:spPr>
            <a:xfrm>
              <a:off x="3905082" y="4189179"/>
              <a:ext cx="3203948" cy="34283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62053F3-E66C-4354-80C7-27CE5ECC74CE}"/>
                </a:ext>
              </a:extLst>
            </p:cNvPr>
            <p:cNvSpPr/>
            <p:nvPr/>
          </p:nvSpPr>
          <p:spPr>
            <a:xfrm>
              <a:off x="2979823" y="4556524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f(n/b)</a:t>
              </a:r>
              <a:endParaRPr lang="en-CA" dirty="0"/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733CD41-9C37-4F2B-B2D0-995C198574FA}"/>
                </a:ext>
              </a:extLst>
            </p:cNvPr>
            <p:cNvCxnSpPr>
              <a:cxnSpLocks/>
              <a:stCxn id="4" idx="2"/>
              <a:endCxn id="54" idx="0"/>
            </p:cNvCxnSpPr>
            <p:nvPr/>
          </p:nvCxnSpPr>
          <p:spPr>
            <a:xfrm>
              <a:off x="3905082" y="4189179"/>
              <a:ext cx="31252" cy="3673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21CFB1F0-D7BA-4FAA-90AB-277FD9774063}"/>
              </a:ext>
            </a:extLst>
          </p:cNvPr>
          <p:cNvGrpSpPr/>
          <p:nvPr/>
        </p:nvGrpSpPr>
        <p:grpSpPr>
          <a:xfrm>
            <a:off x="30230" y="4872099"/>
            <a:ext cx="8638175" cy="1080654"/>
            <a:chOff x="30230" y="4872099"/>
            <a:chExt cx="8638175" cy="108065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AB6B775-75F0-4A1E-A29A-541FC49C3574}"/>
                </a:ext>
              </a:extLst>
            </p:cNvPr>
            <p:cNvSpPr/>
            <p:nvPr/>
          </p:nvSpPr>
          <p:spPr>
            <a:xfrm>
              <a:off x="1803291" y="5535214"/>
              <a:ext cx="808461" cy="39222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65F1F40-41CE-4C08-A069-1C5EFCD48B51}"/>
                </a:ext>
              </a:extLst>
            </p:cNvPr>
            <p:cNvSpPr/>
            <p:nvPr/>
          </p:nvSpPr>
          <p:spPr>
            <a:xfrm>
              <a:off x="30230" y="5547639"/>
              <a:ext cx="835304" cy="38357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364665E-81D3-4736-A6D1-089DF8D28CD1}"/>
                </a:ext>
              </a:extLst>
            </p:cNvPr>
            <p:cNvCxnSpPr>
              <a:cxnSpLocks/>
              <a:stCxn id="7" idx="2"/>
              <a:endCxn id="40" idx="0"/>
            </p:cNvCxnSpPr>
            <p:nvPr/>
          </p:nvCxnSpPr>
          <p:spPr>
            <a:xfrm flipH="1">
              <a:off x="447882" y="4917295"/>
              <a:ext cx="1228627" cy="6303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8191779-E878-49ED-AED6-120E4D91830A}"/>
                </a:ext>
              </a:extLst>
            </p:cNvPr>
            <p:cNvCxnSpPr>
              <a:cxnSpLocks/>
              <a:stCxn id="7" idx="2"/>
              <a:endCxn id="39" idx="0"/>
            </p:cNvCxnSpPr>
            <p:nvPr/>
          </p:nvCxnSpPr>
          <p:spPr>
            <a:xfrm>
              <a:off x="1676509" y="4917295"/>
              <a:ext cx="531013" cy="6179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C015AAC9-A4BE-4180-B271-A99CDFF99997}"/>
                </a:ext>
              </a:extLst>
            </p:cNvPr>
            <p:cNvSpPr/>
            <p:nvPr/>
          </p:nvSpPr>
          <p:spPr>
            <a:xfrm>
              <a:off x="903186" y="5543862"/>
              <a:ext cx="806050" cy="36726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2B5AD90E-B5B1-4B87-8F05-F0BB698A2CFC}"/>
                </a:ext>
              </a:extLst>
            </p:cNvPr>
            <p:cNvCxnSpPr>
              <a:cxnSpLocks/>
              <a:stCxn id="7" idx="2"/>
              <a:endCxn id="74" idx="0"/>
            </p:cNvCxnSpPr>
            <p:nvPr/>
          </p:nvCxnSpPr>
          <p:spPr>
            <a:xfrm flipH="1">
              <a:off x="1306211" y="4917295"/>
              <a:ext cx="370298" cy="62656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458161EC-17C8-4151-B4AC-F60A7BB1CC2D}"/>
                </a:ext>
              </a:extLst>
            </p:cNvPr>
            <p:cNvSpPr/>
            <p:nvPr/>
          </p:nvSpPr>
          <p:spPr>
            <a:xfrm>
              <a:off x="7764955" y="5559115"/>
              <a:ext cx="903450" cy="3835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3B7D172A-EFD6-443D-A094-AFAECED3616D}"/>
                </a:ext>
              </a:extLst>
            </p:cNvPr>
            <p:cNvSpPr/>
            <p:nvPr/>
          </p:nvSpPr>
          <p:spPr>
            <a:xfrm>
              <a:off x="5793740" y="5569175"/>
              <a:ext cx="835304" cy="3835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02ABD428-0FE2-47C6-A1CE-F61446351A99}"/>
                </a:ext>
              </a:extLst>
            </p:cNvPr>
            <p:cNvCxnSpPr>
              <a:cxnSpLocks/>
              <a:endCxn id="88" idx="0"/>
            </p:cNvCxnSpPr>
            <p:nvPr/>
          </p:nvCxnSpPr>
          <p:spPr>
            <a:xfrm flipH="1">
              <a:off x="6211392" y="4872099"/>
              <a:ext cx="1147126" cy="6970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AEFF1BFE-B265-4574-B4B4-F39F3F99F9C8}"/>
                </a:ext>
              </a:extLst>
            </p:cNvPr>
            <p:cNvCxnSpPr>
              <a:cxnSpLocks/>
              <a:endCxn id="87" idx="0"/>
            </p:cNvCxnSpPr>
            <p:nvPr/>
          </p:nvCxnSpPr>
          <p:spPr>
            <a:xfrm>
              <a:off x="7358518" y="4872099"/>
              <a:ext cx="858162" cy="687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BC4EE60B-911F-4DC3-A142-DAE0DB1BD1D8}"/>
                </a:ext>
              </a:extLst>
            </p:cNvPr>
            <p:cNvSpPr/>
            <p:nvPr/>
          </p:nvSpPr>
          <p:spPr>
            <a:xfrm>
              <a:off x="6765102" y="5568177"/>
              <a:ext cx="835304" cy="38357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500257C2-67C9-4AE9-BD04-37E689C0D2F6}"/>
                </a:ext>
              </a:extLst>
            </p:cNvPr>
            <p:cNvCxnSpPr>
              <a:cxnSpLocks/>
              <a:endCxn id="91" idx="0"/>
            </p:cNvCxnSpPr>
            <p:nvPr/>
          </p:nvCxnSpPr>
          <p:spPr>
            <a:xfrm flipH="1">
              <a:off x="7182754" y="4872099"/>
              <a:ext cx="175764" cy="69607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F7CCC288-91FC-4FAA-B0B7-1082852EBA6C}"/>
                </a:ext>
              </a:extLst>
            </p:cNvPr>
            <p:cNvSpPr/>
            <p:nvPr/>
          </p:nvSpPr>
          <p:spPr>
            <a:xfrm>
              <a:off x="4677022" y="5527892"/>
              <a:ext cx="903450" cy="3835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CF8E48FF-B190-4A09-A50D-94B1BDAD836F}"/>
                </a:ext>
              </a:extLst>
            </p:cNvPr>
            <p:cNvSpPr/>
            <p:nvPr/>
          </p:nvSpPr>
          <p:spPr>
            <a:xfrm>
              <a:off x="2705807" y="5537951"/>
              <a:ext cx="877308" cy="3825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A1D2393-2880-4C74-9BD1-58400CCA9D32}"/>
                </a:ext>
              </a:extLst>
            </p:cNvPr>
            <p:cNvCxnSpPr>
              <a:cxnSpLocks/>
              <a:endCxn id="112" idx="0"/>
            </p:cNvCxnSpPr>
            <p:nvPr/>
          </p:nvCxnSpPr>
          <p:spPr>
            <a:xfrm flipH="1">
              <a:off x="3144461" y="4886291"/>
              <a:ext cx="873762" cy="65166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21CC5B4D-410C-40E3-BA8C-B203CD7AE813}"/>
                </a:ext>
              </a:extLst>
            </p:cNvPr>
            <p:cNvCxnSpPr>
              <a:cxnSpLocks/>
              <a:endCxn id="111" idx="0"/>
            </p:cNvCxnSpPr>
            <p:nvPr/>
          </p:nvCxnSpPr>
          <p:spPr>
            <a:xfrm>
              <a:off x="4018220" y="4886291"/>
              <a:ext cx="1110527" cy="64160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69F033C8-E3B7-4E08-BEC4-2814CA414A6D}"/>
                </a:ext>
              </a:extLst>
            </p:cNvPr>
            <p:cNvSpPr/>
            <p:nvPr/>
          </p:nvSpPr>
          <p:spPr>
            <a:xfrm>
              <a:off x="3677169" y="5536954"/>
              <a:ext cx="835304" cy="38357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f(n/b</a:t>
              </a:r>
              <a:r>
                <a:rPr lang="en-US" baseline="30000" dirty="0"/>
                <a:t>2</a:t>
              </a:r>
              <a:r>
                <a:rPr lang="en-US" dirty="0"/>
                <a:t>)</a:t>
              </a:r>
              <a:endParaRPr lang="en-CA" dirty="0"/>
            </a:p>
          </p:txBody>
        </p: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08B1279D-9997-4D59-9BCE-61D216E7F052}"/>
                </a:ext>
              </a:extLst>
            </p:cNvPr>
            <p:cNvCxnSpPr>
              <a:cxnSpLocks/>
              <a:endCxn id="115" idx="0"/>
            </p:cNvCxnSpPr>
            <p:nvPr/>
          </p:nvCxnSpPr>
          <p:spPr>
            <a:xfrm>
              <a:off x="4018220" y="4886291"/>
              <a:ext cx="76601" cy="6506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94F0C53-4BD2-48DB-8F01-69D34B2752C7}"/>
              </a:ext>
            </a:extLst>
          </p:cNvPr>
          <p:cNvGrpSpPr/>
          <p:nvPr/>
        </p:nvGrpSpPr>
        <p:grpSpPr>
          <a:xfrm>
            <a:off x="469100" y="6303485"/>
            <a:ext cx="8461215" cy="756798"/>
            <a:chOff x="469100" y="6303485"/>
            <a:chExt cx="8461215" cy="756798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BF52CE-882E-465E-8BA0-E08809F2265C}"/>
                </a:ext>
              </a:extLst>
            </p:cNvPr>
            <p:cNvSpPr/>
            <p:nvPr/>
          </p:nvSpPr>
          <p:spPr>
            <a:xfrm>
              <a:off x="1178990" y="6720846"/>
              <a:ext cx="580761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F9D4E065-E38F-430D-B97A-5F12040157D4}"/>
                </a:ext>
              </a:extLst>
            </p:cNvPr>
            <p:cNvSpPr/>
            <p:nvPr/>
          </p:nvSpPr>
          <p:spPr>
            <a:xfrm>
              <a:off x="469100" y="6707235"/>
              <a:ext cx="536955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4E17921-1C01-46C4-BFD5-97C848FD7D49}"/>
                </a:ext>
              </a:extLst>
            </p:cNvPr>
            <p:cNvCxnSpPr>
              <a:cxnSpLocks/>
              <a:endCxn id="50" idx="0"/>
            </p:cNvCxnSpPr>
            <p:nvPr/>
          </p:nvCxnSpPr>
          <p:spPr>
            <a:xfrm flipH="1">
              <a:off x="737578" y="6332090"/>
              <a:ext cx="568633" cy="3751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C7B0D79-E1B1-4BA0-AE12-ECE32AB5C091}"/>
                </a:ext>
              </a:extLst>
            </p:cNvPr>
            <p:cNvCxnSpPr>
              <a:cxnSpLocks/>
              <a:endCxn id="49" idx="0"/>
            </p:cNvCxnSpPr>
            <p:nvPr/>
          </p:nvCxnSpPr>
          <p:spPr>
            <a:xfrm>
              <a:off x="1324180" y="6315782"/>
              <a:ext cx="1451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AFFB2E9-B857-45D1-A893-822E3F3DD4F7}"/>
                </a:ext>
              </a:extLst>
            </p:cNvPr>
            <p:cNvSpPr/>
            <p:nvPr/>
          </p:nvSpPr>
          <p:spPr>
            <a:xfrm>
              <a:off x="1866245" y="6712051"/>
              <a:ext cx="536955" cy="33688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1BBC005-010B-4560-9B1E-E369974CB2C5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>
              <a:off x="1324180" y="6307134"/>
              <a:ext cx="810543" cy="4049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0376B09-8F5C-49E5-B626-9FF1ED31D30C}"/>
                </a:ext>
              </a:extLst>
            </p:cNvPr>
            <p:cNvSpPr/>
            <p:nvPr/>
          </p:nvSpPr>
          <p:spPr>
            <a:xfrm>
              <a:off x="4065781" y="6717197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E8A8A36B-D8E5-4B94-A5E3-D86652209EE2}"/>
                </a:ext>
              </a:extLst>
            </p:cNvPr>
            <p:cNvSpPr/>
            <p:nvPr/>
          </p:nvSpPr>
          <p:spPr>
            <a:xfrm>
              <a:off x="3355891" y="6703586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71D37652-537F-41FD-94BE-2BAAEB72B3C6}"/>
                </a:ext>
              </a:extLst>
            </p:cNvPr>
            <p:cNvCxnSpPr>
              <a:cxnSpLocks/>
              <a:endCxn id="137" idx="0"/>
            </p:cNvCxnSpPr>
            <p:nvPr/>
          </p:nvCxnSpPr>
          <p:spPr>
            <a:xfrm flipH="1">
              <a:off x="3624369" y="6328441"/>
              <a:ext cx="568633" cy="3751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CC1A6FEF-560F-4B9E-9A73-0B5AE1825DB4}"/>
                </a:ext>
              </a:extLst>
            </p:cNvPr>
            <p:cNvCxnSpPr>
              <a:cxnSpLocks/>
              <a:endCxn id="136" idx="0"/>
            </p:cNvCxnSpPr>
            <p:nvPr/>
          </p:nvCxnSpPr>
          <p:spPr>
            <a:xfrm>
              <a:off x="4210971" y="6312133"/>
              <a:ext cx="1451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77071701-7205-4FD8-B495-4BE79F8B30EC}"/>
                </a:ext>
              </a:extLst>
            </p:cNvPr>
            <p:cNvSpPr/>
            <p:nvPr/>
          </p:nvSpPr>
          <p:spPr>
            <a:xfrm>
              <a:off x="4753036" y="6708402"/>
              <a:ext cx="536955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25DDE696-97BA-445D-B026-F2A336383B24}"/>
                </a:ext>
              </a:extLst>
            </p:cNvPr>
            <p:cNvCxnSpPr>
              <a:cxnSpLocks/>
              <a:endCxn id="140" idx="0"/>
            </p:cNvCxnSpPr>
            <p:nvPr/>
          </p:nvCxnSpPr>
          <p:spPr>
            <a:xfrm>
              <a:off x="4210971" y="6303485"/>
              <a:ext cx="810543" cy="4049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1F05B2F9-EB37-4BA4-BC47-81C4ADE0B0D4}"/>
                </a:ext>
              </a:extLst>
            </p:cNvPr>
            <p:cNvSpPr/>
            <p:nvPr/>
          </p:nvSpPr>
          <p:spPr>
            <a:xfrm>
              <a:off x="7706105" y="6723399"/>
              <a:ext cx="580761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4BBD39A1-2EC0-46BE-8941-92D02BDE0F95}"/>
                </a:ext>
              </a:extLst>
            </p:cNvPr>
            <p:cNvSpPr/>
            <p:nvPr/>
          </p:nvSpPr>
          <p:spPr>
            <a:xfrm>
              <a:off x="6996215" y="6709788"/>
              <a:ext cx="536955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81BC050C-D898-4DCD-9B95-9D2DCDEB180B}"/>
                </a:ext>
              </a:extLst>
            </p:cNvPr>
            <p:cNvCxnSpPr>
              <a:cxnSpLocks/>
              <a:endCxn id="143" idx="0"/>
            </p:cNvCxnSpPr>
            <p:nvPr/>
          </p:nvCxnSpPr>
          <p:spPr>
            <a:xfrm flipH="1">
              <a:off x="7264693" y="6334643"/>
              <a:ext cx="568633" cy="37514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35B4A083-0B2E-4BCC-9CEF-E8E1A1FDB844}"/>
                </a:ext>
              </a:extLst>
            </p:cNvPr>
            <p:cNvCxnSpPr>
              <a:cxnSpLocks/>
              <a:endCxn id="142" idx="0"/>
            </p:cNvCxnSpPr>
            <p:nvPr/>
          </p:nvCxnSpPr>
          <p:spPr>
            <a:xfrm>
              <a:off x="7851295" y="6318335"/>
              <a:ext cx="145191" cy="40506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4A7633DA-84CA-427D-B927-0556C12E626C}"/>
                </a:ext>
              </a:extLst>
            </p:cNvPr>
            <p:cNvSpPr/>
            <p:nvPr/>
          </p:nvSpPr>
          <p:spPr>
            <a:xfrm>
              <a:off x="8393360" y="6714604"/>
              <a:ext cx="536955" cy="33688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C*1</a:t>
              </a:r>
              <a:endParaRPr lang="en-CA" dirty="0"/>
            </a:p>
          </p:txBody>
        </p: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1E0BBAC2-9B3D-4425-A8B6-30FE09C4BC2A}"/>
                </a:ext>
              </a:extLst>
            </p:cNvPr>
            <p:cNvCxnSpPr>
              <a:cxnSpLocks/>
              <a:endCxn id="146" idx="0"/>
            </p:cNvCxnSpPr>
            <p:nvPr/>
          </p:nvCxnSpPr>
          <p:spPr>
            <a:xfrm>
              <a:off x="7851295" y="6309687"/>
              <a:ext cx="810543" cy="40491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863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6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Master Theorem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>
                <a:cs typeface="+mn-cs"/>
              </a:rPr>
              <a:t>Master Theorem</a:t>
            </a:r>
            <a:r>
              <a:rPr lang="en-US" altLang="he-IL" sz="2000" dirty="0">
                <a:cs typeface="+mn-cs"/>
              </a:rPr>
              <a:t>: Suppose we are given a recurrence relation</a:t>
            </a:r>
          </a:p>
          <a:p>
            <a:pPr algn="ctr"/>
            <a:r>
              <a:rPr lang="en-US" altLang="he-IL" sz="2000" dirty="0">
                <a:cs typeface="+mn-cs"/>
              </a:rPr>
              <a:t>T(n) = a*T(n/b) + f(n)</a:t>
            </a:r>
          </a:p>
          <a:p>
            <a:r>
              <a:rPr lang="en-US" altLang="he-IL" sz="2000" dirty="0">
                <a:cs typeface="+mn-cs"/>
              </a:rPr>
              <a:t>for integers a, b, and some function f - overhead.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c = </a:t>
            </a:r>
            <a:r>
              <a:rPr lang="en-US" altLang="he-IL" sz="2000" dirty="0" err="1">
                <a:cs typeface="+mn-cs"/>
              </a:rPr>
              <a:t>log</a:t>
            </a:r>
            <a:r>
              <a:rPr lang="en-US" altLang="he-IL" sz="2000" baseline="-25000" dirty="0" err="1">
                <a:cs typeface="+mn-cs"/>
              </a:rPr>
              <a:t>b</a:t>
            </a:r>
            <a:r>
              <a:rPr lang="en-US" altLang="he-IL" sz="2000" dirty="0">
                <a:cs typeface="+mn-cs"/>
              </a:rPr>
              <a:t>(a). // We want to compare the running time to O(</a:t>
            </a:r>
            <a:r>
              <a:rPr lang="en-US" altLang="he-IL" sz="2000" dirty="0" err="1">
                <a:cs typeface="+mn-cs"/>
              </a:rPr>
              <a:t>n</a:t>
            </a:r>
            <a:r>
              <a:rPr lang="en-US" altLang="he-IL" sz="2000" baseline="30000" dirty="0" err="1">
                <a:cs typeface="+mn-cs"/>
              </a:rPr>
              <a:t>c</a:t>
            </a:r>
            <a:r>
              <a:rPr lang="en-US" altLang="he-IL" sz="2000" dirty="0">
                <a:cs typeface="+mn-cs"/>
              </a:rPr>
              <a:t>)</a:t>
            </a:r>
          </a:p>
          <a:p>
            <a:r>
              <a:rPr lang="en-US" altLang="he-IL" sz="2000" dirty="0">
                <a:cs typeface="+mn-cs"/>
              </a:rPr>
              <a:t># layers = d = </a:t>
            </a:r>
            <a:r>
              <a:rPr lang="en-US" altLang="he-IL" sz="2000" dirty="0" err="1">
                <a:cs typeface="+mn-cs"/>
              </a:rPr>
              <a:t>log</a:t>
            </a:r>
            <a:r>
              <a:rPr lang="en-US" altLang="he-IL" sz="2000" baseline="-25000" dirty="0" err="1">
                <a:cs typeface="+mn-cs"/>
              </a:rPr>
              <a:t>b</a:t>
            </a:r>
            <a:r>
              <a:rPr lang="en-US" altLang="he-IL" sz="2000" dirty="0">
                <a:cs typeface="+mn-cs"/>
              </a:rPr>
              <a:t>(n) and, in layer k we have </a:t>
            </a:r>
            <a:r>
              <a:rPr lang="en-US" altLang="he-IL" sz="2000" dirty="0" err="1">
                <a:cs typeface="+mn-cs"/>
              </a:rPr>
              <a:t>a</a:t>
            </a:r>
            <a:r>
              <a:rPr lang="en-US" altLang="he-IL" sz="2000" baseline="30000" dirty="0" err="1">
                <a:cs typeface="+mn-cs"/>
              </a:rPr>
              <a:t>k</a:t>
            </a:r>
            <a:r>
              <a:rPr lang="en-US" altLang="he-IL" sz="2000" dirty="0">
                <a:cs typeface="+mn-cs"/>
              </a:rPr>
              <a:t> blocks.</a:t>
            </a:r>
            <a:br>
              <a:rPr lang="en-US" altLang="he-IL" sz="2000" dirty="0">
                <a:cs typeface="+mn-cs"/>
              </a:rPr>
            </a:br>
            <a:r>
              <a:rPr lang="en-US" altLang="he-IL" sz="2000" dirty="0">
                <a:cs typeface="+mn-cs"/>
              </a:rPr>
              <a:t>So we compute 1+a+a</a:t>
            </a:r>
            <a:r>
              <a:rPr lang="en-US" altLang="he-IL" sz="2000" baseline="30000" dirty="0">
                <a:cs typeface="+mn-cs"/>
              </a:rPr>
              <a:t>2</a:t>
            </a:r>
            <a:r>
              <a:rPr lang="en-US" altLang="he-IL" sz="2000" dirty="0">
                <a:cs typeface="+mn-cs"/>
              </a:rPr>
              <a:t>+…+a</a:t>
            </a:r>
            <a:r>
              <a:rPr lang="en-US" altLang="he-IL" sz="2000" baseline="30000" dirty="0">
                <a:cs typeface="+mn-cs"/>
              </a:rPr>
              <a:t>d</a:t>
            </a:r>
            <a:r>
              <a:rPr lang="en-US" altLang="he-IL" sz="2000" dirty="0">
                <a:cs typeface="+mn-cs"/>
              </a:rPr>
              <a:t> = </a:t>
            </a:r>
            <a:r>
              <a:rPr lang="en-US" altLang="he-IL" sz="2000" dirty="0"/>
              <a:t>O(</a:t>
            </a:r>
            <a:r>
              <a:rPr lang="en-US" altLang="he-IL" sz="2000" dirty="0" err="1"/>
              <a:t>n</a:t>
            </a:r>
            <a:r>
              <a:rPr lang="en-US" altLang="he-IL" sz="2000" baseline="30000" dirty="0" err="1"/>
              <a:t>c</a:t>
            </a:r>
            <a:r>
              <a:rPr lang="en-US" altLang="he-IL" sz="2000" dirty="0"/>
              <a:t>)</a:t>
            </a:r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Then</a:t>
            </a:r>
          </a:p>
          <a:p>
            <a:pPr marL="457200" indent="-457200">
              <a:buAutoNum type="arabicPeriod"/>
            </a:pPr>
            <a:r>
              <a:rPr lang="en-US" altLang="he-IL" sz="2000" dirty="0">
                <a:cs typeface="+mn-cs"/>
              </a:rPr>
              <a:t>If f(n) = O(</a:t>
            </a:r>
            <a:r>
              <a:rPr lang="en-US" altLang="he-IL" sz="2000" dirty="0" err="1">
                <a:cs typeface="+mn-cs"/>
              </a:rPr>
              <a:t>n</a:t>
            </a:r>
            <a:r>
              <a:rPr lang="en-US" altLang="he-IL" sz="2000" baseline="30000" dirty="0" err="1">
                <a:cs typeface="+mn-cs"/>
              </a:rPr>
              <a:t>d</a:t>
            </a:r>
            <a:r>
              <a:rPr lang="en-US" altLang="he-IL" sz="2000" dirty="0">
                <a:cs typeface="+mn-cs"/>
              </a:rPr>
              <a:t>) for some d&lt;c, then T(n) = </a:t>
            </a:r>
            <a:r>
              <a:rPr lang="el-GR" sz="2000" dirty="0"/>
              <a:t>Θ</a:t>
            </a:r>
            <a:r>
              <a:rPr lang="en-US" altLang="he-IL" sz="2000" dirty="0">
                <a:cs typeface="+mn-cs"/>
              </a:rPr>
              <a:t>(</a:t>
            </a:r>
            <a:r>
              <a:rPr lang="en-US" altLang="he-IL" sz="2000" dirty="0" err="1">
                <a:cs typeface="+mn-cs"/>
              </a:rPr>
              <a:t>n</a:t>
            </a:r>
            <a:r>
              <a:rPr lang="en-US" altLang="he-IL" sz="2000" baseline="30000" dirty="0" err="1">
                <a:cs typeface="+mn-cs"/>
              </a:rPr>
              <a:t>c</a:t>
            </a:r>
            <a:r>
              <a:rPr lang="en-US" altLang="he-IL" sz="2000" dirty="0">
                <a:cs typeface="+mn-cs"/>
              </a:rPr>
              <a:t>)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If f(n) = </a:t>
            </a:r>
            <a:r>
              <a:rPr lang="el-GR" sz="2000" dirty="0"/>
              <a:t>Θ</a:t>
            </a:r>
            <a:r>
              <a:rPr lang="en-US" altLang="he-IL" sz="2000" dirty="0"/>
              <a:t>(</a:t>
            </a:r>
            <a:r>
              <a:rPr lang="en-US" altLang="he-IL" sz="2000" dirty="0" err="1"/>
              <a:t>n</a:t>
            </a:r>
            <a:r>
              <a:rPr lang="en-US" altLang="he-IL" sz="2000" baseline="30000" dirty="0" err="1"/>
              <a:t>c</a:t>
            </a:r>
            <a:r>
              <a:rPr lang="en-US" altLang="he-IL" sz="2000" dirty="0"/>
              <a:t>), then T(n) = </a:t>
            </a:r>
            <a:r>
              <a:rPr lang="el-GR" sz="2000" dirty="0"/>
              <a:t>Θ</a:t>
            </a:r>
            <a:r>
              <a:rPr lang="en-US" altLang="he-IL" sz="2000" dirty="0"/>
              <a:t>(</a:t>
            </a:r>
            <a:r>
              <a:rPr lang="en-US" altLang="he-IL" sz="2000" dirty="0" err="1"/>
              <a:t>n</a:t>
            </a:r>
            <a:r>
              <a:rPr lang="en-US" altLang="he-IL" sz="2000" baseline="30000" dirty="0" err="1"/>
              <a:t>c</a:t>
            </a:r>
            <a:r>
              <a:rPr lang="en-US" altLang="he-IL" sz="2000" dirty="0"/>
              <a:t> log(n))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/>
              <a:t>If f(n) = </a:t>
            </a:r>
            <a:r>
              <a:rPr lang="el-GR" altLang="he-IL" sz="2000" dirty="0"/>
              <a:t>Ω</a:t>
            </a:r>
            <a:r>
              <a:rPr lang="en-US" altLang="he-IL" sz="2000" dirty="0"/>
              <a:t>(</a:t>
            </a:r>
            <a:r>
              <a:rPr lang="en-US" altLang="he-IL" sz="2000" dirty="0" err="1"/>
              <a:t>n</a:t>
            </a:r>
            <a:r>
              <a:rPr lang="en-US" altLang="he-IL" sz="2000" baseline="30000" dirty="0" err="1"/>
              <a:t>d</a:t>
            </a:r>
            <a:r>
              <a:rPr lang="en-US" altLang="he-IL" sz="2000" dirty="0"/>
              <a:t>) for some d&gt;c, then T(n) = </a:t>
            </a:r>
            <a:r>
              <a:rPr lang="el-GR" sz="2000" dirty="0"/>
              <a:t>Θ</a:t>
            </a:r>
            <a:r>
              <a:rPr lang="en-US" altLang="he-IL" sz="2000" dirty="0"/>
              <a:t>(f)</a:t>
            </a:r>
          </a:p>
        </p:txBody>
      </p:sp>
    </p:spTree>
    <p:extLst>
      <p:ext uri="{BB962C8B-B14F-4D97-AF65-F5344CB8AC3E}">
        <p14:creationId xmlns:p14="http://schemas.microsoft.com/office/powerpoint/2010/main" val="165609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Master Theorem -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altLang="he-IL" sz="2000" dirty="0">
                <a:cs typeface="+mn-cs"/>
              </a:rPr>
              <a:t>T(n) = 2T(n/2) + O(1).</a:t>
            </a:r>
            <a:br>
              <a:rPr lang="en-US" altLang="he-IL" sz="2000" dirty="0">
                <a:cs typeface="+mn-cs"/>
              </a:rPr>
            </a:br>
            <a:r>
              <a:rPr lang="en-US" altLang="he-IL" sz="2000" dirty="0">
                <a:cs typeface="+mn-cs"/>
              </a:rPr>
              <a:t>	Then T(n) = </a:t>
            </a:r>
            <a:r>
              <a:rPr lang="el-GR" sz="2000" dirty="0"/>
              <a:t>Θ</a:t>
            </a:r>
            <a:r>
              <a:rPr lang="en-US" altLang="he-IL" sz="2000" dirty="0">
                <a:cs typeface="+mn-cs"/>
              </a:rPr>
              <a:t>(n)		</a:t>
            </a:r>
            <a:r>
              <a:rPr lang="en-US" altLang="he-IL" sz="2000" dirty="0">
                <a:solidFill>
                  <a:srgbClr val="FF0000"/>
                </a:solidFill>
                <a:cs typeface="+mn-cs"/>
              </a:rPr>
              <a:t>::: c = log</a:t>
            </a:r>
            <a:r>
              <a:rPr lang="en-US" altLang="he-IL" sz="2000" baseline="-25000" dirty="0">
                <a:solidFill>
                  <a:srgbClr val="FF0000"/>
                </a:solidFill>
                <a:cs typeface="+mn-cs"/>
              </a:rPr>
              <a:t>2</a:t>
            </a:r>
            <a:r>
              <a:rPr lang="en-US" altLang="he-IL" sz="2000" dirty="0">
                <a:solidFill>
                  <a:srgbClr val="FF0000"/>
                </a:solidFill>
                <a:cs typeface="+mn-cs"/>
              </a:rPr>
              <a:t>(2) = 1</a:t>
            </a:r>
            <a:r>
              <a:rPr lang="en-US" altLang="he-IL" sz="2000" dirty="0">
                <a:solidFill>
                  <a:schemeClr val="tx1"/>
                </a:solidFill>
                <a:cs typeface="+mn-cs"/>
              </a:rPr>
              <a:t> and </a:t>
            </a:r>
            <a:r>
              <a:rPr lang="en-US" altLang="he-IL" sz="2000" dirty="0">
                <a:solidFill>
                  <a:srgbClr val="FF0000"/>
                </a:solidFill>
                <a:cs typeface="+mn-cs"/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  <a:cs typeface="+mn-cs"/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  <a:cs typeface="+mn-cs"/>
              </a:rPr>
              <a:t>0</a:t>
            </a:r>
            <a:r>
              <a:rPr lang="en-US" altLang="he-IL" sz="2000" dirty="0">
                <a:solidFill>
                  <a:srgbClr val="FF0000"/>
                </a:solidFill>
                <a:cs typeface="+mn-cs"/>
              </a:rPr>
              <a:t>)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>
                <a:cs typeface="+mn-cs"/>
              </a:rPr>
              <a:t>T(n) = 2T(n/2) + </a:t>
            </a:r>
            <a:r>
              <a:rPr lang="el-GR" sz="2000" dirty="0"/>
              <a:t>Θ</a:t>
            </a:r>
            <a:r>
              <a:rPr lang="en-US" altLang="he-IL" sz="2000" dirty="0">
                <a:cs typeface="+mn-cs"/>
              </a:rPr>
              <a:t>(n)</a:t>
            </a:r>
            <a:br>
              <a:rPr lang="en-US" altLang="he-IL" sz="2000" dirty="0">
                <a:cs typeface="+mn-cs"/>
              </a:rPr>
            </a:br>
            <a:r>
              <a:rPr lang="en-US" altLang="he-IL" sz="2000" dirty="0">
                <a:cs typeface="+mn-cs"/>
              </a:rPr>
              <a:t>	Then T(n) = </a:t>
            </a:r>
            <a:r>
              <a:rPr lang="el-GR" sz="2000" dirty="0"/>
              <a:t>Θ</a:t>
            </a:r>
            <a:r>
              <a:rPr lang="en-US" altLang="he-IL" sz="2000" dirty="0">
                <a:cs typeface="+mn-cs"/>
              </a:rPr>
              <a:t>(n log(n)) 		</a:t>
            </a:r>
            <a:r>
              <a:rPr lang="en-US" altLang="he-IL" sz="2000" dirty="0">
                <a:solidFill>
                  <a:srgbClr val="FF0000"/>
                </a:solidFill>
              </a:rPr>
              <a:t>::: c = log</a:t>
            </a:r>
            <a:r>
              <a:rPr lang="en-US" altLang="he-IL" sz="2000" baseline="-25000" dirty="0">
                <a:solidFill>
                  <a:srgbClr val="FF0000"/>
                </a:solidFill>
              </a:rPr>
              <a:t>2</a:t>
            </a:r>
            <a:r>
              <a:rPr lang="en-US" altLang="he-IL" sz="2000" dirty="0">
                <a:solidFill>
                  <a:srgbClr val="FF0000"/>
                </a:solidFill>
              </a:rPr>
              <a:t>(2) = 1 </a:t>
            </a:r>
            <a:r>
              <a:rPr lang="en-US" altLang="he-IL" sz="2000" dirty="0">
                <a:solidFill>
                  <a:schemeClr val="tx1"/>
                </a:solidFill>
              </a:rPr>
              <a:t>and </a:t>
            </a:r>
            <a:r>
              <a:rPr lang="en-US" altLang="he-IL" sz="2000" dirty="0">
                <a:solidFill>
                  <a:srgbClr val="FF0000"/>
                </a:solidFill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1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  <a:endParaRPr lang="en-US" altLang="he-IL" sz="2000" dirty="0">
              <a:solidFill>
                <a:srgbClr val="FF0000"/>
              </a:solidFill>
              <a:cs typeface="+mn-cs"/>
            </a:endParaRPr>
          </a:p>
          <a:p>
            <a:pPr marL="457200" indent="-457200">
              <a:buFontTx/>
              <a:buAutoNum type="arabicPeriod"/>
            </a:pPr>
            <a:r>
              <a:rPr lang="en-US" altLang="he-IL" sz="2000" dirty="0">
                <a:cs typeface="+mn-cs"/>
              </a:rPr>
              <a:t>T(n) = 3T(n/2) + 3n</a:t>
            </a:r>
            <a:r>
              <a:rPr lang="en-US" altLang="he-IL" sz="2000" baseline="30000" dirty="0">
                <a:cs typeface="+mn-cs"/>
              </a:rPr>
              <a:t>2</a:t>
            </a:r>
            <a:br>
              <a:rPr lang="en-US" altLang="he-IL" sz="2000" dirty="0">
                <a:cs typeface="+mn-cs"/>
              </a:rPr>
            </a:br>
            <a:r>
              <a:rPr lang="en-US" altLang="he-IL" sz="2000" dirty="0">
                <a:cs typeface="+mn-cs"/>
              </a:rPr>
              <a:t>	Then T(n) = </a:t>
            </a:r>
            <a:r>
              <a:rPr lang="el-GR" sz="2000" dirty="0"/>
              <a:t>Θ</a:t>
            </a:r>
            <a:r>
              <a:rPr lang="en-US" sz="2000" dirty="0"/>
              <a:t>(n</a:t>
            </a:r>
            <a:r>
              <a:rPr lang="en-US" sz="2000" baseline="30000" dirty="0"/>
              <a:t>2</a:t>
            </a:r>
            <a:r>
              <a:rPr lang="en-US" sz="2000" dirty="0"/>
              <a:t>)		</a:t>
            </a:r>
            <a:r>
              <a:rPr lang="en-US" altLang="he-IL" sz="2000" dirty="0">
                <a:solidFill>
                  <a:srgbClr val="FF0000"/>
                </a:solidFill>
              </a:rPr>
              <a:t>::: c = log</a:t>
            </a:r>
            <a:r>
              <a:rPr lang="en-US" altLang="he-IL" sz="2000" baseline="-25000" dirty="0">
                <a:solidFill>
                  <a:srgbClr val="FF0000"/>
                </a:solidFill>
              </a:rPr>
              <a:t>2</a:t>
            </a:r>
            <a:r>
              <a:rPr lang="en-US" altLang="he-IL" sz="2000" dirty="0">
                <a:solidFill>
                  <a:srgbClr val="FF0000"/>
                </a:solidFill>
              </a:rPr>
              <a:t>(3) = 1.58 </a:t>
            </a:r>
            <a:r>
              <a:rPr lang="en-US" altLang="he-IL" sz="2000" dirty="0">
                <a:solidFill>
                  <a:schemeClr val="tx1"/>
                </a:solidFill>
              </a:rPr>
              <a:t>and </a:t>
            </a:r>
            <a:r>
              <a:rPr lang="en-US" altLang="he-IL" sz="2000" dirty="0">
                <a:solidFill>
                  <a:srgbClr val="FF0000"/>
                </a:solidFill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2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  <a:endParaRPr lang="en-US" altLang="he-IL" sz="2000" dirty="0">
              <a:solidFill>
                <a:srgbClr val="FF0000"/>
              </a:solidFill>
              <a:cs typeface="+mn-cs"/>
            </a:endParaRPr>
          </a:p>
          <a:p>
            <a:pPr marL="457200" indent="-457200">
              <a:buFontTx/>
              <a:buAutoNum type="arabicPeriod"/>
            </a:pPr>
            <a:r>
              <a:rPr lang="en-US" altLang="he-IL" sz="2000" dirty="0">
                <a:cs typeface="+mn-cs"/>
              </a:rPr>
              <a:t>T(n) = 4T(n/2) + 4n</a:t>
            </a:r>
            <a:r>
              <a:rPr lang="en-US" altLang="he-IL" sz="2000" baseline="30000" dirty="0">
                <a:cs typeface="+mn-cs"/>
              </a:rPr>
              <a:t>2</a:t>
            </a:r>
            <a:br>
              <a:rPr lang="en-US" altLang="he-IL" sz="2000" dirty="0">
                <a:cs typeface="+mn-cs"/>
              </a:rPr>
            </a:br>
            <a:r>
              <a:rPr lang="en-US" altLang="he-IL" sz="2000" dirty="0">
                <a:cs typeface="+mn-cs"/>
              </a:rPr>
              <a:t>	Then T(n) = </a:t>
            </a:r>
            <a:r>
              <a:rPr lang="el-GR" sz="2000" dirty="0"/>
              <a:t>Θ</a:t>
            </a:r>
            <a:r>
              <a:rPr lang="en-US" sz="2000" dirty="0"/>
              <a:t>(n</a:t>
            </a:r>
            <a:r>
              <a:rPr lang="en-US" sz="2000" baseline="30000" dirty="0"/>
              <a:t>2</a:t>
            </a:r>
            <a:r>
              <a:rPr lang="en-US" sz="2000" dirty="0"/>
              <a:t> log(n)) 	</a:t>
            </a:r>
            <a:r>
              <a:rPr lang="en-US" sz="2000" dirty="0">
                <a:solidFill>
                  <a:srgbClr val="FF0000"/>
                </a:solidFill>
              </a:rPr>
              <a:t>:</a:t>
            </a:r>
            <a:r>
              <a:rPr lang="en-US" altLang="he-IL" sz="2000" dirty="0">
                <a:solidFill>
                  <a:srgbClr val="FF0000"/>
                </a:solidFill>
              </a:rPr>
              <a:t>:: c = log</a:t>
            </a:r>
            <a:r>
              <a:rPr lang="en-US" altLang="he-IL" sz="2000" baseline="-25000" dirty="0">
                <a:solidFill>
                  <a:srgbClr val="FF0000"/>
                </a:solidFill>
              </a:rPr>
              <a:t>2</a:t>
            </a:r>
            <a:r>
              <a:rPr lang="en-US" altLang="he-IL" sz="2000" dirty="0">
                <a:solidFill>
                  <a:srgbClr val="FF0000"/>
                </a:solidFill>
              </a:rPr>
              <a:t>(4) = 2 </a:t>
            </a:r>
            <a:r>
              <a:rPr lang="en-US" altLang="he-IL" sz="2000" dirty="0">
                <a:solidFill>
                  <a:schemeClr val="tx1"/>
                </a:solidFill>
              </a:rPr>
              <a:t>and </a:t>
            </a:r>
            <a:r>
              <a:rPr lang="en-US" altLang="he-IL" sz="2000" dirty="0">
                <a:solidFill>
                  <a:srgbClr val="FF0000"/>
                </a:solidFill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2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/>
              <a:t>T(n) = 3T(n/3) + 5n</a:t>
            </a:r>
            <a:br>
              <a:rPr lang="en-US" altLang="he-IL" sz="2000" dirty="0"/>
            </a:br>
            <a:r>
              <a:rPr lang="en-US" altLang="he-IL" sz="2000" dirty="0"/>
              <a:t>	Then T(n) = </a:t>
            </a:r>
            <a:r>
              <a:rPr lang="el-GR" sz="2000" dirty="0"/>
              <a:t>Θ</a:t>
            </a:r>
            <a:r>
              <a:rPr lang="en-US" sz="2000" dirty="0"/>
              <a:t>(n log(n))		</a:t>
            </a:r>
            <a:r>
              <a:rPr lang="en-US" sz="2000" dirty="0">
                <a:solidFill>
                  <a:srgbClr val="FF0000"/>
                </a:solidFill>
              </a:rPr>
              <a:t>:</a:t>
            </a:r>
            <a:r>
              <a:rPr lang="en-US" altLang="he-IL" sz="2000" dirty="0">
                <a:solidFill>
                  <a:srgbClr val="FF0000"/>
                </a:solidFill>
              </a:rPr>
              <a:t>:: c = log</a:t>
            </a:r>
            <a:r>
              <a:rPr lang="en-US" altLang="he-IL" sz="2000" baseline="-25000" dirty="0">
                <a:solidFill>
                  <a:srgbClr val="FF0000"/>
                </a:solidFill>
              </a:rPr>
              <a:t>3</a:t>
            </a:r>
            <a:r>
              <a:rPr lang="en-US" altLang="he-IL" sz="2000" dirty="0">
                <a:solidFill>
                  <a:srgbClr val="FF0000"/>
                </a:solidFill>
              </a:rPr>
              <a:t>(3) = 1 </a:t>
            </a:r>
            <a:r>
              <a:rPr lang="en-US" altLang="he-IL" sz="2000" dirty="0">
                <a:solidFill>
                  <a:schemeClr val="tx1"/>
                </a:solidFill>
              </a:rPr>
              <a:t>and </a:t>
            </a:r>
            <a:r>
              <a:rPr lang="en-US" altLang="he-IL" sz="2000" dirty="0">
                <a:solidFill>
                  <a:srgbClr val="FF0000"/>
                </a:solidFill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1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</a:p>
          <a:p>
            <a:pPr marL="457200" indent="-457200">
              <a:buFontTx/>
              <a:buAutoNum type="arabicPeriod"/>
            </a:pPr>
            <a:r>
              <a:rPr lang="en-US" altLang="he-IL" sz="2000" dirty="0"/>
              <a:t>T(n) = 4T(n/3) + 5n</a:t>
            </a:r>
            <a:br>
              <a:rPr lang="en-US" altLang="he-IL" sz="2000" dirty="0"/>
            </a:br>
            <a:r>
              <a:rPr lang="en-US" altLang="he-IL" sz="2000" dirty="0"/>
              <a:t>	Then T(n) = </a:t>
            </a:r>
            <a:r>
              <a:rPr lang="el-GR" sz="2000" dirty="0"/>
              <a:t>Θ</a:t>
            </a:r>
            <a:r>
              <a:rPr lang="en-US" sz="2000" dirty="0"/>
              <a:t>(n</a:t>
            </a:r>
            <a:r>
              <a:rPr lang="en-US" sz="2000" baseline="30000" dirty="0"/>
              <a:t>log</a:t>
            </a:r>
            <a:r>
              <a:rPr lang="en-US" sz="2000" baseline="10000" dirty="0"/>
              <a:t>3</a:t>
            </a:r>
            <a:r>
              <a:rPr lang="en-US" sz="2000" baseline="30000" dirty="0"/>
              <a:t>(4)</a:t>
            </a:r>
            <a:r>
              <a:rPr lang="en-US" sz="2000" dirty="0"/>
              <a:t>) = </a:t>
            </a:r>
            <a:r>
              <a:rPr lang="el-GR" sz="2000" dirty="0"/>
              <a:t>Θ</a:t>
            </a:r>
            <a:r>
              <a:rPr lang="en-US" sz="2000" dirty="0"/>
              <a:t>(n</a:t>
            </a:r>
            <a:r>
              <a:rPr lang="en-US" sz="2000" baseline="30000" dirty="0"/>
              <a:t>1.26</a:t>
            </a:r>
            <a:r>
              <a:rPr lang="en-US" sz="2000" dirty="0"/>
              <a:t>)	</a:t>
            </a:r>
            <a:r>
              <a:rPr lang="el-GR" sz="2000" dirty="0"/>
              <a:t> </a:t>
            </a:r>
            <a:r>
              <a:rPr lang="en-US" sz="2000" dirty="0">
                <a:solidFill>
                  <a:srgbClr val="FF0000"/>
                </a:solidFill>
              </a:rPr>
              <a:t>:</a:t>
            </a:r>
            <a:r>
              <a:rPr lang="en-US" altLang="he-IL" sz="2000" dirty="0">
                <a:solidFill>
                  <a:srgbClr val="FF0000"/>
                </a:solidFill>
              </a:rPr>
              <a:t>:: c = log</a:t>
            </a:r>
            <a:r>
              <a:rPr lang="en-US" altLang="he-IL" sz="2000" baseline="-25000" dirty="0">
                <a:solidFill>
                  <a:srgbClr val="FF0000"/>
                </a:solidFill>
              </a:rPr>
              <a:t>3</a:t>
            </a:r>
            <a:r>
              <a:rPr lang="en-US" altLang="he-IL" sz="2000" dirty="0">
                <a:solidFill>
                  <a:srgbClr val="FF0000"/>
                </a:solidFill>
              </a:rPr>
              <a:t>(4) = 1.26 </a:t>
            </a:r>
            <a:r>
              <a:rPr lang="en-US" altLang="he-IL" sz="2000" dirty="0">
                <a:solidFill>
                  <a:schemeClr val="tx1"/>
                </a:solidFill>
              </a:rPr>
              <a:t>and </a:t>
            </a:r>
            <a:r>
              <a:rPr lang="en-US" altLang="he-IL" sz="2000" dirty="0">
                <a:solidFill>
                  <a:srgbClr val="FF0000"/>
                </a:solidFill>
              </a:rPr>
              <a:t>f(n) = </a:t>
            </a:r>
            <a:r>
              <a:rPr lang="el-GR" sz="2000" dirty="0">
                <a:solidFill>
                  <a:srgbClr val="FF0000"/>
                </a:solidFill>
              </a:rPr>
              <a:t>Θ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altLang="he-IL" sz="2000" dirty="0">
                <a:solidFill>
                  <a:srgbClr val="FF0000"/>
                </a:solidFill>
              </a:rPr>
              <a:t>n</a:t>
            </a:r>
            <a:r>
              <a:rPr lang="en-US" altLang="he-IL" sz="2000" baseline="30000" dirty="0">
                <a:solidFill>
                  <a:srgbClr val="FF0000"/>
                </a:solidFill>
              </a:rPr>
              <a:t>1</a:t>
            </a:r>
            <a:r>
              <a:rPr lang="en-US" altLang="he-IL" sz="2000" dirty="0">
                <a:solidFill>
                  <a:srgbClr val="FF0000"/>
                </a:solidFill>
              </a:rPr>
              <a:t>)</a:t>
            </a:r>
          </a:p>
          <a:p>
            <a:pPr marL="457200" indent="-457200">
              <a:buFontTx/>
              <a:buAutoNum type="arabicPeriod"/>
            </a:pPr>
            <a:endParaRPr lang="en-US" altLang="he-IL" sz="2000" dirty="0"/>
          </a:p>
          <a:p>
            <a:pPr marL="457200" indent="-457200">
              <a:buAutoNum type="arabicPeriod"/>
            </a:pPr>
            <a:endParaRPr lang="en-US" altLang="he-IL" sz="20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769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Master Theorem does not apply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altLang="he-IL" sz="2000" dirty="0">
                <a:cs typeface="+mn-cs"/>
              </a:rPr>
              <a:t>T(n) = (n</a:t>
            </a:r>
            <a:r>
              <a:rPr lang="en-US" altLang="he-IL" sz="2000" baseline="30000" dirty="0">
                <a:cs typeface="+mn-cs"/>
              </a:rPr>
              <a:t>0.5</a:t>
            </a:r>
            <a:r>
              <a:rPr lang="en-US" altLang="he-IL" sz="2000" dirty="0">
                <a:cs typeface="+mn-cs"/>
              </a:rPr>
              <a:t>)*T(n/2) + O(1).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T(n) = 2*T(n</a:t>
            </a:r>
            <a:r>
              <a:rPr lang="en-US" altLang="he-IL" sz="2000" baseline="30000" dirty="0"/>
              <a:t>0.5</a:t>
            </a:r>
            <a:r>
              <a:rPr lang="en-US" altLang="he-IL" sz="2000" dirty="0"/>
              <a:t>) + O(1).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T(n) = 3*T(n-1) + O(1).</a:t>
            </a:r>
          </a:p>
          <a:p>
            <a:pPr marL="457200" indent="-457200">
              <a:buAutoNum type="arabicPeriod"/>
            </a:pPr>
            <a:r>
              <a:rPr lang="en-US" altLang="he-IL" sz="2000" dirty="0"/>
              <a:t>T(n) = T(n/3) + T(2n/3) + O(n).</a:t>
            </a:r>
          </a:p>
          <a:p>
            <a:pPr marL="457200" indent="-457200">
              <a:buAutoNum type="arabicPeriod"/>
            </a:pPr>
            <a:endParaRPr lang="en-US" altLang="he-IL" sz="2000" dirty="0"/>
          </a:p>
          <a:p>
            <a:r>
              <a:rPr lang="en-US" altLang="he-IL" sz="2000" b="1" dirty="0">
                <a:solidFill>
                  <a:srgbClr val="FF0000"/>
                </a:solidFill>
              </a:rPr>
              <a:t>Homework: compute the closed formula for each of these</a:t>
            </a:r>
          </a:p>
          <a:p>
            <a:pPr marL="457200" indent="-457200">
              <a:buFontTx/>
              <a:buAutoNum type="arabicPeriod"/>
            </a:pPr>
            <a:endParaRPr lang="en-US" altLang="he-IL" sz="2000" dirty="0"/>
          </a:p>
          <a:p>
            <a:pPr marL="457200" indent="-457200">
              <a:buAutoNum type="arabicPeriod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472823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Consider the following variant of Merge Sort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Given an array A[0…n-1] of length n do</a:t>
            </a:r>
          </a:p>
          <a:p>
            <a:r>
              <a:rPr lang="en-US" altLang="he-IL" sz="2000" dirty="0">
                <a:cs typeface="+mn-cs"/>
              </a:rPr>
              <a:t>	If n&gt;1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k = n/3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A[0…k]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A[k+1…n-1]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Merge the two halves	// can be done in time O(n)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 running time of the algorithm can be written 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T(n) = T(n/3) + T(2N/3) + O(n), and T(1) = O(1)</a:t>
            </a:r>
          </a:p>
        </p:txBody>
      </p:sp>
    </p:spTree>
    <p:extLst>
      <p:ext uri="{BB962C8B-B14F-4D97-AF65-F5344CB8AC3E}">
        <p14:creationId xmlns:p14="http://schemas.microsoft.com/office/powerpoint/2010/main" val="1601699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Slightly more general result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The running time is </a:t>
            </a:r>
            <a:r>
              <a:rPr lang="en-US" altLang="he-IL" sz="2000" u="sng" dirty="0">
                <a:cs typeface="+mn-cs"/>
              </a:rPr>
              <a:t>T(n) = T(n/3) + T(2n/3) + Cn</a:t>
            </a:r>
            <a:r>
              <a:rPr lang="en-US" altLang="he-IL" sz="2000" dirty="0">
                <a:cs typeface="+mn-cs"/>
              </a:rPr>
              <a:t> and </a:t>
            </a:r>
            <a:r>
              <a:rPr lang="en-US" altLang="he-IL" sz="2000" u="sng" dirty="0">
                <a:cs typeface="+mn-cs"/>
              </a:rPr>
              <a:t>T(1) = C</a:t>
            </a:r>
            <a:r>
              <a:rPr lang="en-US" altLang="he-IL" sz="2000" dirty="0">
                <a:cs typeface="+mn-cs"/>
              </a:rPr>
              <a:t>.</a:t>
            </a:r>
          </a:p>
          <a:p>
            <a:r>
              <a:rPr lang="en-US" altLang="he-IL" sz="2000" u="sng" dirty="0">
                <a:cs typeface="+mn-cs"/>
              </a:rPr>
              <a:t>Claim</a:t>
            </a:r>
            <a:r>
              <a:rPr lang="en-US" altLang="he-IL" sz="2000" dirty="0">
                <a:cs typeface="+mn-cs"/>
              </a:rPr>
              <a:t>: T(n) = O(n log(n))</a:t>
            </a:r>
          </a:p>
          <a:p>
            <a:r>
              <a:rPr lang="en-US" altLang="he-IL" sz="2000" u="sng" dirty="0">
                <a:cs typeface="+mn-cs"/>
              </a:rPr>
              <a:t>Proof:</a:t>
            </a:r>
            <a:endParaRPr lang="en-US" altLang="he-IL" sz="2000" dirty="0"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3852205" y="2777994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Cn</a:t>
            </a:r>
            <a:endParaRPr lang="en-CA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7E514E-80F8-409D-89A3-048F37C6F830}"/>
              </a:ext>
            </a:extLst>
          </p:cNvPr>
          <p:cNvGrpSpPr/>
          <p:nvPr/>
        </p:nvGrpSpPr>
        <p:grpSpPr>
          <a:xfrm>
            <a:off x="2035942" y="3114878"/>
            <a:ext cx="5339275" cy="776562"/>
            <a:chOff x="2021810" y="3114878"/>
            <a:chExt cx="5339275" cy="185015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ADAB798-F9C6-4D04-B14F-E7A165F2DB92}"/>
                </a:ext>
              </a:extLst>
            </p:cNvPr>
            <p:cNvSpPr/>
            <p:nvPr/>
          </p:nvSpPr>
          <p:spPr>
            <a:xfrm>
              <a:off x="4794584" y="4162409"/>
              <a:ext cx="2566501" cy="80262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C*2n/3</a:t>
              </a:r>
              <a:endParaRPr lang="en-CA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A4276E-8E22-450A-9B07-BE8DB23E853E}"/>
                </a:ext>
              </a:extLst>
            </p:cNvPr>
            <p:cNvSpPr/>
            <p:nvPr/>
          </p:nvSpPr>
          <p:spPr>
            <a:xfrm>
              <a:off x="2021810" y="4170114"/>
              <a:ext cx="1408538" cy="79491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C*n/3</a:t>
              </a:r>
              <a:endParaRPr lang="en-CA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E093DB3-7A38-43B0-AFBC-F0A9AFB688C4}"/>
                </a:ext>
              </a:extLst>
            </p:cNvPr>
            <p:cNvCxnSpPr>
              <a:cxnSpLocks/>
              <a:stCxn id="4" idx="2"/>
              <a:endCxn id="7" idx="0"/>
            </p:cNvCxnSpPr>
            <p:nvPr/>
          </p:nvCxnSpPr>
          <p:spPr>
            <a:xfrm flipH="1">
              <a:off x="2726079" y="3114878"/>
              <a:ext cx="2068505" cy="105523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22A5940-03D5-4E14-901A-548A55F57ACB}"/>
                </a:ext>
              </a:extLst>
            </p:cNvPr>
            <p:cNvCxnSpPr>
              <a:cxnSpLocks/>
              <a:stCxn id="4" idx="2"/>
              <a:endCxn id="5" idx="0"/>
            </p:cNvCxnSpPr>
            <p:nvPr/>
          </p:nvCxnSpPr>
          <p:spPr>
            <a:xfrm>
              <a:off x="4794584" y="3114878"/>
              <a:ext cx="1283251" cy="104753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F3F600-20A1-4607-84C6-A9BE2FF923B0}"/>
              </a:ext>
            </a:extLst>
          </p:cNvPr>
          <p:cNvGrpSpPr/>
          <p:nvPr/>
        </p:nvGrpSpPr>
        <p:grpSpPr>
          <a:xfrm>
            <a:off x="1282554" y="3891439"/>
            <a:ext cx="7438124" cy="820882"/>
            <a:chOff x="1369659" y="2657842"/>
            <a:chExt cx="7438124" cy="297608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FE32C12-7E63-4810-A746-7115C1E803DA}"/>
                </a:ext>
              </a:extLst>
            </p:cNvPr>
            <p:cNvSpPr/>
            <p:nvPr/>
          </p:nvSpPr>
          <p:spPr>
            <a:xfrm>
              <a:off x="6241282" y="4341998"/>
              <a:ext cx="2566501" cy="129193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C*4n/9</a:t>
              </a:r>
              <a:endParaRPr lang="en-CA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B20F03F-ECE2-4AE1-B062-1B27CD2C7AD3}"/>
                </a:ext>
              </a:extLst>
            </p:cNvPr>
            <p:cNvSpPr/>
            <p:nvPr/>
          </p:nvSpPr>
          <p:spPr>
            <a:xfrm>
              <a:off x="4733605" y="4341994"/>
              <a:ext cx="1268703" cy="12213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C*2n/9</a:t>
              </a:r>
              <a:endParaRPr lang="en-CA" dirty="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ABFC6A3-BBEB-4972-BB3B-D9DE66DC2E60}"/>
                </a:ext>
              </a:extLst>
            </p:cNvPr>
            <p:cNvCxnSpPr>
              <a:cxnSpLocks/>
              <a:stCxn id="5" idx="2"/>
              <a:endCxn id="27" idx="0"/>
            </p:cNvCxnSpPr>
            <p:nvPr/>
          </p:nvCxnSpPr>
          <p:spPr>
            <a:xfrm flipH="1">
              <a:off x="5367957" y="2657846"/>
              <a:ext cx="811115" cy="168414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B2819A2-35A7-4B2B-B0A2-EC8F042FB450}"/>
                </a:ext>
              </a:extLst>
            </p:cNvPr>
            <p:cNvCxnSpPr>
              <a:cxnSpLocks/>
              <a:stCxn id="5" idx="2"/>
              <a:endCxn id="26" idx="0"/>
            </p:cNvCxnSpPr>
            <p:nvPr/>
          </p:nvCxnSpPr>
          <p:spPr>
            <a:xfrm>
              <a:off x="6179072" y="2657846"/>
              <a:ext cx="1345461" cy="16841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AB6B775-75F0-4A1E-A29A-541FC49C3574}"/>
                </a:ext>
              </a:extLst>
            </p:cNvPr>
            <p:cNvSpPr/>
            <p:nvPr/>
          </p:nvSpPr>
          <p:spPr>
            <a:xfrm>
              <a:off x="2726189" y="4367692"/>
              <a:ext cx="1588957" cy="11839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C*2n/9</a:t>
              </a:r>
              <a:endParaRPr lang="en-CA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65F1F40-41CE-4C08-A069-1C5EFCD48B51}"/>
                </a:ext>
              </a:extLst>
            </p:cNvPr>
            <p:cNvSpPr/>
            <p:nvPr/>
          </p:nvSpPr>
          <p:spPr>
            <a:xfrm>
              <a:off x="1369659" y="4341998"/>
              <a:ext cx="938071" cy="120963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C*n/9</a:t>
              </a:r>
              <a:endParaRPr lang="en-CA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364665E-81D3-4736-A6D1-089DF8D28CD1}"/>
                </a:ext>
              </a:extLst>
            </p:cNvPr>
            <p:cNvCxnSpPr>
              <a:cxnSpLocks/>
              <a:stCxn id="7" idx="2"/>
              <a:endCxn id="40" idx="0"/>
            </p:cNvCxnSpPr>
            <p:nvPr/>
          </p:nvCxnSpPr>
          <p:spPr>
            <a:xfrm flipH="1">
              <a:off x="1838695" y="2657842"/>
              <a:ext cx="988621" cy="16841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8191779-E878-49ED-AED6-120E4D91830A}"/>
                </a:ext>
              </a:extLst>
            </p:cNvPr>
            <p:cNvCxnSpPr>
              <a:cxnSpLocks/>
              <a:stCxn id="7" idx="2"/>
              <a:endCxn id="39" idx="0"/>
            </p:cNvCxnSpPr>
            <p:nvPr/>
          </p:nvCxnSpPr>
          <p:spPr>
            <a:xfrm>
              <a:off x="2827316" y="2657842"/>
              <a:ext cx="693352" cy="170984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F8BF52CE-882E-465E-8BA0-E08809F2265C}"/>
              </a:ext>
            </a:extLst>
          </p:cNvPr>
          <p:cNvSpPr/>
          <p:nvPr/>
        </p:nvSpPr>
        <p:spPr>
          <a:xfrm>
            <a:off x="1341790" y="5528999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9D4E065-E38F-430D-B97A-5F12040157D4}"/>
              </a:ext>
            </a:extLst>
          </p:cNvPr>
          <p:cNvSpPr/>
          <p:nvPr/>
        </p:nvSpPr>
        <p:spPr>
          <a:xfrm>
            <a:off x="507034" y="5492192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4E17921-1C01-46C4-BFD5-97C848FD7D49}"/>
              </a:ext>
            </a:extLst>
          </p:cNvPr>
          <p:cNvCxnSpPr>
            <a:cxnSpLocks/>
            <a:endCxn id="50" idx="0"/>
          </p:cNvCxnSpPr>
          <p:nvPr/>
        </p:nvCxnSpPr>
        <p:spPr>
          <a:xfrm flipH="1">
            <a:off x="775512" y="5123935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C7B0D79-E1B1-4BA0-AE12-ECE32AB5C091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1338718" y="5123935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FA312A6C-67F5-4C0E-9772-E1BFC6608DFE}"/>
              </a:ext>
            </a:extLst>
          </p:cNvPr>
          <p:cNvSpPr/>
          <p:nvPr/>
        </p:nvSpPr>
        <p:spPr>
          <a:xfrm>
            <a:off x="3504930" y="5994613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AFFB2E9-B857-45D1-A893-822E3F3DD4F7}"/>
              </a:ext>
            </a:extLst>
          </p:cNvPr>
          <p:cNvSpPr/>
          <p:nvPr/>
        </p:nvSpPr>
        <p:spPr>
          <a:xfrm>
            <a:off x="2670174" y="5957806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1BBC005-010B-4560-9B1E-E369974CB2C5}"/>
              </a:ext>
            </a:extLst>
          </p:cNvPr>
          <p:cNvCxnSpPr>
            <a:cxnSpLocks/>
            <a:endCxn id="32" idx="0"/>
          </p:cNvCxnSpPr>
          <p:nvPr/>
        </p:nvCxnSpPr>
        <p:spPr>
          <a:xfrm flipH="1">
            <a:off x="2938652" y="5589549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5A1EC30-E950-4FC1-A55D-48C20B0264AC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3501858" y="5589549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7E7A7EEC-957E-4732-BF5A-582CD5D1F2EE}"/>
              </a:ext>
            </a:extLst>
          </p:cNvPr>
          <p:cNvSpPr/>
          <p:nvPr/>
        </p:nvSpPr>
        <p:spPr>
          <a:xfrm>
            <a:off x="5306435" y="6588015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A53E25C-CE0B-4C62-BB0C-FEFE71859DFA}"/>
              </a:ext>
            </a:extLst>
          </p:cNvPr>
          <p:cNvSpPr/>
          <p:nvPr/>
        </p:nvSpPr>
        <p:spPr>
          <a:xfrm>
            <a:off x="4471679" y="6551208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E69981B-D2AC-4FAF-9F4E-C3AC628AB4B8}"/>
              </a:ext>
            </a:extLst>
          </p:cNvPr>
          <p:cNvCxnSpPr>
            <a:cxnSpLocks/>
            <a:endCxn id="36" idx="0"/>
          </p:cNvCxnSpPr>
          <p:nvPr/>
        </p:nvCxnSpPr>
        <p:spPr>
          <a:xfrm flipH="1">
            <a:off x="4740157" y="6182951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3C4AD4B-467D-493C-B7DB-C462B84CD365}"/>
              </a:ext>
            </a:extLst>
          </p:cNvPr>
          <p:cNvCxnSpPr>
            <a:cxnSpLocks/>
            <a:endCxn id="35" idx="0"/>
          </p:cNvCxnSpPr>
          <p:nvPr/>
        </p:nvCxnSpPr>
        <p:spPr>
          <a:xfrm>
            <a:off x="5303363" y="6182951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AF4A34F2-2C8E-48B1-8615-B2D04CE02689}"/>
              </a:ext>
            </a:extLst>
          </p:cNvPr>
          <p:cNvSpPr/>
          <p:nvPr/>
        </p:nvSpPr>
        <p:spPr>
          <a:xfrm>
            <a:off x="8346219" y="6875677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261AE34-330B-4542-88EC-4821C3F79853}"/>
              </a:ext>
            </a:extLst>
          </p:cNvPr>
          <p:cNvSpPr/>
          <p:nvPr/>
        </p:nvSpPr>
        <p:spPr>
          <a:xfrm>
            <a:off x="7511463" y="6838870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807993F-2DB2-4A85-B2C5-B65F0C286B2C}"/>
              </a:ext>
            </a:extLst>
          </p:cNvPr>
          <p:cNvCxnSpPr>
            <a:cxnSpLocks/>
            <a:endCxn id="44" idx="0"/>
          </p:cNvCxnSpPr>
          <p:nvPr/>
        </p:nvCxnSpPr>
        <p:spPr>
          <a:xfrm flipH="1">
            <a:off x="7779941" y="6470613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56AED3A-4C22-4A3F-AE66-3BF97D2A33C6}"/>
              </a:ext>
            </a:extLst>
          </p:cNvPr>
          <p:cNvCxnSpPr>
            <a:cxnSpLocks/>
            <a:endCxn id="43" idx="0"/>
          </p:cNvCxnSpPr>
          <p:nvPr/>
        </p:nvCxnSpPr>
        <p:spPr>
          <a:xfrm>
            <a:off x="8343147" y="6470613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0DF49B6-49AF-49D6-A972-313A14C09060}"/>
              </a:ext>
            </a:extLst>
          </p:cNvPr>
          <p:cNvSpPr txBox="1"/>
          <p:nvPr/>
        </p:nvSpPr>
        <p:spPr>
          <a:xfrm>
            <a:off x="6378036" y="6370901"/>
            <a:ext cx="4507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…</a:t>
            </a:r>
            <a:endParaRPr lang="en-CA" sz="3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1809256" y="4646598"/>
            <a:ext cx="653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….</a:t>
            </a:r>
            <a:endParaRPr lang="en-CA" sz="4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5D2E062-9011-4747-9278-376BFC9A9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6663" y="2313062"/>
            <a:ext cx="3301904" cy="112407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We have ≤ log</a:t>
            </a:r>
            <a:r>
              <a:rPr lang="en-US" sz="2000" baseline="-25000" dirty="0"/>
              <a:t>3/2</a:t>
            </a:r>
            <a:r>
              <a:rPr lang="en-US" sz="2000" dirty="0"/>
              <a:t>(n) levels</a:t>
            </a:r>
          </a:p>
          <a:p>
            <a:r>
              <a:rPr lang="en-US" sz="2000" dirty="0"/>
              <a:t>Each level contributes ≤Cn to the running time</a:t>
            </a:r>
            <a:endParaRPr lang="en-CA" sz="2000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F048111-8D1E-47D2-9779-F4B9A68D7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4400" y="5260522"/>
            <a:ext cx="3286431" cy="85374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Therefore, the total</a:t>
            </a:r>
            <a:br>
              <a:rPr lang="en-US" sz="2000" dirty="0"/>
            </a:br>
            <a:r>
              <a:rPr lang="en-US" sz="2000" dirty="0"/>
              <a:t>running time is ≤O(</a:t>
            </a:r>
            <a:r>
              <a:rPr lang="en-US" sz="2000" dirty="0" err="1"/>
              <a:t>nlog</a:t>
            </a:r>
            <a:r>
              <a:rPr lang="en-US" sz="2000" dirty="0"/>
              <a:t>(n))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725769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9" grpId="0" animBg="1"/>
      <p:bldP spid="50" grpId="0" animBg="1"/>
      <p:bldP spid="31" grpId="0" animBg="1"/>
      <p:bldP spid="32" grpId="0" animBg="1"/>
      <p:bldP spid="35" grpId="0" animBg="1"/>
      <p:bldP spid="36" grpId="0" animBg="1"/>
      <p:bldP spid="43" grpId="0" animBg="1"/>
      <p:bldP spid="44" grpId="0" animBg="1"/>
      <p:bldP spid="11" grpId="0"/>
      <p:bldP spid="12" grpId="0"/>
      <p:bldP spid="60" grpId="0" animBg="1"/>
      <p:bldP spid="6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Recursion</a:t>
            </a:r>
          </a:p>
        </p:txBody>
      </p:sp>
    </p:spTree>
    <p:extLst>
      <p:ext uri="{BB962C8B-B14F-4D97-AF65-F5344CB8AC3E}">
        <p14:creationId xmlns:p14="http://schemas.microsoft.com/office/powerpoint/2010/main" val="3297466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Big-O notation - Examples</a:t>
            </a:r>
          </a:p>
        </p:txBody>
      </p:sp>
    </p:spTree>
    <p:extLst>
      <p:ext uri="{BB962C8B-B14F-4D97-AF65-F5344CB8AC3E}">
        <p14:creationId xmlns:p14="http://schemas.microsoft.com/office/powerpoint/2010/main" val="12717538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Faster integer multiplication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sz="2000" u="sng" dirty="0"/>
              <a:t>Input</a:t>
            </a:r>
            <a:r>
              <a:rPr lang="en-US" sz="2000" dirty="0"/>
              <a:t>: two positive integers A, B</a:t>
            </a:r>
          </a:p>
          <a:p>
            <a:r>
              <a:rPr lang="en-US" sz="2000" u="sng" dirty="0"/>
              <a:t>Output</a:t>
            </a:r>
            <a:r>
              <a:rPr lang="en-US" sz="2000" dirty="0"/>
              <a:t>: their product, A*B</a:t>
            </a:r>
          </a:p>
          <a:p>
            <a:endParaRPr lang="en-US" sz="2000" dirty="0"/>
          </a:p>
          <a:p>
            <a:r>
              <a:rPr lang="en-US" sz="2000" u="sng" dirty="0"/>
              <a:t>Example</a:t>
            </a:r>
            <a:r>
              <a:rPr lang="en-US" sz="2000" dirty="0"/>
              <a:t>: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969FA3A-6995-4206-8FBF-7C8AFDBF4358}"/>
              </a:ext>
            </a:extLst>
          </p:cNvPr>
          <p:cNvGrpSpPr/>
          <p:nvPr/>
        </p:nvGrpSpPr>
        <p:grpSpPr>
          <a:xfrm>
            <a:off x="4811365" y="4677333"/>
            <a:ext cx="1257300" cy="402807"/>
            <a:chOff x="4967776" y="3549888"/>
            <a:chExt cx="1257300" cy="402807"/>
          </a:xfrm>
        </p:grpSpPr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B938004A-88A0-4DDC-BB6F-A1D0DAF3E7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6426" y="3549888"/>
              <a:ext cx="628650" cy="3962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3840EFA-E91F-429C-820D-3CA488CDB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67776" y="3556455"/>
              <a:ext cx="628650" cy="396240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8FAF8C7-6224-4CED-A195-0A6427FF59C4}"/>
              </a:ext>
            </a:extLst>
          </p:cNvPr>
          <p:cNvGrpSpPr/>
          <p:nvPr/>
        </p:nvGrpSpPr>
        <p:grpSpPr>
          <a:xfrm>
            <a:off x="4620865" y="3779837"/>
            <a:ext cx="1447800" cy="792480"/>
            <a:chOff x="4777276" y="2652392"/>
            <a:chExt cx="1447800" cy="792480"/>
          </a:xfrm>
        </p:grpSpPr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4F732C-9D94-44B9-BF04-7FD1378E1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67776" y="2652392"/>
              <a:ext cx="1257300" cy="792480"/>
            </a:xfrm>
            <a:prstGeom prst="rect">
              <a:avLst/>
            </a:prstGeom>
          </p:spPr>
        </p:pic>
        <p:sp>
          <p:nvSpPr>
            <p:cNvPr id="21" name="TextBox 12">
              <a:extLst>
                <a:ext uri="{FF2B5EF4-FFF2-40B4-BE49-F238E27FC236}">
                  <a16:creationId xmlns:a16="http://schemas.microsoft.com/office/drawing/2014/main" id="{7093683A-CCD6-4906-BCCF-4F1493AEC7EA}"/>
                </a:ext>
              </a:extLst>
            </p:cNvPr>
            <p:cNvSpPr txBox="1"/>
            <p:nvPr/>
          </p:nvSpPr>
          <p:spPr>
            <a:xfrm>
              <a:off x="4777276" y="2848577"/>
              <a:ext cx="381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defRPr>
              </a:lvl9pPr>
            </a:lstStyle>
            <a:p>
              <a:r>
                <a:rPr lang="en-US" sz="2000" dirty="0">
                  <a:latin typeface="+mn-lt"/>
                </a:rPr>
                <a:t>x</a:t>
              </a:r>
              <a:endParaRPr lang="en-CA" sz="2000" dirty="0">
                <a:latin typeface="+mn-lt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C6365CB-29ED-431B-A3A4-58D7A3DEAAB1}"/>
              </a:ext>
            </a:extLst>
          </p:cNvPr>
          <p:cNvGrpSpPr/>
          <p:nvPr/>
        </p:nvGrpSpPr>
        <p:grpSpPr>
          <a:xfrm>
            <a:off x="3744565" y="5157934"/>
            <a:ext cx="2362200" cy="416895"/>
            <a:chOff x="3900976" y="4030489"/>
            <a:chExt cx="2362200" cy="416895"/>
          </a:xfrm>
        </p:grpSpPr>
        <p:pic>
          <p:nvPicPr>
            <p:cNvPr id="22" name="table">
              <a:extLst>
                <a:ext uri="{FF2B5EF4-FFF2-40B4-BE49-F238E27FC236}">
                  <a16:creationId xmlns:a16="http://schemas.microsoft.com/office/drawing/2014/main" id="{1B31CA44-AB83-4FF7-9D7A-9BC6EAC3E1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67776" y="4051144"/>
              <a:ext cx="628650" cy="396240"/>
            </a:xfrm>
            <a:prstGeom prst="rect">
              <a:avLst/>
            </a:prstGeom>
          </p:spPr>
        </p:pic>
        <p:pic>
          <p:nvPicPr>
            <p:cNvPr id="23" name="table">
              <a:extLst>
                <a:ext uri="{FF2B5EF4-FFF2-40B4-BE49-F238E27FC236}">
                  <a16:creationId xmlns:a16="http://schemas.microsoft.com/office/drawing/2014/main" id="{CE4B8C80-A4C8-4FFD-9A4E-2B11D826F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34376" y="4030489"/>
              <a:ext cx="628650" cy="396240"/>
            </a:xfrm>
            <a:prstGeom prst="rect">
              <a:avLst/>
            </a:prstGeom>
          </p:spPr>
        </p:pic>
        <p:pic>
          <p:nvPicPr>
            <p:cNvPr id="24" name="table">
              <a:extLst>
                <a:ext uri="{FF2B5EF4-FFF2-40B4-BE49-F238E27FC236}">
                  <a16:creationId xmlns:a16="http://schemas.microsoft.com/office/drawing/2014/main" id="{CD22A475-7D4A-4D9F-B877-060887ADB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00976" y="4051144"/>
              <a:ext cx="628650" cy="396240"/>
            </a:xfrm>
            <a:prstGeom prst="rect">
              <a:avLst/>
            </a:prstGeom>
          </p:spPr>
        </p:pic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5DBEDEF-30BF-4981-AC66-106C29750CED}"/>
                </a:ext>
              </a:extLst>
            </p:cNvPr>
            <p:cNvCxnSpPr/>
            <p:nvPr/>
          </p:nvCxnSpPr>
          <p:spPr>
            <a:xfrm>
              <a:off x="3977176" y="4447384"/>
              <a:ext cx="228600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" name="TextBox 18">
            <a:extLst>
              <a:ext uri="{FF2B5EF4-FFF2-40B4-BE49-F238E27FC236}">
                <a16:creationId xmlns:a16="http://schemas.microsoft.com/office/drawing/2014/main" id="{C37E4F11-B8FE-48B1-AACA-BCF15F4B456D}"/>
              </a:ext>
            </a:extLst>
          </p:cNvPr>
          <p:cNvSpPr txBox="1"/>
          <p:nvPr/>
        </p:nvSpPr>
        <p:spPr>
          <a:xfrm>
            <a:off x="3699138" y="4780414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defRPr>
            </a:lvl9pPr>
          </a:lstStyle>
          <a:p>
            <a:r>
              <a:rPr lang="en-US" sz="2000" dirty="0">
                <a:latin typeface="+mn-lt"/>
              </a:rPr>
              <a:t>+</a:t>
            </a:r>
            <a:endParaRPr lang="en-CA" sz="2000" dirty="0">
              <a:latin typeface="+mn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24AE609-1DF5-4793-A618-F445A11E92F1}"/>
              </a:ext>
            </a:extLst>
          </p:cNvPr>
          <p:cNvGrpSpPr/>
          <p:nvPr/>
        </p:nvGrpSpPr>
        <p:grpSpPr>
          <a:xfrm>
            <a:off x="3744565" y="5617833"/>
            <a:ext cx="2324100" cy="416896"/>
            <a:chOff x="3900976" y="4490388"/>
            <a:chExt cx="2324100" cy="416896"/>
          </a:xfrm>
        </p:grpSpPr>
        <p:pic>
          <p:nvPicPr>
            <p:cNvPr id="27" name="table">
              <a:extLst>
                <a:ext uri="{FF2B5EF4-FFF2-40B4-BE49-F238E27FC236}">
                  <a16:creationId xmlns:a16="http://schemas.microsoft.com/office/drawing/2014/main" id="{524A5748-F33B-4603-B2FE-B697B2448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6426" y="4511044"/>
              <a:ext cx="628650" cy="396240"/>
            </a:xfrm>
            <a:prstGeom prst="rect">
              <a:avLst/>
            </a:prstGeom>
          </p:spPr>
        </p:pic>
        <p:pic>
          <p:nvPicPr>
            <p:cNvPr id="28" name="table">
              <a:extLst>
                <a:ext uri="{FF2B5EF4-FFF2-40B4-BE49-F238E27FC236}">
                  <a16:creationId xmlns:a16="http://schemas.microsoft.com/office/drawing/2014/main" id="{F9003D08-4463-482F-9725-F2D0F7396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967776" y="4490388"/>
              <a:ext cx="628650" cy="396240"/>
            </a:xfrm>
            <a:prstGeom prst="rect">
              <a:avLst/>
            </a:prstGeom>
          </p:spPr>
        </p:pic>
        <p:pic>
          <p:nvPicPr>
            <p:cNvPr id="29" name="table">
              <a:extLst>
                <a:ext uri="{FF2B5EF4-FFF2-40B4-BE49-F238E27FC236}">
                  <a16:creationId xmlns:a16="http://schemas.microsoft.com/office/drawing/2014/main" id="{9591F342-81B5-4366-8F44-6969BEF4097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443168" y="4511044"/>
              <a:ext cx="628650" cy="396240"/>
            </a:xfrm>
            <a:prstGeom prst="rect">
              <a:avLst/>
            </a:prstGeom>
          </p:spPr>
        </p:pic>
        <p:pic>
          <p:nvPicPr>
            <p:cNvPr id="30" name="table">
              <a:extLst>
                <a:ext uri="{FF2B5EF4-FFF2-40B4-BE49-F238E27FC236}">
                  <a16:creationId xmlns:a16="http://schemas.microsoft.com/office/drawing/2014/main" id="{632B7C95-21D7-4840-A702-096CBFD1046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900976" y="4511044"/>
              <a:ext cx="628650" cy="3962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693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Faster integer multiplication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u="sng" dirty="0"/>
              <a:t>Input</a:t>
            </a:r>
            <a:r>
              <a:rPr lang="en-US" sz="2000" dirty="0"/>
              <a:t>: two positive integers A, B</a:t>
            </a:r>
          </a:p>
          <a:p>
            <a:pPr>
              <a:spcAft>
                <a:spcPts val="1000"/>
              </a:spcAft>
            </a:pPr>
            <a:r>
              <a:rPr lang="en-US" sz="2000" u="sng" dirty="0"/>
              <a:t>Output</a:t>
            </a:r>
            <a:r>
              <a:rPr lang="en-US" sz="2000" dirty="0"/>
              <a:t>: their product, A*B</a:t>
            </a:r>
          </a:p>
          <a:p>
            <a:pPr>
              <a:spcAft>
                <a:spcPts val="1000"/>
              </a:spcAft>
            </a:pPr>
            <a:r>
              <a:rPr lang="en-US" sz="2000" u="sng" dirty="0"/>
              <a:t>Example of an explicit computation</a:t>
            </a:r>
            <a:r>
              <a:rPr lang="en-US" sz="2000" dirty="0"/>
              <a:t>: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26*43 	= (20+6) * (40+3)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		= (2*4) * 100 + (2*3 + 6*4) *10 + (6*3) *1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		= 8*100 + 30*10 + 18*1 = 800 + 300 + 18 = 1118</a:t>
            </a:r>
          </a:p>
          <a:p>
            <a:pPr>
              <a:spcAft>
                <a:spcPts val="1000"/>
              </a:spcAft>
            </a:pPr>
            <a:r>
              <a:rPr lang="en-US" sz="2000" u="sng" dirty="0"/>
              <a:t>Crazy method</a:t>
            </a:r>
            <a:r>
              <a:rPr lang="en-US" sz="2000" dirty="0"/>
              <a:t>: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26*43 = ?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Units = 3*6 = 18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Hundreds = 2*4 = 8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Tens = (2+6)*(4+3) – Unit – Hundreds = 8*7 –18 – 8 = 30</a:t>
            </a:r>
          </a:p>
          <a:p>
            <a:pPr>
              <a:spcAft>
                <a:spcPts val="1000"/>
              </a:spcAft>
            </a:pPr>
            <a:r>
              <a:rPr lang="en-US" sz="2000" dirty="0"/>
              <a:t>Answer = 8*100 + 30*10 + 18*1 = 1118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EB8845AC-6FA4-4BEF-87DB-3379D14D8B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312" y="1637398"/>
            <a:ext cx="3857217" cy="402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9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Faster integer multiplication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u="sng" dirty="0">
                <a:latin typeface="Albany"/>
              </a:rPr>
              <a:t>Goal</a:t>
            </a:r>
            <a:r>
              <a:rPr lang="en-US" sz="2000" dirty="0">
                <a:latin typeface="Albany"/>
              </a:rPr>
              <a:t>: Given two positive integers A and B in decimal with n digits each, compute A*B.</a:t>
            </a:r>
          </a:p>
          <a:p>
            <a:pPr>
              <a:spcAft>
                <a:spcPts val="1000"/>
              </a:spcAft>
            </a:pPr>
            <a:r>
              <a:rPr lang="en-US" sz="2000" u="sng" dirty="0">
                <a:latin typeface="Albany"/>
              </a:rPr>
              <a:t>Idea:</a:t>
            </a:r>
            <a:r>
              <a:rPr lang="en-US" sz="2000" dirty="0">
                <a:latin typeface="Albany"/>
              </a:rPr>
              <a:t> divide and conquer -  use recursion.</a:t>
            </a:r>
          </a:p>
          <a:p>
            <a:r>
              <a:rPr lang="en-US" sz="2000" dirty="0">
                <a:latin typeface="Albany"/>
              </a:rPr>
              <a:t>Let’s write A = a</a:t>
            </a:r>
            <a:r>
              <a:rPr lang="en-US" sz="2000" baseline="-25000" dirty="0">
                <a:latin typeface="Albany"/>
              </a:rPr>
              <a:t>n</a:t>
            </a:r>
            <a:r>
              <a:rPr lang="en-US" sz="2000" dirty="0">
                <a:latin typeface="Albany"/>
              </a:rPr>
              <a:t>a</a:t>
            </a:r>
            <a:r>
              <a:rPr lang="en-US" sz="2000" baseline="-25000" dirty="0">
                <a:latin typeface="Albany"/>
              </a:rPr>
              <a:t>n-1</a:t>
            </a:r>
            <a:r>
              <a:rPr lang="en-US" sz="2000" dirty="0">
                <a:latin typeface="Albany"/>
              </a:rPr>
              <a:t>a</a:t>
            </a:r>
            <a:r>
              <a:rPr lang="en-US" sz="2000" baseline="-25000" dirty="0">
                <a:latin typeface="Albany"/>
              </a:rPr>
              <a:t>n-2</a:t>
            </a:r>
            <a:r>
              <a:rPr lang="en-US" sz="2000" dirty="0">
                <a:latin typeface="Albany"/>
              </a:rPr>
              <a:t>…a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a</a:t>
            </a:r>
            <a:r>
              <a:rPr lang="en-US" sz="2000" baseline="-25000" dirty="0">
                <a:latin typeface="Albany"/>
              </a:rPr>
              <a:t>0</a:t>
            </a:r>
            <a:r>
              <a:rPr lang="en-US" sz="2000" dirty="0">
                <a:latin typeface="Albany"/>
              </a:rPr>
              <a:t> and B = b</a:t>
            </a:r>
            <a:r>
              <a:rPr lang="en-US" sz="2000" baseline="-25000" dirty="0">
                <a:latin typeface="Albany"/>
              </a:rPr>
              <a:t>n</a:t>
            </a:r>
            <a:r>
              <a:rPr lang="en-US" sz="2000" dirty="0">
                <a:latin typeface="Albany"/>
              </a:rPr>
              <a:t>b</a:t>
            </a:r>
            <a:r>
              <a:rPr lang="en-US" sz="2000" baseline="-25000" dirty="0">
                <a:latin typeface="Albany"/>
              </a:rPr>
              <a:t>n-1</a:t>
            </a:r>
            <a:r>
              <a:rPr lang="en-US" sz="2000" dirty="0">
                <a:latin typeface="Albany"/>
              </a:rPr>
              <a:t>b</a:t>
            </a:r>
            <a:r>
              <a:rPr lang="en-US" sz="2000" baseline="-25000" dirty="0">
                <a:latin typeface="Albany"/>
              </a:rPr>
              <a:t>n-2</a:t>
            </a:r>
            <a:r>
              <a:rPr lang="en-US" sz="2000" dirty="0">
                <a:latin typeface="Albany"/>
              </a:rPr>
              <a:t>…b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b</a:t>
            </a:r>
            <a:r>
              <a:rPr lang="en-US" sz="2000" baseline="-25000" dirty="0">
                <a:latin typeface="Albany"/>
              </a:rPr>
              <a:t>0</a:t>
            </a:r>
            <a:r>
              <a:rPr lang="en-US" sz="2000" dirty="0">
                <a:latin typeface="Albany"/>
              </a:rPr>
              <a:t> </a:t>
            </a:r>
          </a:p>
          <a:p>
            <a:r>
              <a:rPr lang="en-US" sz="2000" dirty="0">
                <a:latin typeface="Albany"/>
              </a:rPr>
              <a:t>represent them as</a:t>
            </a:r>
          </a:p>
          <a:p>
            <a:pPr algn="ctr"/>
            <a:r>
              <a:rPr lang="en-US" sz="2000" dirty="0">
                <a:latin typeface="Albany"/>
              </a:rPr>
              <a:t>A = A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*10</a:t>
            </a:r>
            <a:r>
              <a:rPr lang="en-US" sz="2000" baseline="30000" dirty="0">
                <a:latin typeface="Albany"/>
              </a:rPr>
              <a:t>n/2</a:t>
            </a:r>
            <a:r>
              <a:rPr lang="en-US" sz="2000" dirty="0">
                <a:latin typeface="Albany"/>
              </a:rPr>
              <a:t> + A</a:t>
            </a:r>
            <a:r>
              <a:rPr lang="en-US" sz="2000" baseline="-25000" dirty="0">
                <a:latin typeface="Albany"/>
              </a:rPr>
              <a:t>0</a:t>
            </a:r>
            <a:r>
              <a:rPr lang="en-US" sz="2000" dirty="0">
                <a:latin typeface="Albany"/>
              </a:rPr>
              <a:t> and B = B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*10</a:t>
            </a:r>
            <a:r>
              <a:rPr lang="en-US" sz="2000" baseline="30000" dirty="0">
                <a:latin typeface="Albany"/>
              </a:rPr>
              <a:t>n/2</a:t>
            </a:r>
            <a:r>
              <a:rPr lang="en-US" sz="2000" dirty="0">
                <a:latin typeface="Albany"/>
              </a:rPr>
              <a:t> + B</a:t>
            </a:r>
            <a:r>
              <a:rPr lang="en-US" sz="2000" baseline="-25000" dirty="0">
                <a:latin typeface="Albany"/>
              </a:rPr>
              <a:t>0</a:t>
            </a:r>
          </a:p>
          <a:p>
            <a:r>
              <a:rPr lang="en-US" sz="2000" dirty="0">
                <a:latin typeface="Albany"/>
              </a:rPr>
              <a:t>Then, we have</a:t>
            </a:r>
          </a:p>
          <a:p>
            <a:pPr algn="ctr"/>
            <a:r>
              <a:rPr lang="en-US" sz="2000" b="1" dirty="0">
                <a:latin typeface="Albany"/>
              </a:rPr>
              <a:t>A*B = 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A</a:t>
            </a:r>
            <a:r>
              <a:rPr lang="en-US" sz="2000" b="1" baseline="-25000" dirty="0">
                <a:solidFill>
                  <a:srgbClr val="FF0000"/>
                </a:solidFill>
                <a:latin typeface="Albany"/>
              </a:rPr>
              <a:t>1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rgbClr val="FF0000"/>
                </a:solidFill>
                <a:latin typeface="Albany"/>
              </a:rPr>
              <a:t>1</a:t>
            </a:r>
            <a:r>
              <a:rPr lang="en-US" sz="2000" b="1" dirty="0">
                <a:latin typeface="Albany"/>
              </a:rPr>
              <a:t> * 10</a:t>
            </a:r>
            <a:r>
              <a:rPr lang="en-US" sz="2000" b="1" baseline="30000" dirty="0">
                <a:latin typeface="Albany"/>
              </a:rPr>
              <a:t>n</a:t>
            </a:r>
            <a:r>
              <a:rPr lang="en-US" sz="2000" b="1" dirty="0">
                <a:latin typeface="Albany"/>
              </a:rPr>
              <a:t> + (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+ 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latin typeface="Albany"/>
              </a:rPr>
              <a:t>) * 10</a:t>
            </a:r>
            <a:r>
              <a:rPr lang="en-US" sz="2000" b="1" baseline="30000" dirty="0">
                <a:latin typeface="Albany"/>
              </a:rPr>
              <a:t>n/2</a:t>
            </a:r>
            <a:r>
              <a:rPr lang="en-US" sz="2000" b="1" dirty="0">
                <a:latin typeface="Albany"/>
              </a:rPr>
              <a:t> + 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A</a:t>
            </a:r>
            <a:r>
              <a:rPr lang="en-US" sz="2000" b="1" baseline="-25000" dirty="0">
                <a:solidFill>
                  <a:srgbClr val="7030A0"/>
                </a:solidFill>
                <a:latin typeface="Albany"/>
              </a:rPr>
              <a:t>0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rgbClr val="7030A0"/>
                </a:solidFill>
                <a:latin typeface="Albany"/>
              </a:rPr>
              <a:t>0</a:t>
            </a:r>
          </a:p>
          <a:p>
            <a:r>
              <a:rPr lang="en-US" sz="2000" dirty="0">
                <a:latin typeface="Albany"/>
              </a:rPr>
              <a:t>We can solve each product recursively and then compute the sum?</a:t>
            </a:r>
          </a:p>
          <a:p>
            <a:r>
              <a:rPr lang="en-US" sz="2000" dirty="0">
                <a:latin typeface="Albany"/>
              </a:rPr>
              <a:t>We make 4 recursive calls. Therefore, the runtime will be</a:t>
            </a:r>
          </a:p>
          <a:p>
            <a:pPr algn="ctr"/>
            <a:r>
              <a:rPr lang="en-US" sz="2000" dirty="0">
                <a:latin typeface="Albany"/>
              </a:rPr>
              <a:t>T(n) = 4T(n/2)+O(n) = O(n</a:t>
            </a:r>
            <a:r>
              <a:rPr lang="en-US" sz="2000" baseline="30000" dirty="0">
                <a:latin typeface="Albany"/>
              </a:rPr>
              <a:t>2</a:t>
            </a:r>
            <a:r>
              <a:rPr lang="en-US" sz="2000" dirty="0">
                <a:latin typeface="Albany"/>
              </a:rPr>
              <a:t>).</a:t>
            </a:r>
          </a:p>
          <a:p>
            <a:pPr>
              <a:spcAft>
                <a:spcPts val="1000"/>
              </a:spcAft>
            </a:pPr>
            <a:endParaRPr lang="en-US" sz="2000" dirty="0">
              <a:latin typeface="Albany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EC6726-4D19-49E8-83EE-9C6061BD4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799" y="1949043"/>
            <a:ext cx="5967568" cy="118812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If we had only 3 recursive calls, then we would get</a:t>
            </a:r>
          </a:p>
          <a:p>
            <a:r>
              <a:rPr lang="en-US" sz="2000" dirty="0">
                <a:latin typeface="Albany"/>
              </a:rPr>
              <a:t>T(n) = 3T(n/2)+O(n) = O(n</a:t>
            </a:r>
            <a:r>
              <a:rPr lang="en-US" sz="2000" baseline="30000" dirty="0">
                <a:latin typeface="Albany"/>
              </a:rPr>
              <a:t>log</a:t>
            </a:r>
            <a:r>
              <a:rPr lang="en-US" sz="2000" baseline="10000" dirty="0">
                <a:latin typeface="Albany"/>
              </a:rPr>
              <a:t>2</a:t>
            </a:r>
            <a:r>
              <a:rPr lang="en-US" sz="2000" baseline="30000" dirty="0">
                <a:latin typeface="Albany"/>
              </a:rPr>
              <a:t>(3)</a:t>
            </a:r>
            <a:r>
              <a:rPr lang="en-US" sz="2000" dirty="0">
                <a:latin typeface="Albany"/>
              </a:rPr>
              <a:t>). = O(n</a:t>
            </a:r>
            <a:r>
              <a:rPr lang="en-US" sz="2000" baseline="30000" dirty="0">
                <a:latin typeface="Albany"/>
              </a:rPr>
              <a:t>1.58</a:t>
            </a:r>
            <a:r>
              <a:rPr lang="en-US" sz="2000" dirty="0">
                <a:latin typeface="Albany"/>
              </a:rPr>
              <a:t>)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32484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Integer multiplication in time O(n</a:t>
            </a:r>
            <a:r>
              <a:rPr lang="en-US" altLang="he-IL" baseline="30000" dirty="0"/>
              <a:t>1.58</a:t>
            </a:r>
            <a:r>
              <a:rPr lang="en-US" altLang="he-IL" dirty="0"/>
              <a:t>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000" u="sng" dirty="0">
                <a:latin typeface="Albany"/>
              </a:rPr>
              <a:t>Goal</a:t>
            </a:r>
            <a:r>
              <a:rPr lang="en-US" sz="2000" dirty="0">
                <a:latin typeface="Albany"/>
              </a:rPr>
              <a:t>: Given two positive integers A and B in decimal with n digits each, compute A*B.</a:t>
            </a:r>
          </a:p>
          <a:p>
            <a:pPr>
              <a:spcAft>
                <a:spcPts val="1000"/>
              </a:spcAft>
            </a:pPr>
            <a:r>
              <a:rPr lang="en-US" sz="2000" u="sng" dirty="0">
                <a:latin typeface="Albany"/>
              </a:rPr>
              <a:t>Algorithm:</a:t>
            </a:r>
            <a:r>
              <a:rPr lang="en-US" sz="2000" dirty="0">
                <a:latin typeface="Albany"/>
              </a:rPr>
              <a:t> divide and conquer -  use a sophisticated recursion.</a:t>
            </a:r>
          </a:p>
          <a:p>
            <a:pPr marL="457200" indent="-457200">
              <a:spcAft>
                <a:spcPts val="1000"/>
              </a:spcAft>
              <a:buFont typeface="+mj-lt"/>
              <a:buAutoNum type="arabicPeriod"/>
            </a:pPr>
            <a:r>
              <a:rPr lang="en-US" sz="2000" dirty="0">
                <a:latin typeface="Albany"/>
              </a:rPr>
              <a:t>Let’s write as before</a:t>
            </a:r>
          </a:p>
          <a:p>
            <a:pPr algn="ctr">
              <a:spcAft>
                <a:spcPts val="1000"/>
              </a:spcAft>
            </a:pPr>
            <a:r>
              <a:rPr lang="en-US" sz="2000" dirty="0">
                <a:latin typeface="Albany"/>
              </a:rPr>
              <a:t>A = A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*10</a:t>
            </a:r>
            <a:r>
              <a:rPr lang="en-US" sz="2000" baseline="30000" dirty="0">
                <a:latin typeface="Albany"/>
              </a:rPr>
              <a:t>n/2</a:t>
            </a:r>
            <a:r>
              <a:rPr lang="en-US" sz="2000" dirty="0">
                <a:latin typeface="Albany"/>
              </a:rPr>
              <a:t> + A</a:t>
            </a:r>
            <a:r>
              <a:rPr lang="en-US" sz="2000" baseline="-25000" dirty="0">
                <a:latin typeface="Albany"/>
              </a:rPr>
              <a:t>0</a:t>
            </a:r>
            <a:r>
              <a:rPr lang="en-US" sz="2000" dirty="0">
                <a:latin typeface="Albany"/>
              </a:rPr>
              <a:t> and B = B</a:t>
            </a:r>
            <a:r>
              <a:rPr lang="en-US" sz="2000" baseline="-25000" dirty="0">
                <a:latin typeface="Albany"/>
              </a:rPr>
              <a:t>1</a:t>
            </a:r>
            <a:r>
              <a:rPr lang="en-US" sz="2000" dirty="0">
                <a:latin typeface="Albany"/>
              </a:rPr>
              <a:t>*10</a:t>
            </a:r>
            <a:r>
              <a:rPr lang="en-US" sz="2000" baseline="30000" dirty="0">
                <a:latin typeface="Albany"/>
              </a:rPr>
              <a:t>n/2</a:t>
            </a:r>
            <a:r>
              <a:rPr lang="en-US" sz="2000" dirty="0">
                <a:latin typeface="Albany"/>
              </a:rPr>
              <a:t> + B</a:t>
            </a:r>
            <a:r>
              <a:rPr lang="en-US" sz="2000" baseline="-25000" dirty="0">
                <a:latin typeface="Albany"/>
              </a:rPr>
              <a:t>0</a:t>
            </a:r>
          </a:p>
          <a:p>
            <a:pPr marL="457200" indent="-457200">
              <a:spcAft>
                <a:spcPts val="1000"/>
              </a:spcAft>
              <a:buFont typeface="+mj-lt"/>
              <a:buAutoNum type="arabicPeriod" startAt="2"/>
            </a:pPr>
            <a:r>
              <a:rPr lang="en-US" sz="2000" dirty="0">
                <a:latin typeface="Albany"/>
              </a:rPr>
              <a:t>Define: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7030A0"/>
                </a:solidFill>
                <a:latin typeface="Albany"/>
              </a:rPr>
              <a:t>U = A</a:t>
            </a:r>
            <a:r>
              <a:rPr lang="en-US" sz="2000" b="1" baseline="-25000" dirty="0">
                <a:solidFill>
                  <a:srgbClr val="7030A0"/>
                </a:solidFill>
                <a:latin typeface="Albany"/>
              </a:rPr>
              <a:t>0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rgbClr val="7030A0"/>
                </a:solidFill>
                <a:latin typeface="Albany"/>
              </a:rPr>
              <a:t>0</a:t>
            </a:r>
            <a:endParaRPr lang="en-US" sz="2000" b="1" dirty="0">
              <a:solidFill>
                <a:srgbClr val="FF0000"/>
              </a:solidFill>
              <a:latin typeface="Albany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  <a:latin typeface="Albany"/>
              </a:rPr>
              <a:t>H  = A</a:t>
            </a:r>
            <a:r>
              <a:rPr lang="en-US" sz="2000" b="1" baseline="-25000" dirty="0">
                <a:solidFill>
                  <a:srgbClr val="FF0000"/>
                </a:solidFill>
                <a:latin typeface="Albany"/>
              </a:rPr>
              <a:t>1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rgbClr val="FF0000"/>
                </a:solidFill>
                <a:latin typeface="Albany"/>
              </a:rPr>
              <a:t>1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T = (A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+A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)*(B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+B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) – 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U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– 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H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.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sz="2000" dirty="0">
                <a:latin typeface="Albany"/>
              </a:rPr>
              <a:t>Return 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H</a:t>
            </a:r>
            <a:r>
              <a:rPr lang="en-US" sz="2000" b="1" dirty="0">
                <a:latin typeface="Albany"/>
              </a:rPr>
              <a:t>* 10</a:t>
            </a:r>
            <a:r>
              <a:rPr lang="en-US" sz="2000" b="1" baseline="30000" dirty="0">
                <a:latin typeface="Albany"/>
              </a:rPr>
              <a:t>n</a:t>
            </a:r>
            <a:r>
              <a:rPr lang="en-US" sz="2000" b="1" dirty="0">
                <a:latin typeface="Albany"/>
              </a:rPr>
              <a:t> +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T</a:t>
            </a:r>
            <a:r>
              <a:rPr lang="en-US" sz="2000" b="1" dirty="0">
                <a:latin typeface="Albany"/>
              </a:rPr>
              <a:t> * 10</a:t>
            </a:r>
            <a:r>
              <a:rPr lang="en-US" sz="2000" b="1" baseline="30000" dirty="0">
                <a:latin typeface="Albany"/>
              </a:rPr>
              <a:t>n/2</a:t>
            </a:r>
            <a:r>
              <a:rPr lang="en-US" sz="2000" b="1" dirty="0">
                <a:latin typeface="Albany"/>
              </a:rPr>
              <a:t> + 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U</a:t>
            </a:r>
            <a:endParaRPr lang="en-US" sz="2000" b="1" baseline="-25000" dirty="0">
              <a:solidFill>
                <a:srgbClr val="7030A0"/>
              </a:solidFill>
              <a:latin typeface="Albany"/>
            </a:endParaRPr>
          </a:p>
          <a:p>
            <a:r>
              <a:rPr lang="en-US" sz="2000" dirty="0">
                <a:latin typeface="Albany"/>
              </a:rPr>
              <a:t>We make only 3 recursive calls (!!!). Therefore, the runtime is</a:t>
            </a:r>
          </a:p>
          <a:p>
            <a:pPr algn="ctr"/>
            <a:r>
              <a:rPr lang="en-US" sz="2000" dirty="0">
                <a:latin typeface="Albany"/>
              </a:rPr>
              <a:t>T(n) = 3T(n/2)+O(n) = O(n</a:t>
            </a:r>
            <a:r>
              <a:rPr lang="en-US" sz="2000" baseline="30000" dirty="0">
                <a:latin typeface="Albany"/>
              </a:rPr>
              <a:t>1.58</a:t>
            </a:r>
            <a:r>
              <a:rPr lang="en-US" sz="2000" dirty="0">
                <a:latin typeface="Albany"/>
              </a:rPr>
              <a:t>).</a:t>
            </a:r>
          </a:p>
          <a:p>
            <a:pPr>
              <a:spcAft>
                <a:spcPts val="1000"/>
              </a:spcAft>
            </a:pPr>
            <a:endParaRPr lang="en-US" sz="2000" dirty="0">
              <a:latin typeface="Albany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8DF3B5-D4FF-4FCE-B216-D51CC8098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642" y="3876089"/>
            <a:ext cx="5461126" cy="11531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b="1" dirty="0"/>
              <a:t>Key observation:</a:t>
            </a:r>
          </a:p>
          <a:p>
            <a:b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</a:b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T = (A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+A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)*(B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+B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) – </a:t>
            </a:r>
            <a:r>
              <a:rPr lang="en-US" sz="2000" b="1" dirty="0">
                <a:solidFill>
                  <a:srgbClr val="7030A0"/>
                </a:solidFill>
                <a:latin typeface="Albany"/>
              </a:rPr>
              <a:t>U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– </a:t>
            </a:r>
            <a:r>
              <a:rPr lang="en-US" sz="2000" b="1" dirty="0">
                <a:solidFill>
                  <a:srgbClr val="FF0000"/>
                </a:solidFill>
                <a:latin typeface="Albany"/>
              </a:rPr>
              <a:t>H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= 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 + A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1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*B</a:t>
            </a:r>
            <a:r>
              <a:rPr lang="en-US" sz="2000" b="1" baseline="-25000" dirty="0">
                <a:solidFill>
                  <a:schemeClr val="accent6">
                    <a:lumMod val="75000"/>
                  </a:schemeClr>
                </a:solidFill>
                <a:latin typeface="Albany"/>
              </a:rPr>
              <a:t>0</a:t>
            </a:r>
            <a:endParaRPr lang="en-CA" sz="2000" b="1" dirty="0"/>
          </a:p>
        </p:txBody>
      </p:sp>
    </p:spTree>
    <p:extLst>
      <p:ext uri="{BB962C8B-B14F-4D97-AF65-F5344CB8AC3E}">
        <p14:creationId xmlns:p14="http://schemas.microsoft.com/office/powerpoint/2010/main" val="414358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Unbalanced Merge Sort</a:t>
            </a:r>
          </a:p>
        </p:txBody>
      </p:sp>
    </p:spTree>
    <p:extLst>
      <p:ext uri="{BB962C8B-B14F-4D97-AF65-F5344CB8AC3E}">
        <p14:creationId xmlns:p14="http://schemas.microsoft.com/office/powerpoint/2010/main" val="38139344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Merge Sort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Recall the Merge Sort algorithm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Given an array A[0…n-1] of length n do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mid = n/2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A[0…mid]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A[mid+1…n]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Merge the two halves	// can be done in time O(n)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 running time of the algorithm can be written 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T(n) = 2*T(n/2) + O(n), and T(1) = O(1)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Then T(n) = O(n log(n))</a:t>
            </a:r>
          </a:p>
        </p:txBody>
      </p:sp>
    </p:spTree>
    <p:extLst>
      <p:ext uri="{BB962C8B-B14F-4D97-AF65-F5344CB8AC3E}">
        <p14:creationId xmlns:p14="http://schemas.microsoft.com/office/powerpoint/2010/main" val="274833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Unbalanced Merge Sort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Consider the following variant of Merge Sort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Given an array A[0…n-1] of length n do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k = n/3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A[0…k]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A[k+1…n]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Merge the two halves	// can be done in time O(n)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 running time of the algorithm can be written 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T(n) = T(n/3) + T</a:t>
            </a:r>
            <a:r>
              <a:rPr lang="en-US" altLang="he-IL" sz="2000">
                <a:cs typeface="+mn-cs"/>
              </a:rPr>
              <a:t>(2n/3</a:t>
            </a:r>
            <a:r>
              <a:rPr lang="en-US" altLang="he-IL" sz="2000" dirty="0">
                <a:cs typeface="+mn-cs"/>
              </a:rPr>
              <a:t>) + O(n), and T(1) = O(1)</a:t>
            </a:r>
          </a:p>
        </p:txBody>
      </p:sp>
    </p:spTree>
    <p:extLst>
      <p:ext uri="{BB962C8B-B14F-4D97-AF65-F5344CB8AC3E}">
        <p14:creationId xmlns:p14="http://schemas.microsoft.com/office/powerpoint/2010/main" val="294987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Analyzing running time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The running time is </a:t>
            </a:r>
            <a:r>
              <a:rPr lang="en-US" altLang="he-IL" sz="2000" u="sng" dirty="0">
                <a:cs typeface="+mn-cs"/>
              </a:rPr>
              <a:t>T(n) = T(n/3) + T(2n/3) + Cn</a:t>
            </a:r>
            <a:r>
              <a:rPr lang="en-US" altLang="he-IL" sz="2000" dirty="0">
                <a:cs typeface="+mn-cs"/>
              </a:rPr>
              <a:t> and </a:t>
            </a:r>
            <a:r>
              <a:rPr lang="en-US" altLang="he-IL" sz="2000" u="sng" dirty="0">
                <a:cs typeface="+mn-cs"/>
              </a:rPr>
              <a:t>T(1) = C</a:t>
            </a:r>
            <a:r>
              <a:rPr lang="en-US" altLang="he-IL" sz="2000" dirty="0">
                <a:cs typeface="+mn-cs"/>
              </a:rPr>
              <a:t>.</a:t>
            </a:r>
          </a:p>
          <a:p>
            <a:r>
              <a:rPr lang="en-US" altLang="he-IL" sz="2000" u="sng" dirty="0">
                <a:cs typeface="+mn-cs"/>
              </a:rPr>
              <a:t>Claim</a:t>
            </a:r>
            <a:r>
              <a:rPr lang="en-US" altLang="he-IL" sz="2000" dirty="0">
                <a:cs typeface="+mn-cs"/>
              </a:rPr>
              <a:t>: T(n) = O(n log(n))</a:t>
            </a:r>
          </a:p>
          <a:p>
            <a:r>
              <a:rPr lang="en-US" altLang="he-IL" sz="2000" u="sng" dirty="0">
                <a:cs typeface="+mn-cs"/>
              </a:rPr>
              <a:t>Proof:</a:t>
            </a:r>
            <a:endParaRPr lang="en-US" altLang="he-IL" sz="2000" dirty="0"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3852205" y="2777994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Cn</a:t>
            </a:r>
            <a:endParaRPr lang="en-CA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7E514E-80F8-409D-89A3-048F37C6F830}"/>
              </a:ext>
            </a:extLst>
          </p:cNvPr>
          <p:cNvGrpSpPr/>
          <p:nvPr/>
        </p:nvGrpSpPr>
        <p:grpSpPr>
          <a:xfrm>
            <a:off x="2035942" y="3114878"/>
            <a:ext cx="5339275" cy="776562"/>
            <a:chOff x="2021810" y="3114878"/>
            <a:chExt cx="5339275" cy="185015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ADAB798-F9C6-4D04-B14F-E7A165F2DB92}"/>
                </a:ext>
              </a:extLst>
            </p:cNvPr>
            <p:cNvSpPr/>
            <p:nvPr/>
          </p:nvSpPr>
          <p:spPr>
            <a:xfrm>
              <a:off x="4794584" y="4162409"/>
              <a:ext cx="2566501" cy="80262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C*2n/3</a:t>
              </a:r>
              <a:endParaRPr lang="en-CA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A4276E-8E22-450A-9B07-BE8DB23E853E}"/>
                </a:ext>
              </a:extLst>
            </p:cNvPr>
            <p:cNvSpPr/>
            <p:nvPr/>
          </p:nvSpPr>
          <p:spPr>
            <a:xfrm>
              <a:off x="2021810" y="4170114"/>
              <a:ext cx="1408538" cy="79491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C*n/3</a:t>
              </a:r>
              <a:endParaRPr lang="en-CA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E093DB3-7A38-43B0-AFBC-F0A9AFB688C4}"/>
                </a:ext>
              </a:extLst>
            </p:cNvPr>
            <p:cNvCxnSpPr>
              <a:cxnSpLocks/>
              <a:stCxn id="4" idx="2"/>
              <a:endCxn id="7" idx="0"/>
            </p:cNvCxnSpPr>
            <p:nvPr/>
          </p:nvCxnSpPr>
          <p:spPr>
            <a:xfrm flipH="1">
              <a:off x="2726079" y="3114878"/>
              <a:ext cx="2068505" cy="105523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22A5940-03D5-4E14-901A-548A55F57ACB}"/>
                </a:ext>
              </a:extLst>
            </p:cNvPr>
            <p:cNvCxnSpPr>
              <a:cxnSpLocks/>
              <a:stCxn id="4" idx="2"/>
              <a:endCxn id="5" idx="0"/>
            </p:cNvCxnSpPr>
            <p:nvPr/>
          </p:nvCxnSpPr>
          <p:spPr>
            <a:xfrm>
              <a:off x="4794584" y="3114878"/>
              <a:ext cx="1283251" cy="104753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F3F600-20A1-4607-84C6-A9BE2FF923B0}"/>
              </a:ext>
            </a:extLst>
          </p:cNvPr>
          <p:cNvGrpSpPr/>
          <p:nvPr/>
        </p:nvGrpSpPr>
        <p:grpSpPr>
          <a:xfrm>
            <a:off x="1282554" y="3891439"/>
            <a:ext cx="7438124" cy="820882"/>
            <a:chOff x="1369659" y="2657842"/>
            <a:chExt cx="7438124" cy="297608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FE32C12-7E63-4810-A746-7115C1E803DA}"/>
                </a:ext>
              </a:extLst>
            </p:cNvPr>
            <p:cNvSpPr/>
            <p:nvPr/>
          </p:nvSpPr>
          <p:spPr>
            <a:xfrm>
              <a:off x="6241282" y="4341998"/>
              <a:ext cx="2566501" cy="129193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C*4n/9</a:t>
              </a:r>
              <a:endParaRPr lang="en-CA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B20F03F-ECE2-4AE1-B062-1B27CD2C7AD3}"/>
                </a:ext>
              </a:extLst>
            </p:cNvPr>
            <p:cNvSpPr/>
            <p:nvPr/>
          </p:nvSpPr>
          <p:spPr>
            <a:xfrm>
              <a:off x="4733605" y="4341994"/>
              <a:ext cx="1268703" cy="12213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C*2n/9</a:t>
              </a:r>
              <a:endParaRPr lang="en-CA" dirty="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ABFC6A3-BBEB-4972-BB3B-D9DE66DC2E60}"/>
                </a:ext>
              </a:extLst>
            </p:cNvPr>
            <p:cNvCxnSpPr>
              <a:cxnSpLocks/>
              <a:stCxn id="5" idx="2"/>
              <a:endCxn id="27" idx="0"/>
            </p:cNvCxnSpPr>
            <p:nvPr/>
          </p:nvCxnSpPr>
          <p:spPr>
            <a:xfrm flipH="1">
              <a:off x="5367957" y="2657846"/>
              <a:ext cx="811115" cy="168414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B2819A2-35A7-4B2B-B0A2-EC8F042FB450}"/>
                </a:ext>
              </a:extLst>
            </p:cNvPr>
            <p:cNvCxnSpPr>
              <a:cxnSpLocks/>
              <a:stCxn id="5" idx="2"/>
              <a:endCxn id="26" idx="0"/>
            </p:cNvCxnSpPr>
            <p:nvPr/>
          </p:nvCxnSpPr>
          <p:spPr>
            <a:xfrm>
              <a:off x="6179072" y="2657846"/>
              <a:ext cx="1345461" cy="168415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AB6B775-75F0-4A1E-A29A-541FC49C3574}"/>
                </a:ext>
              </a:extLst>
            </p:cNvPr>
            <p:cNvSpPr/>
            <p:nvPr/>
          </p:nvSpPr>
          <p:spPr>
            <a:xfrm>
              <a:off x="2726189" y="4367692"/>
              <a:ext cx="1588957" cy="118394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C*2n/9</a:t>
              </a:r>
              <a:endParaRPr lang="en-CA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65F1F40-41CE-4C08-A069-1C5EFCD48B51}"/>
                </a:ext>
              </a:extLst>
            </p:cNvPr>
            <p:cNvSpPr/>
            <p:nvPr/>
          </p:nvSpPr>
          <p:spPr>
            <a:xfrm>
              <a:off x="1369659" y="4341998"/>
              <a:ext cx="938071" cy="120963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C*n/9</a:t>
              </a:r>
              <a:endParaRPr lang="en-CA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364665E-81D3-4736-A6D1-089DF8D28CD1}"/>
                </a:ext>
              </a:extLst>
            </p:cNvPr>
            <p:cNvCxnSpPr>
              <a:cxnSpLocks/>
              <a:stCxn id="7" idx="2"/>
              <a:endCxn id="40" idx="0"/>
            </p:cNvCxnSpPr>
            <p:nvPr/>
          </p:nvCxnSpPr>
          <p:spPr>
            <a:xfrm flipH="1">
              <a:off x="1838695" y="2657842"/>
              <a:ext cx="988621" cy="16841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8191779-E878-49ED-AED6-120E4D91830A}"/>
                </a:ext>
              </a:extLst>
            </p:cNvPr>
            <p:cNvCxnSpPr>
              <a:cxnSpLocks/>
              <a:stCxn id="7" idx="2"/>
              <a:endCxn id="39" idx="0"/>
            </p:cNvCxnSpPr>
            <p:nvPr/>
          </p:nvCxnSpPr>
          <p:spPr>
            <a:xfrm>
              <a:off x="2827316" y="2657842"/>
              <a:ext cx="693352" cy="170984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F8BF52CE-882E-465E-8BA0-E08809F2265C}"/>
              </a:ext>
            </a:extLst>
          </p:cNvPr>
          <p:cNvSpPr/>
          <p:nvPr/>
        </p:nvSpPr>
        <p:spPr>
          <a:xfrm>
            <a:off x="1341790" y="5528999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9D4E065-E38F-430D-B97A-5F12040157D4}"/>
              </a:ext>
            </a:extLst>
          </p:cNvPr>
          <p:cNvSpPr/>
          <p:nvPr/>
        </p:nvSpPr>
        <p:spPr>
          <a:xfrm>
            <a:off x="507034" y="5492192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4E17921-1C01-46C4-BFD5-97C848FD7D49}"/>
              </a:ext>
            </a:extLst>
          </p:cNvPr>
          <p:cNvCxnSpPr>
            <a:cxnSpLocks/>
            <a:endCxn id="50" idx="0"/>
          </p:cNvCxnSpPr>
          <p:nvPr/>
        </p:nvCxnSpPr>
        <p:spPr>
          <a:xfrm flipH="1">
            <a:off x="775512" y="5123935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C7B0D79-E1B1-4BA0-AE12-ECE32AB5C091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1338718" y="5123935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FA312A6C-67F5-4C0E-9772-E1BFC6608DFE}"/>
              </a:ext>
            </a:extLst>
          </p:cNvPr>
          <p:cNvSpPr/>
          <p:nvPr/>
        </p:nvSpPr>
        <p:spPr>
          <a:xfrm>
            <a:off x="3504930" y="5994613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AFFB2E9-B857-45D1-A893-822E3F3DD4F7}"/>
              </a:ext>
            </a:extLst>
          </p:cNvPr>
          <p:cNvSpPr/>
          <p:nvPr/>
        </p:nvSpPr>
        <p:spPr>
          <a:xfrm>
            <a:off x="2670174" y="5957806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1BBC005-010B-4560-9B1E-E369974CB2C5}"/>
              </a:ext>
            </a:extLst>
          </p:cNvPr>
          <p:cNvCxnSpPr>
            <a:cxnSpLocks/>
            <a:endCxn id="32" idx="0"/>
          </p:cNvCxnSpPr>
          <p:nvPr/>
        </p:nvCxnSpPr>
        <p:spPr>
          <a:xfrm flipH="1">
            <a:off x="2938652" y="5589549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5A1EC30-E950-4FC1-A55D-48C20B0264AC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3501858" y="5589549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7E7A7EEC-957E-4732-BF5A-582CD5D1F2EE}"/>
              </a:ext>
            </a:extLst>
          </p:cNvPr>
          <p:cNvSpPr/>
          <p:nvPr/>
        </p:nvSpPr>
        <p:spPr>
          <a:xfrm>
            <a:off x="5306435" y="6588015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A53E25C-CE0B-4C62-BB0C-FEFE71859DFA}"/>
              </a:ext>
            </a:extLst>
          </p:cNvPr>
          <p:cNvSpPr/>
          <p:nvPr/>
        </p:nvSpPr>
        <p:spPr>
          <a:xfrm>
            <a:off x="4471679" y="6551208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E69981B-D2AC-4FAF-9F4E-C3AC628AB4B8}"/>
              </a:ext>
            </a:extLst>
          </p:cNvPr>
          <p:cNvCxnSpPr>
            <a:cxnSpLocks/>
            <a:endCxn id="36" idx="0"/>
          </p:cNvCxnSpPr>
          <p:nvPr/>
        </p:nvCxnSpPr>
        <p:spPr>
          <a:xfrm flipH="1">
            <a:off x="4740157" y="6182951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3C4AD4B-467D-493C-B7DB-C462B84CD365}"/>
              </a:ext>
            </a:extLst>
          </p:cNvPr>
          <p:cNvCxnSpPr>
            <a:cxnSpLocks/>
            <a:endCxn id="35" idx="0"/>
          </p:cNvCxnSpPr>
          <p:nvPr/>
        </p:nvCxnSpPr>
        <p:spPr>
          <a:xfrm>
            <a:off x="5303363" y="6182951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AF4A34F2-2C8E-48B1-8615-B2D04CE02689}"/>
              </a:ext>
            </a:extLst>
          </p:cNvPr>
          <p:cNvSpPr/>
          <p:nvPr/>
        </p:nvSpPr>
        <p:spPr>
          <a:xfrm>
            <a:off x="8346219" y="6875677"/>
            <a:ext cx="58076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261AE34-330B-4542-88EC-4821C3F79853}"/>
              </a:ext>
            </a:extLst>
          </p:cNvPr>
          <p:cNvSpPr/>
          <p:nvPr/>
        </p:nvSpPr>
        <p:spPr>
          <a:xfrm>
            <a:off x="7511463" y="6838870"/>
            <a:ext cx="536955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C*1</a:t>
            </a:r>
            <a:endParaRPr lang="en-CA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807993F-2DB2-4A85-B2C5-B65F0C286B2C}"/>
              </a:ext>
            </a:extLst>
          </p:cNvPr>
          <p:cNvCxnSpPr>
            <a:cxnSpLocks/>
            <a:endCxn id="44" idx="0"/>
          </p:cNvCxnSpPr>
          <p:nvPr/>
        </p:nvCxnSpPr>
        <p:spPr>
          <a:xfrm flipH="1">
            <a:off x="7779941" y="6470613"/>
            <a:ext cx="563206" cy="3682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56AED3A-4C22-4A3F-AE66-3BF97D2A33C6}"/>
              </a:ext>
            </a:extLst>
          </p:cNvPr>
          <p:cNvCxnSpPr>
            <a:cxnSpLocks/>
            <a:endCxn id="43" idx="0"/>
          </p:cNvCxnSpPr>
          <p:nvPr/>
        </p:nvCxnSpPr>
        <p:spPr>
          <a:xfrm>
            <a:off x="8343147" y="6470613"/>
            <a:ext cx="293453" cy="4050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0DF49B6-49AF-49D6-A972-313A14C09060}"/>
              </a:ext>
            </a:extLst>
          </p:cNvPr>
          <p:cNvSpPr txBox="1"/>
          <p:nvPr/>
        </p:nvSpPr>
        <p:spPr>
          <a:xfrm>
            <a:off x="6378036" y="6370901"/>
            <a:ext cx="4507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…</a:t>
            </a:r>
            <a:endParaRPr lang="en-CA" sz="3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1809256" y="4646598"/>
            <a:ext cx="6537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….</a:t>
            </a:r>
            <a:endParaRPr lang="en-CA" sz="4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5D2E062-9011-4747-9278-376BFC9A9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6663" y="2313062"/>
            <a:ext cx="3301904" cy="112407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We have ≤ log</a:t>
            </a:r>
            <a:r>
              <a:rPr lang="en-US" sz="2000" baseline="-25000" dirty="0"/>
              <a:t>3/2</a:t>
            </a:r>
            <a:r>
              <a:rPr lang="en-US" sz="2000" dirty="0"/>
              <a:t>(n) levels</a:t>
            </a:r>
          </a:p>
          <a:p>
            <a:r>
              <a:rPr lang="en-US" sz="2000" dirty="0"/>
              <a:t>Each level contributes ≤Cn to the running time</a:t>
            </a:r>
            <a:endParaRPr lang="en-CA" sz="2000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F048111-8D1E-47D2-9779-F4B9A68D7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4400" y="5260522"/>
            <a:ext cx="3286431" cy="85374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Therefore, the total</a:t>
            </a:r>
            <a:br>
              <a:rPr lang="en-US" sz="2000" dirty="0"/>
            </a:br>
            <a:r>
              <a:rPr lang="en-US" sz="2000" dirty="0"/>
              <a:t>running time is ≤O(</a:t>
            </a:r>
            <a:r>
              <a:rPr lang="en-US" sz="2000" dirty="0" err="1"/>
              <a:t>nlog</a:t>
            </a:r>
            <a:r>
              <a:rPr lang="en-US" sz="2000" dirty="0"/>
              <a:t>(n))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24223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9" grpId="0" animBg="1"/>
      <p:bldP spid="50" grpId="0" animBg="1"/>
      <p:bldP spid="31" grpId="0" animBg="1"/>
      <p:bldP spid="32" grpId="0" animBg="1"/>
      <p:bldP spid="35" grpId="0" animBg="1"/>
      <p:bldP spid="36" grpId="0" animBg="1"/>
      <p:bldP spid="43" grpId="0" animBg="1"/>
      <p:bldP spid="44" grpId="0" animBg="1"/>
      <p:bldP spid="11" grpId="0"/>
      <p:bldP spid="12" grpId="0"/>
      <p:bldP spid="60" grpId="0" animBg="1"/>
      <p:bldP spid="6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 comment on Merge Sort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Given an array A[0…n-1] of length n do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mid = n/2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A[0…mid]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A[mid+1…n]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Merge the two halves	// can be done in time O(n)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	T(n) = 2T(n/2) + O(n)</a:t>
            </a:r>
          </a:p>
          <a:p>
            <a:r>
              <a:rPr lang="en-US" altLang="he-IL" sz="2000" dirty="0">
                <a:cs typeface="+mn-cs"/>
              </a:rPr>
              <a:t>Q: How can we implement the merge part in O(n) time?</a:t>
            </a:r>
          </a:p>
          <a:p>
            <a:endParaRPr lang="en-US" altLang="he-IL" sz="2000" dirty="0">
              <a:cs typeface="+mn-cs"/>
            </a:endParaRPr>
          </a:p>
          <a:p>
            <a:r>
              <a:rPr lang="en-US" altLang="he-IL" sz="2000" u="sng" strike="sngStrike" dirty="0">
                <a:cs typeface="+mn-cs"/>
              </a:rPr>
              <a:t>Comment</a:t>
            </a:r>
            <a:r>
              <a:rPr lang="en-US" altLang="he-IL" sz="2000" strike="sngStrike" dirty="0">
                <a:cs typeface="+mn-cs"/>
              </a:rPr>
              <a:t>: if  </a:t>
            </a:r>
            <a:r>
              <a:rPr lang="en-US" altLang="he-IL" sz="2000" strike="sngStrike" dirty="0"/>
              <a:t>T(n) = 2T(n/2) + O(n</a:t>
            </a:r>
            <a:r>
              <a:rPr lang="en-US" altLang="he-IL" sz="2000" strike="sngStrike" baseline="30000" dirty="0"/>
              <a:t>2</a:t>
            </a:r>
            <a:r>
              <a:rPr lang="en-US" altLang="he-IL" sz="2000" strike="sngStrike" dirty="0"/>
              <a:t>), then T(n) = (n</a:t>
            </a:r>
            <a:r>
              <a:rPr lang="en-US" altLang="he-IL" sz="2000" strike="sngStrike" baseline="30000" dirty="0"/>
              <a:t>2</a:t>
            </a:r>
            <a:r>
              <a:rPr lang="en-US" altLang="he-IL" sz="2000" strike="sngStrike" dirty="0"/>
              <a:t>)</a:t>
            </a:r>
          </a:p>
          <a:p>
            <a:endParaRPr lang="en-US" altLang="he-IL" sz="20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2106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Merge() in O(n) time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u="sng" dirty="0"/>
              <a:t>Algorithm by example</a:t>
            </a:r>
            <a:r>
              <a:rPr lang="en-US" altLang="en-US" sz="2000" dirty="0"/>
              <a:t>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Start with [8,4,1,7,10,3], and we sort the two halves: 	</a:t>
            </a:r>
          </a:p>
          <a:p>
            <a:pPr>
              <a:buSzPct val="100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</a:t>
            </a:r>
            <a:r>
              <a:rPr lang="en-US" altLang="en-US" sz="2000" dirty="0">
                <a:solidFill>
                  <a:srgbClr val="0070C0"/>
                </a:solidFill>
              </a:rPr>
              <a:t>1, 4, 8</a:t>
            </a:r>
            <a:r>
              <a:rPr lang="en-US" altLang="en-US" sz="2000" dirty="0"/>
              <a:t>, </a:t>
            </a:r>
            <a:r>
              <a:rPr lang="en-US" altLang="en-US" sz="2000" dirty="0">
                <a:solidFill>
                  <a:srgbClr val="00B050"/>
                </a:solidFill>
              </a:rPr>
              <a:t>3, 7, 10</a:t>
            </a:r>
            <a:r>
              <a:rPr lang="en-US" altLang="en-US" sz="2000" dirty="0"/>
              <a:t>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merge them into a </a:t>
            </a:r>
            <a:r>
              <a:rPr lang="en-US" altLang="en-US" sz="2000" u="sng" dirty="0"/>
              <a:t>new array</a:t>
            </a:r>
            <a:r>
              <a:rPr lang="en-US" altLang="en-US" sz="2000" dirty="0"/>
              <a:t>: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</a:t>
            </a:r>
            <a:r>
              <a:rPr lang="en-US" altLang="en-US" sz="2000" dirty="0">
                <a:solidFill>
                  <a:srgbClr val="FF3333"/>
                </a:solidFill>
              </a:rPr>
              <a:t>1</a:t>
            </a:r>
            <a:r>
              <a:rPr lang="en-US" altLang="en-US" sz="2000" dirty="0"/>
              <a:t>,4,8] [</a:t>
            </a:r>
            <a:r>
              <a:rPr lang="en-US" altLang="en-US" sz="2000" dirty="0">
                <a:solidFill>
                  <a:srgbClr val="FF3333"/>
                </a:solidFill>
              </a:rPr>
              <a:t>3</a:t>
            </a:r>
            <a:r>
              <a:rPr lang="en-US" altLang="en-US" sz="2000" dirty="0"/>
              <a:t>,7,10]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[1]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[1,</a:t>
            </a:r>
            <a:r>
              <a:rPr lang="en-US" altLang="en-US" sz="2000" dirty="0">
                <a:solidFill>
                  <a:srgbClr val="FF3333"/>
                </a:solidFill>
              </a:rPr>
              <a:t>4</a:t>
            </a:r>
            <a:r>
              <a:rPr lang="en-US" altLang="en-US" sz="2000" dirty="0"/>
              <a:t>,8] [</a:t>
            </a:r>
            <a:r>
              <a:rPr lang="en-US" altLang="en-US" sz="2000" dirty="0">
                <a:solidFill>
                  <a:srgbClr val="FF3333"/>
                </a:solidFill>
              </a:rPr>
              <a:t>3</a:t>
            </a:r>
            <a:r>
              <a:rPr lang="en-US" altLang="en-US" sz="2000" dirty="0"/>
              <a:t>,7,10]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[1, 3]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[1,</a:t>
            </a:r>
            <a:r>
              <a:rPr lang="en-US" altLang="en-US" sz="2000" dirty="0">
                <a:solidFill>
                  <a:srgbClr val="FF3333"/>
                </a:solidFill>
              </a:rPr>
              <a:t>4</a:t>
            </a:r>
            <a:r>
              <a:rPr lang="en-US" altLang="en-US" sz="2000" dirty="0"/>
              <a:t>,8] [3,</a:t>
            </a:r>
            <a:r>
              <a:rPr lang="en-US" altLang="en-US" sz="2000" dirty="0">
                <a:solidFill>
                  <a:srgbClr val="FF3333"/>
                </a:solidFill>
              </a:rPr>
              <a:t>7</a:t>
            </a:r>
            <a:r>
              <a:rPr lang="en-US" altLang="en-US" sz="2000" dirty="0"/>
              <a:t>,10]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[1, 3, 4]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[1,4,</a:t>
            </a:r>
            <a:r>
              <a:rPr lang="en-US" altLang="en-US" sz="2000" dirty="0">
                <a:solidFill>
                  <a:srgbClr val="FF3333"/>
                </a:solidFill>
              </a:rPr>
              <a:t>8</a:t>
            </a:r>
            <a:r>
              <a:rPr lang="en-US" altLang="en-US" sz="2000" dirty="0"/>
              <a:t>] [3,</a:t>
            </a:r>
            <a:r>
              <a:rPr lang="en-US" altLang="en-US" sz="2000" dirty="0">
                <a:solidFill>
                  <a:srgbClr val="FF3333"/>
                </a:solidFill>
              </a:rPr>
              <a:t>7</a:t>
            </a:r>
            <a:r>
              <a:rPr lang="en-US" altLang="en-US" sz="2000" dirty="0"/>
              <a:t>,10]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[1, 3, 4, 7]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[1,4,</a:t>
            </a:r>
            <a:r>
              <a:rPr lang="en-US" altLang="en-US" sz="2000" dirty="0">
                <a:solidFill>
                  <a:srgbClr val="FF3333"/>
                </a:solidFill>
              </a:rPr>
              <a:t>8</a:t>
            </a:r>
            <a:r>
              <a:rPr lang="en-US" altLang="en-US" sz="2000" dirty="0"/>
              <a:t>] [3,7,</a:t>
            </a:r>
            <a:r>
              <a:rPr lang="en-US" altLang="en-US" sz="2000" dirty="0">
                <a:solidFill>
                  <a:srgbClr val="FF3333"/>
                </a:solidFill>
              </a:rPr>
              <a:t>10</a:t>
            </a:r>
            <a:r>
              <a:rPr lang="en-US" altLang="en-US" sz="2000" dirty="0"/>
              <a:t>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[1, 3, 4, 7, 8]</a:t>
            </a:r>
          </a:p>
          <a:p>
            <a:pPr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000" dirty="0"/>
              <a:t>			[1,4,8] [3,7,</a:t>
            </a:r>
            <a:r>
              <a:rPr lang="en-US" altLang="en-US" sz="2000" dirty="0">
                <a:solidFill>
                  <a:srgbClr val="FF3333"/>
                </a:solidFill>
              </a:rPr>
              <a:t>10</a:t>
            </a:r>
            <a:r>
              <a:rPr lang="en-US" altLang="en-US" sz="2000" dirty="0"/>
              <a:t>] </a:t>
            </a:r>
            <a:r>
              <a:rPr lang="en-US" altLang="en-US" sz="2000" dirty="0">
                <a:sym typeface="Wingdings" panose="05000000000000000000" pitchFamily="2" charset="2"/>
              </a:rPr>
              <a:t></a:t>
            </a:r>
            <a:r>
              <a:rPr lang="en-US" altLang="en-US" sz="2000" dirty="0"/>
              <a:t> [1, 3, 4, 7, 8, 10]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26AC61C-2A65-415F-B624-3ED6520DF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486" y="2826260"/>
            <a:ext cx="3826962" cy="98541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We may think of it as merging</a:t>
            </a:r>
          </a:p>
          <a:p>
            <a:r>
              <a:rPr lang="en-US" sz="2000" dirty="0"/>
              <a:t>two sorted queues into one</a:t>
            </a:r>
            <a:endParaRPr lang="en-CA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F2989E-E006-4B16-B146-B81CDEB7B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486" y="4051521"/>
            <a:ext cx="3826962" cy="90044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Disadvantage: requires O(n) extra memory</a:t>
            </a:r>
            <a:endParaRPr lang="en-CA" sz="2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CD0797-6298-443B-AA85-AA3E320C61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486" y="5073063"/>
            <a:ext cx="4041976" cy="97853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Ex: implement merge sort in Java</a:t>
            </a:r>
            <a:endParaRPr lang="en-CA" sz="20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FB8C6D-2D49-46E3-77F0-4B33CA967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6485" y="6142052"/>
            <a:ext cx="4118781" cy="90044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sz="2000" dirty="0"/>
              <a:t>Open problem (?): can you do it in O(n) time and O(1) extra memory?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793487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following function?</a:t>
            </a:r>
          </a:p>
          <a:p>
            <a:pPr marL="457200" lvl="1" indent="0">
              <a:buNone/>
            </a:pPr>
            <a:r>
              <a:rPr lang="nn-NO" altLang="he-IL" sz="2000" dirty="0"/>
              <a:t>int foo (int n) {</a:t>
            </a:r>
          </a:p>
          <a:p>
            <a:pPr marL="457200" lvl="1" indent="0">
              <a:buNone/>
            </a:pPr>
            <a:r>
              <a:rPr lang="nn-NO" altLang="he-IL" sz="2000" dirty="0"/>
              <a:t>	int i, j, sum = 0;</a:t>
            </a:r>
          </a:p>
          <a:p>
            <a:pPr marL="457200" lvl="1" indent="0">
              <a:buNone/>
            </a:pPr>
            <a:r>
              <a:rPr lang="nn-NO" altLang="he-IL" sz="2000" dirty="0"/>
              <a:t>	for (i=0; i&lt;n; i++)</a:t>
            </a:r>
          </a:p>
          <a:p>
            <a:pPr marL="457200" lvl="1" indent="0">
              <a:buNone/>
            </a:pPr>
            <a:r>
              <a:rPr lang="nn-NO" altLang="he-IL" sz="2000" dirty="0"/>
              <a:t>       	    for (j=0; j&lt;i; j=j+1)</a:t>
            </a:r>
          </a:p>
          <a:p>
            <a:pPr marL="457200" lvl="1" indent="0">
              <a:buNone/>
            </a:pPr>
            <a:r>
              <a:rPr lang="nn-NO" altLang="he-IL" sz="2000" dirty="0"/>
              <a:t>	        sum += 1; // (*)</a:t>
            </a:r>
          </a:p>
          <a:p>
            <a:pPr marL="457200" lvl="1" indent="0">
              <a:buNone/>
            </a:pPr>
            <a:r>
              <a:rPr lang="nn-NO" altLang="he-IL" sz="2000" dirty="0"/>
              <a:t>	return sum;</a:t>
            </a:r>
          </a:p>
          <a:p>
            <a:pPr marL="457200" lvl="1" indent="0">
              <a:buNone/>
            </a:pPr>
            <a:r>
              <a:rPr lang="nn-NO" altLang="he-IL" sz="2000" dirty="0"/>
              <a:t>}</a:t>
            </a:r>
          </a:p>
          <a:p>
            <a:pPr marL="457200" lvl="1" indent="0">
              <a:buNone/>
            </a:pPr>
            <a:endParaRPr lang="nn-NO" altLang="he-IL" sz="2000" dirty="0"/>
          </a:p>
          <a:p>
            <a:pPr indent="-228600"/>
            <a:r>
              <a:rPr lang="nn-NO" altLang="he-IL" sz="2000" dirty="0"/>
              <a:t>What is the running time of this function?</a:t>
            </a:r>
          </a:p>
          <a:p>
            <a:pPr marL="114300" indent="-342900">
              <a:buFontTx/>
              <a:buChar char="-"/>
            </a:pPr>
            <a:r>
              <a:rPr lang="nn-NO" altLang="he-IL" sz="2000" dirty="0"/>
              <a:t>The total number of times we execute (*) is: 1+2+3+...+(n-1) = n(n-1)/2</a:t>
            </a:r>
          </a:p>
          <a:p>
            <a:pPr marL="114300" indent="-342900">
              <a:buFontTx/>
              <a:buChar char="-"/>
            </a:pPr>
            <a:r>
              <a:rPr lang="nn-NO" altLang="he-IL" sz="2000" dirty="0"/>
              <a:t>+ O(1) time for declaration + return</a:t>
            </a:r>
          </a:p>
          <a:p>
            <a:r>
              <a:rPr lang="nn-NO" altLang="he-IL" sz="2000" dirty="0"/>
              <a:t>The total runnnig time is O(n</a:t>
            </a:r>
            <a:r>
              <a:rPr lang="nn-NO" altLang="he-IL" sz="2000" baseline="30000" dirty="0"/>
              <a:t>2</a:t>
            </a:r>
            <a:r>
              <a:rPr lang="nn-NO" altLang="he-IL" sz="2000" dirty="0"/>
              <a:t>)</a:t>
            </a:r>
            <a:endParaRPr lang="en-US" altLang="he-IL" sz="2000" dirty="0"/>
          </a:p>
          <a:p>
            <a:pPr marL="457200" lvl="1" indent="0">
              <a:buNone/>
            </a:pPr>
            <a:endParaRPr lang="en-US" altLang="he-IL" sz="2000" dirty="0" err="1"/>
          </a:p>
        </p:txBody>
      </p:sp>
    </p:spTree>
    <p:extLst>
      <p:ext uri="{BB962C8B-B14F-4D97-AF65-F5344CB8AC3E}">
        <p14:creationId xmlns:p14="http://schemas.microsoft.com/office/powerpoint/2010/main" val="2838808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 comment on Merge Sort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Given an array A[0…n-1] of length n do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mid = n/2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A[0…mid]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A[mid+1…n]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Merge the </a:t>
            </a:r>
            <a:r>
              <a:rPr lang="en-US" altLang="he-IL" sz="2000">
                <a:cs typeface="+mn-cs"/>
              </a:rPr>
              <a:t>two halves</a:t>
            </a: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Q: Can you implement Merge Sort without using recursion?</a:t>
            </a:r>
          </a:p>
        </p:txBody>
      </p:sp>
    </p:spTree>
    <p:extLst>
      <p:ext uri="{BB962C8B-B14F-4D97-AF65-F5344CB8AC3E}">
        <p14:creationId xmlns:p14="http://schemas.microsoft.com/office/powerpoint/2010/main" val="2950299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ctr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Trees</a:t>
            </a:r>
          </a:p>
        </p:txBody>
      </p:sp>
    </p:spTree>
    <p:extLst>
      <p:ext uri="{BB962C8B-B14F-4D97-AF65-F5344CB8AC3E}">
        <p14:creationId xmlns:p14="http://schemas.microsoft.com/office/powerpoint/2010/main" val="14238719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So far we have only seen data structures representing lists of objects</a:t>
            </a:r>
          </a:p>
          <a:p>
            <a:r>
              <a:rPr lang="en-US" altLang="he-IL" sz="2000" dirty="0">
                <a:cs typeface="+mn-cs"/>
              </a:rPr>
              <a:t>But it may consider more complicated structures.</a:t>
            </a:r>
          </a:p>
          <a:p>
            <a:r>
              <a:rPr lang="en-US" altLang="he-IL" sz="2000" dirty="0">
                <a:cs typeface="+mn-cs"/>
              </a:rPr>
              <a:t>For example,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How would you represent the inheritance relation between classes in Java?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How would you represent the hierarchy of folders in a file system?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How would you represent the hierarchy of animal </a:t>
            </a:r>
          </a:p>
        </p:txBody>
      </p:sp>
    </p:spTree>
    <p:extLst>
      <p:ext uri="{BB962C8B-B14F-4D97-AF65-F5344CB8AC3E}">
        <p14:creationId xmlns:p14="http://schemas.microsoft.com/office/powerpoint/2010/main" val="848904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endParaRPr lang="en-US" altLang="he-IL" sz="2000" dirty="0">
              <a:cs typeface="+mn-cs"/>
            </a:endParaRPr>
          </a:p>
        </p:txBody>
      </p:sp>
      <p:pic>
        <p:nvPicPr>
          <p:cNvPr id="1030" name="Picture 6" descr="Image result for java tree structure of inheritance classes">
            <a:extLst>
              <a:ext uri="{FF2B5EF4-FFF2-40B4-BE49-F238E27FC236}">
                <a16:creationId xmlns:a16="http://schemas.microsoft.com/office/drawing/2014/main" id="{7B0C4505-BE62-4E4D-9DA1-A97D8B944E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758" y="1878782"/>
            <a:ext cx="6169108" cy="501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9866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endParaRPr lang="en-US" altLang="he-IL" sz="2000" dirty="0">
              <a:cs typeface="+mn-cs"/>
            </a:endParaRPr>
          </a:p>
        </p:txBody>
      </p:sp>
      <p:pic>
        <p:nvPicPr>
          <p:cNvPr id="6146" name="Picture 2" descr="Image result for folders hierarchy">
            <a:extLst>
              <a:ext uri="{FF2B5EF4-FFF2-40B4-BE49-F238E27FC236}">
                <a16:creationId xmlns:a16="http://schemas.microsoft.com/office/drawing/2014/main" id="{C27A0497-B6BF-40AD-8A8C-83E3043EE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4" y="413175"/>
            <a:ext cx="7255384" cy="629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4533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So far we have only seen data structures representing lists of objects</a:t>
            </a:r>
          </a:p>
          <a:p>
            <a:r>
              <a:rPr lang="en-US" altLang="he-IL" sz="2000" dirty="0">
                <a:cs typeface="+mn-cs"/>
              </a:rPr>
              <a:t>But it may consider more complicated structures.</a:t>
            </a:r>
          </a:p>
          <a:p>
            <a:r>
              <a:rPr lang="en-US" altLang="he-IL" sz="2000" dirty="0">
                <a:cs typeface="+mn-cs"/>
              </a:rPr>
              <a:t>For example,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How would you represent the inheritance relation between classes in Java?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How would you represent the hierarchy of folders in a file system?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How would you represent the hierarchy of animal </a:t>
            </a:r>
          </a:p>
        </p:txBody>
      </p:sp>
      <p:pic>
        <p:nvPicPr>
          <p:cNvPr id="2050" name="Picture 2" descr="Animal Classification">
            <a:extLst>
              <a:ext uri="{FF2B5EF4-FFF2-40B4-BE49-F238E27FC236}">
                <a16:creationId xmlns:a16="http://schemas.microsoft.com/office/drawing/2014/main" id="{D5C7BF10-A93B-4449-B5FD-806A1D873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3621"/>
            <a:ext cx="10080625" cy="712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50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Arithmetic expressions using 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All inner nodes are operators</a:t>
            </a:r>
          </a:p>
          <a:p>
            <a:r>
              <a:rPr lang="en-US" altLang="he-IL" sz="2000" dirty="0"/>
              <a:t>All leaves are numbers</a:t>
            </a:r>
          </a:p>
          <a:p>
            <a:r>
              <a:rPr lang="en-US" altLang="he-IL" sz="2000" dirty="0"/>
              <a:t>(10 / 2) * (6 + 3)</a:t>
            </a:r>
          </a:p>
          <a:p>
            <a:endParaRPr lang="en-US" altLang="he-IL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5B3FD8C-B6CC-4022-AFC4-BC1F1A6FD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354" y="3392905"/>
            <a:ext cx="5096306" cy="3319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6332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 Tree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A7E504-C11F-4BB6-9B20-E578546D7B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712" y="1203159"/>
            <a:ext cx="6798558" cy="5129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395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 Tree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BE3583F2-ECD0-4D44-9ABB-D6282CFDA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901" y="1816020"/>
            <a:ext cx="645795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870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All nodes are connected by edges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There are no cycles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 top node in a tree is called a </a:t>
            </a:r>
            <a:r>
              <a:rPr lang="en-US" altLang="he-IL" sz="2000" i="1" u="sng" dirty="0"/>
              <a:t>root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Successors of a node are called its </a:t>
            </a:r>
            <a:r>
              <a:rPr lang="en-US" altLang="he-IL" sz="2000" i="1" u="sng" dirty="0"/>
              <a:t>children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 unique predecessor of a node is called its </a:t>
            </a:r>
            <a:r>
              <a:rPr lang="en-US" altLang="he-IL" sz="2000" i="1" u="sng" dirty="0"/>
              <a:t>parent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 node with no children is called a </a:t>
            </a:r>
            <a:r>
              <a:rPr lang="en-US" altLang="he-IL" sz="2000" i="1" u="sng" dirty="0"/>
              <a:t>leaf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Every node naturally defines a </a:t>
            </a:r>
            <a:r>
              <a:rPr lang="en-US" altLang="he-IL" sz="2000" i="1" dirty="0"/>
              <a:t>subtree</a:t>
            </a:r>
            <a:r>
              <a:rPr lang="en-US" altLang="he-IL" sz="2000" dirty="0"/>
              <a:t>, where this node is the root.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407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following function?</a:t>
            </a:r>
          </a:p>
          <a:p>
            <a:pPr marL="457200" lvl="1" indent="0">
              <a:buNone/>
            </a:pPr>
            <a:r>
              <a:rPr lang="nn-NO" altLang="he-IL" sz="2000" dirty="0"/>
              <a:t>int foo (int n) {</a:t>
            </a:r>
          </a:p>
          <a:p>
            <a:pPr marL="457200" lvl="1" indent="0">
              <a:buNone/>
            </a:pPr>
            <a:r>
              <a:rPr lang="nn-NO" altLang="he-IL" sz="2000" dirty="0"/>
              <a:t>	int i, j, sum = 0;</a:t>
            </a:r>
          </a:p>
          <a:p>
            <a:pPr marL="457200" lvl="1" indent="0">
              <a:buNone/>
            </a:pPr>
            <a:r>
              <a:rPr lang="nn-NO" altLang="he-IL" sz="2000" dirty="0"/>
              <a:t>	for (i=0; i&lt;n; i++)</a:t>
            </a:r>
          </a:p>
          <a:p>
            <a:pPr marL="457200" lvl="1" indent="0">
              <a:buNone/>
            </a:pPr>
            <a:r>
              <a:rPr lang="nn-NO" altLang="he-IL" sz="2000" dirty="0"/>
              <a:t>       	    for (j=0; j&lt;i; j=j+1) </a:t>
            </a:r>
            <a:r>
              <a:rPr lang="nn-NO" altLang="he-IL" sz="2000" dirty="0">
                <a:solidFill>
                  <a:srgbClr val="FF0000"/>
                </a:solidFill>
              </a:rPr>
              <a:t>// the inner loop can be replaced with sum += i</a:t>
            </a:r>
          </a:p>
          <a:p>
            <a:pPr marL="457200" lvl="1" indent="0">
              <a:buNone/>
            </a:pPr>
            <a:r>
              <a:rPr lang="nn-NO" altLang="he-IL" sz="2000" dirty="0"/>
              <a:t>	        sum += 1; </a:t>
            </a:r>
            <a:r>
              <a:rPr lang="nn-NO" altLang="he-IL" sz="2000" b="1" dirty="0"/>
              <a:t>// (*)</a:t>
            </a:r>
          </a:p>
          <a:p>
            <a:pPr marL="457200" lvl="1" indent="0">
              <a:buNone/>
            </a:pPr>
            <a:r>
              <a:rPr lang="nn-NO" altLang="he-IL" sz="2000" dirty="0"/>
              <a:t>	return sum;</a:t>
            </a:r>
          </a:p>
          <a:p>
            <a:pPr marL="457200" lvl="1" indent="0">
              <a:buNone/>
            </a:pPr>
            <a:r>
              <a:rPr lang="nn-NO" altLang="he-IL" sz="2000" dirty="0"/>
              <a:t>}</a:t>
            </a:r>
          </a:p>
          <a:p>
            <a:pPr marL="457200" lvl="1" indent="0">
              <a:buNone/>
            </a:pPr>
            <a:endParaRPr lang="nn-NO" altLang="he-IL" sz="2000" dirty="0"/>
          </a:p>
          <a:p>
            <a:pPr indent="-228600"/>
            <a:r>
              <a:rPr lang="nn-NO" altLang="he-IL" sz="2000" dirty="0"/>
              <a:t>Write an equivalent function that is more efficient.</a:t>
            </a:r>
          </a:p>
          <a:p>
            <a:pPr marL="114300" indent="-342900">
              <a:buFontTx/>
              <a:buChar char="-"/>
            </a:pPr>
            <a:r>
              <a:rPr lang="nn-NO" altLang="he-IL" sz="2000" dirty="0"/>
              <a:t>The function returns 1+2+3+..+(n-1)</a:t>
            </a:r>
          </a:p>
          <a:p>
            <a:pPr marL="114300" indent="-342900">
              <a:buFontTx/>
              <a:buChar char="-"/>
            </a:pPr>
            <a:r>
              <a:rPr lang="nn-NO" altLang="he-IL" sz="2000" dirty="0"/>
              <a:t>Hence, we can simply </a:t>
            </a:r>
            <a:r>
              <a:rPr lang="nn-NO" altLang="he-IL" sz="2000" b="1" dirty="0"/>
              <a:t>return n*(n-1)/2</a:t>
            </a:r>
            <a:endParaRPr lang="en-US" altLang="he-IL" sz="2000" b="1" dirty="0"/>
          </a:p>
          <a:p>
            <a:pPr marL="457200" lvl="1" indent="0">
              <a:buNone/>
            </a:pPr>
            <a:endParaRPr lang="en-US" altLang="he-IL" sz="2000" dirty="0"/>
          </a:p>
          <a:p>
            <a:pPr marL="457200" lvl="1" indent="0">
              <a:buNone/>
            </a:pPr>
            <a:endParaRPr lang="en-US" altLang="he-IL" sz="2000" dirty="0" err="1"/>
          </a:p>
        </p:txBody>
      </p:sp>
    </p:spTree>
    <p:extLst>
      <p:ext uri="{BB962C8B-B14F-4D97-AF65-F5344CB8AC3E}">
        <p14:creationId xmlns:p14="http://schemas.microsoft.com/office/powerpoint/2010/main" val="3416283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Not a tree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C6F68088-56E7-45F3-AC07-FBBE81CA0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337" y="2210947"/>
            <a:ext cx="5443705" cy="4239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118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Not a tree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This is not a tree because the structure is not connected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There are two connected components, and each component is a tree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D02473-B191-4BC4-BFBE-9804BCBEE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391" y="2875546"/>
            <a:ext cx="5020080" cy="383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41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Basic terminology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For every vertex in the tree there is a unique shortest path from the root to this vertex.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Depth of a node</a:t>
            </a:r>
            <a:r>
              <a:rPr lang="en-US" altLang="he-IL" sz="2000" dirty="0"/>
              <a:t> is the length from the root to this node.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u="sng" dirty="0"/>
              <a:t>Example</a:t>
            </a:r>
            <a:r>
              <a:rPr lang="en-US" altLang="he-IL" sz="2000" dirty="0"/>
              <a:t>: Depth(root) = 0, depth of its children is 1, and so 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Depth/Height of a tree</a:t>
            </a:r>
            <a:r>
              <a:rPr lang="en-US" altLang="he-IL" sz="2000" dirty="0"/>
              <a:t> is the maximal depth of a node in the tree.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Size of a tree</a:t>
            </a:r>
            <a:r>
              <a:rPr lang="en-US" altLang="he-IL" sz="2000" dirty="0"/>
              <a:t> is the number of nodes in the tree.</a:t>
            </a:r>
          </a:p>
        </p:txBody>
      </p:sp>
    </p:spTree>
    <p:extLst>
      <p:ext uri="{BB962C8B-B14F-4D97-AF65-F5344CB8AC3E}">
        <p14:creationId xmlns:p14="http://schemas.microsoft.com/office/powerpoint/2010/main" val="1052022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A Tree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 depth of 2 is 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 depth of 9 is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 depth of 11 is 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Q: What is the </a:t>
            </a:r>
            <a:r>
              <a:rPr lang="en-US" altLang="he-IL" sz="2000" u="sng" dirty="0">
                <a:cs typeface="+mn-cs"/>
              </a:rPr>
              <a:t>size</a:t>
            </a:r>
            <a:r>
              <a:rPr lang="en-US" altLang="he-IL" sz="2000" dirty="0">
                <a:cs typeface="+mn-cs"/>
              </a:rPr>
              <a:t> of the tree?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A: 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Q: What is the </a:t>
            </a:r>
            <a:r>
              <a:rPr lang="en-US" altLang="he-IL" sz="2000" u="sng" dirty="0"/>
              <a:t>depth</a:t>
            </a:r>
            <a:r>
              <a:rPr lang="en-US" altLang="he-IL" sz="2000" dirty="0"/>
              <a:t> of the tree?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A: 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Q: What is </a:t>
            </a:r>
            <a:r>
              <a:rPr lang="en-US" altLang="he-IL" sz="2000" u="sng" dirty="0">
                <a:cs typeface="+mn-cs"/>
              </a:rPr>
              <a:t>size, depth</a:t>
            </a:r>
            <a:r>
              <a:rPr lang="en-US" altLang="he-IL" sz="2000" dirty="0">
                <a:cs typeface="+mn-cs"/>
              </a:rPr>
              <a:t> of the </a:t>
            </a:r>
            <a:r>
              <a:rPr lang="en-US" altLang="he-IL" sz="2000" u="sng" dirty="0">
                <a:cs typeface="+mn-cs"/>
              </a:rPr>
              <a:t>subtree rooted at 7</a:t>
            </a:r>
            <a:r>
              <a:rPr lang="en-US" altLang="he-IL" sz="2000" dirty="0">
                <a:cs typeface="+mn-cs"/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A: size = 5, depth = 2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F6C284-9626-4364-8503-BCF5A4FD9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046" y="1538423"/>
            <a:ext cx="4169595" cy="3473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85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Trees in Java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solidFill>
                  <a:srgbClr val="0000CC"/>
                </a:solidFill>
              </a:rPr>
              <a:t>public class</a:t>
            </a:r>
            <a:r>
              <a:rPr lang="en-US" altLang="he-IL" sz="2000" dirty="0"/>
              <a:t> Node {</a:t>
            </a:r>
          </a:p>
          <a:p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 int</a:t>
            </a:r>
            <a:r>
              <a:rPr lang="en-US" altLang="he-IL" sz="2000" dirty="0"/>
              <a:t> data;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Node[] children;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Node parent;</a:t>
            </a:r>
            <a:br>
              <a:rPr lang="en-US" altLang="he-IL" sz="2000" dirty="0"/>
            </a:br>
            <a:r>
              <a:rPr lang="en-US" altLang="he-IL" sz="2000" dirty="0"/>
              <a:t>}</a:t>
            </a:r>
          </a:p>
          <a:p>
            <a:r>
              <a:rPr lang="en-US" altLang="he-IL" sz="2000" dirty="0">
                <a:solidFill>
                  <a:srgbClr val="0000CC"/>
                </a:solidFill>
              </a:rPr>
              <a:t>public class</a:t>
            </a:r>
            <a:r>
              <a:rPr lang="en-US" altLang="he-IL" sz="2000" dirty="0"/>
              <a:t> Tree {</a:t>
            </a:r>
          </a:p>
          <a:p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Node root;</a:t>
            </a:r>
          </a:p>
          <a:p>
            <a:r>
              <a:rPr lang="en-US" altLang="he-IL" sz="2000" dirty="0"/>
              <a:t>}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61905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 special kind of tree where each node has at most 2 children.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In binary tree there are at most 2</a:t>
            </a:r>
            <a:r>
              <a:rPr lang="en-US" altLang="he-IL" sz="2000" baseline="30000" dirty="0"/>
              <a:t>k</a:t>
            </a:r>
            <a:r>
              <a:rPr lang="en-US" altLang="he-IL" sz="2000" dirty="0"/>
              <a:t> nodes in level 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Therefore, a binary tree of depth d, has at most</a:t>
            </a:r>
          </a:p>
          <a:p>
            <a:pPr algn="ctr"/>
            <a:r>
              <a:rPr lang="en-US" altLang="he-IL" sz="2000" dirty="0"/>
              <a:t>1+2+4+…+2</a:t>
            </a:r>
            <a:r>
              <a:rPr lang="en-US" altLang="he-IL" sz="2000" baseline="30000" dirty="0"/>
              <a:t>d</a:t>
            </a:r>
            <a:r>
              <a:rPr lang="en-US" altLang="he-IL" sz="2000" dirty="0"/>
              <a:t> = 2</a:t>
            </a:r>
            <a:r>
              <a:rPr lang="en-US" altLang="he-IL" sz="2000" baseline="30000" dirty="0"/>
              <a:t>d+1</a:t>
            </a:r>
            <a:r>
              <a:rPr lang="en-US" altLang="he-IL" sz="2000" dirty="0"/>
              <a:t>-1 nodes.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852D7BE-4755-477F-B729-F13C4E9D7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044" y="2401226"/>
            <a:ext cx="3292786" cy="274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1F9E62-B14C-444A-9178-7B4660A715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212" y="2415707"/>
            <a:ext cx="3615766" cy="272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36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If a binary tree has N vertices, then its depth is at least </a:t>
            </a:r>
            <a:r>
              <a:rPr lang="el-GR" altLang="he-IL" sz="2000" dirty="0"/>
              <a:t>Ω</a:t>
            </a:r>
            <a:r>
              <a:rPr lang="en-US" altLang="he-IL" sz="2000" dirty="0"/>
              <a:t>(log(N)).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If a binary tree has N vertices, then its depth is at most N-1.</a:t>
            </a:r>
          </a:p>
          <a:p>
            <a:endParaRPr lang="en-US" altLang="he-IL" sz="2000" dirty="0"/>
          </a:p>
          <a:p>
            <a:r>
              <a:rPr lang="en-US" altLang="he-IL" sz="2000" dirty="0"/>
              <a:t>Q: prove the above.</a:t>
            </a:r>
          </a:p>
          <a:p>
            <a:r>
              <a:rPr lang="en-US" altLang="he-IL" sz="2000" dirty="0"/>
              <a:t>Hint for 1: use the fact that if depth his d, then N&lt;2</a:t>
            </a:r>
            <a:r>
              <a:rPr lang="en-US" altLang="he-IL" sz="2000" baseline="30000" dirty="0"/>
              <a:t>d+1</a:t>
            </a: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636934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solidFill>
                  <a:srgbClr val="0000CC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&lt;T&gt; {</a:t>
            </a:r>
          </a:p>
          <a:p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 </a:t>
            </a:r>
            <a:r>
              <a:rPr lang="en-US" altLang="he-IL" sz="2000" dirty="0"/>
              <a:t>T data;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&lt;T&gt; </a:t>
            </a:r>
            <a:r>
              <a:rPr lang="en-US" altLang="he-IL" sz="2000" dirty="0" err="1"/>
              <a:t>leftChild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&lt;T&gt; </a:t>
            </a:r>
            <a:r>
              <a:rPr lang="en-US" altLang="he-IL" sz="2000" dirty="0" err="1"/>
              <a:t>rightChild</a:t>
            </a:r>
            <a:r>
              <a:rPr lang="en-US" altLang="he-IL" sz="2000" dirty="0"/>
              <a:t>;</a:t>
            </a:r>
            <a:br>
              <a:rPr lang="en-US" altLang="he-IL" sz="2000" dirty="0"/>
            </a:br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&lt;T&gt; parent;</a:t>
            </a:r>
            <a:br>
              <a:rPr lang="en-US" altLang="he-IL" sz="2000" dirty="0"/>
            </a:br>
            <a:r>
              <a:rPr lang="en-US" altLang="he-IL" sz="2000" dirty="0"/>
              <a:t>}</a:t>
            </a:r>
          </a:p>
          <a:p>
            <a:r>
              <a:rPr lang="en-US" altLang="he-IL" sz="2000" dirty="0">
                <a:solidFill>
                  <a:srgbClr val="0000CC"/>
                </a:solidFill>
              </a:rPr>
              <a:t>public class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BinaryTree</a:t>
            </a:r>
            <a:r>
              <a:rPr lang="en-US" altLang="he-IL" sz="2000" dirty="0"/>
              <a:t>&lt;T&gt; {</a:t>
            </a:r>
          </a:p>
          <a:p>
            <a:r>
              <a:rPr lang="en-US" altLang="he-IL" sz="2000" dirty="0"/>
              <a:t>	</a:t>
            </a:r>
            <a:r>
              <a:rPr lang="en-US" altLang="he-IL" sz="2000" dirty="0">
                <a:solidFill>
                  <a:srgbClr val="0000CC"/>
                </a:solidFill>
              </a:rPr>
              <a:t>private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&lt;T&gt; root;</a:t>
            </a:r>
          </a:p>
          <a:p>
            <a:r>
              <a:rPr lang="en-US" altLang="he-IL" sz="2000" dirty="0"/>
              <a:t>}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6509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Write a method that computes the size of a tree.</a:t>
            </a:r>
          </a:p>
          <a:p>
            <a:endParaRPr lang="en-US" altLang="he-IL" sz="2000" dirty="0"/>
          </a:p>
          <a:p>
            <a:endParaRPr lang="en-US" altLang="he-IL" sz="2000" dirty="0"/>
          </a:p>
          <a:p>
            <a:endParaRPr lang="en-US" altLang="he-IL" sz="2000" dirty="0"/>
          </a:p>
          <a:p>
            <a:endParaRPr lang="en-US" altLang="he-IL" sz="2000" dirty="0"/>
          </a:p>
          <a:p>
            <a:r>
              <a:rPr lang="en-US" altLang="he-IL" sz="2000" dirty="0"/>
              <a:t>Write a method that computes the depth  of a tree.</a:t>
            </a:r>
          </a:p>
          <a:p>
            <a:endParaRPr lang="en-US" altLang="he-IL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D75A2C2-5EA4-48E4-B024-DB952BA0F0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96" y="4981573"/>
            <a:ext cx="8460001" cy="173062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defRPr/>
            </a:pPr>
            <a:r>
              <a:rPr lang="en-US" sz="2000" dirty="0" err="1"/>
              <a:t>getHeight</a:t>
            </a:r>
            <a:r>
              <a:rPr lang="en-US" sz="2000" dirty="0"/>
              <a:t>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 </a:t>
            </a:r>
            <a:r>
              <a:rPr lang="en-US" sz="2000" dirty="0"/>
              <a:t>root):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/>
              <a:t>if  ( root == null )</a:t>
            </a:r>
          </a:p>
          <a:p>
            <a:pPr marL="400050" lvl="1">
              <a:defRPr/>
            </a:pPr>
            <a:r>
              <a:rPr lang="en-US" sz="2000" dirty="0"/>
              <a:t>			return  -1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/>
              <a:t>else</a:t>
            </a:r>
            <a:br>
              <a:rPr lang="en-US" sz="2000" dirty="0"/>
            </a:br>
            <a:r>
              <a:rPr lang="en-US" sz="2000" dirty="0"/>
              <a:t>		return  max( </a:t>
            </a:r>
            <a:r>
              <a:rPr lang="en-US" sz="2000" dirty="0" err="1"/>
              <a:t>getHeight</a:t>
            </a:r>
            <a:r>
              <a:rPr lang="en-US" sz="2000" dirty="0"/>
              <a:t>(</a:t>
            </a:r>
            <a:r>
              <a:rPr lang="en-US" sz="2000" dirty="0" err="1"/>
              <a:t>root.left</a:t>
            </a:r>
            <a:r>
              <a:rPr lang="en-US" sz="2000" dirty="0"/>
              <a:t> ), </a:t>
            </a:r>
            <a:r>
              <a:rPr lang="en-US" sz="2000" dirty="0" err="1"/>
              <a:t>getHeight</a:t>
            </a:r>
            <a:r>
              <a:rPr lang="en-US" sz="2000" dirty="0"/>
              <a:t>(</a:t>
            </a:r>
            <a:r>
              <a:rPr lang="en-US" sz="2000" dirty="0" err="1"/>
              <a:t>root.right</a:t>
            </a:r>
            <a:r>
              <a:rPr lang="en-US" sz="2000" dirty="0"/>
              <a:t> ) ) +1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C9F361-99D1-47E3-A139-68507407E3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95" y="2410818"/>
            <a:ext cx="8460001" cy="173062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>
              <a:defRPr/>
            </a:pPr>
            <a:r>
              <a:rPr lang="en-US" sz="2000" dirty="0" err="1"/>
              <a:t>getSize</a:t>
            </a:r>
            <a:r>
              <a:rPr lang="en-US" sz="2000" dirty="0"/>
              <a:t> 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 </a:t>
            </a:r>
            <a:r>
              <a:rPr lang="en-US" sz="2000" dirty="0"/>
              <a:t>root):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/>
              <a:t>if  ( root == null )</a:t>
            </a:r>
          </a:p>
          <a:p>
            <a:pPr marL="400050" lvl="1">
              <a:defRPr/>
            </a:pPr>
            <a:r>
              <a:rPr lang="en-US" sz="2000" dirty="0"/>
              <a:t>			return  0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dirty="0"/>
              <a:t>else</a:t>
            </a:r>
            <a:br>
              <a:rPr lang="en-US" sz="2000" dirty="0"/>
            </a:br>
            <a:r>
              <a:rPr lang="en-US" sz="2000" dirty="0"/>
              <a:t>		return  </a:t>
            </a:r>
            <a:r>
              <a:rPr lang="en-US" sz="2000" dirty="0" err="1"/>
              <a:t>getSize</a:t>
            </a:r>
            <a:r>
              <a:rPr lang="en-US" sz="2000" dirty="0"/>
              <a:t> (</a:t>
            </a:r>
            <a:r>
              <a:rPr lang="en-US" sz="2000" dirty="0" err="1"/>
              <a:t>root.left</a:t>
            </a:r>
            <a:r>
              <a:rPr lang="en-US" sz="2000" dirty="0"/>
              <a:t> ) + </a:t>
            </a:r>
            <a:r>
              <a:rPr lang="en-US" sz="2000" dirty="0" err="1"/>
              <a:t>getSize</a:t>
            </a:r>
            <a:r>
              <a:rPr lang="en-US" sz="2000" dirty="0"/>
              <a:t> (</a:t>
            </a:r>
            <a:r>
              <a:rPr lang="en-US" sz="2000" dirty="0" err="1"/>
              <a:t>root.right</a:t>
            </a:r>
            <a:r>
              <a:rPr lang="en-US" sz="2000" dirty="0"/>
              <a:t> ) +1</a:t>
            </a:r>
          </a:p>
        </p:txBody>
      </p:sp>
    </p:spTree>
    <p:extLst>
      <p:ext uri="{BB962C8B-B14F-4D97-AF65-F5344CB8AC3E}">
        <p14:creationId xmlns:p14="http://schemas.microsoft.com/office/powerpoint/2010/main" val="394776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Binary Trees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Write a method that computes the depth of a tree.</a:t>
            </a:r>
          </a:p>
          <a:p>
            <a:endParaRPr lang="en-US" altLang="he-IL" sz="2000" dirty="0"/>
          </a:p>
          <a:p>
            <a:r>
              <a:rPr lang="en-US" altLang="he-IL" sz="2000" dirty="0"/>
              <a:t>Write a method that computes the size of a tree.</a:t>
            </a:r>
          </a:p>
          <a:p>
            <a:endParaRPr lang="en-US" altLang="he-IL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1B8DAA-D721-4056-B59A-3F2DEA40D0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3358" y="3779837"/>
            <a:ext cx="4102768" cy="647784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000" dirty="0"/>
              <a:t>Write a non-recursive solution.</a:t>
            </a:r>
          </a:p>
        </p:txBody>
      </p:sp>
    </p:spTree>
    <p:extLst>
      <p:ext uri="{BB962C8B-B14F-4D97-AF65-F5344CB8AC3E}">
        <p14:creationId xmlns:p14="http://schemas.microsoft.com/office/powerpoint/2010/main" val="152855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following function?</a:t>
            </a:r>
          </a:p>
          <a:p>
            <a:pPr marL="457200" lvl="1" indent="0">
              <a:buNone/>
            </a:pPr>
            <a:r>
              <a:rPr lang="nn-NO" altLang="he-IL" sz="2000" dirty="0"/>
              <a:t>int bar (int n) {</a:t>
            </a:r>
          </a:p>
          <a:p>
            <a:pPr marL="457200" lvl="1" indent="0">
              <a:buNone/>
            </a:pPr>
            <a:r>
              <a:rPr lang="nn-NO" altLang="he-IL" sz="2000" dirty="0"/>
              <a:t>	int i, j, sum = 0;</a:t>
            </a:r>
          </a:p>
          <a:p>
            <a:pPr marL="457200" lvl="1" indent="0">
              <a:buNone/>
            </a:pPr>
            <a:r>
              <a:rPr lang="nn-NO" altLang="he-IL" sz="2000" dirty="0"/>
              <a:t>	for (i=0; i&lt;n; i++) {</a:t>
            </a:r>
          </a:p>
          <a:p>
            <a:pPr marL="457200" lvl="1" indent="0">
              <a:buNone/>
            </a:pPr>
            <a:r>
              <a:rPr lang="nn-NO" altLang="he-IL" sz="2000" dirty="0"/>
              <a:t>       	    for (j=1; j&lt;n; j=</a:t>
            </a:r>
            <a:r>
              <a:rPr lang="nn-NO" altLang="he-IL" sz="2000" dirty="0">
                <a:solidFill>
                  <a:srgbClr val="FF0000"/>
                </a:solidFill>
              </a:rPr>
              <a:t>j*2</a:t>
            </a:r>
            <a:r>
              <a:rPr lang="nn-NO" altLang="he-IL" sz="2000" dirty="0"/>
              <a:t>) //</a:t>
            </a:r>
            <a:r>
              <a:rPr lang="nn-NO" altLang="he-IL" sz="2000" dirty="0">
                <a:solidFill>
                  <a:srgbClr val="FF0000"/>
                </a:solidFill>
              </a:rPr>
              <a:t> makes log(n) steps</a:t>
            </a:r>
            <a:endParaRPr lang="nn-NO" altLang="he-IL" sz="2000" dirty="0"/>
          </a:p>
          <a:p>
            <a:pPr marL="457200" lvl="1" indent="0">
              <a:buNone/>
            </a:pPr>
            <a:r>
              <a:rPr lang="nn-NO" altLang="he-IL" sz="2000" dirty="0"/>
              <a:t>	        sum += 1;</a:t>
            </a:r>
            <a:br>
              <a:rPr lang="nn-NO" altLang="he-IL" sz="2000" dirty="0"/>
            </a:br>
            <a:r>
              <a:rPr lang="nn-NO" altLang="he-IL" sz="2000" dirty="0"/>
              <a:t>	}</a:t>
            </a:r>
          </a:p>
          <a:p>
            <a:pPr marL="457200" lvl="1" indent="0">
              <a:buNone/>
            </a:pPr>
            <a:r>
              <a:rPr lang="nn-NO" altLang="he-IL" sz="2000" dirty="0"/>
              <a:t>	return sum;</a:t>
            </a:r>
          </a:p>
          <a:p>
            <a:pPr marL="457200" lvl="1" indent="0">
              <a:buNone/>
            </a:pPr>
            <a:r>
              <a:rPr lang="nn-NO" altLang="he-IL" sz="2000" dirty="0"/>
              <a:t>}</a:t>
            </a:r>
          </a:p>
          <a:p>
            <a:pPr marL="457200" lvl="1" indent="0">
              <a:buNone/>
            </a:pPr>
            <a:endParaRPr lang="nn-NO" altLang="he-IL" sz="2000" dirty="0"/>
          </a:p>
          <a:p>
            <a:pPr indent="-228600"/>
            <a:r>
              <a:rPr lang="nn-NO" altLang="he-IL" sz="2000" dirty="0"/>
              <a:t>What is the running time of this function?</a:t>
            </a:r>
          </a:p>
          <a:p>
            <a:pPr indent="-228600"/>
            <a:r>
              <a:rPr lang="nn-NO" altLang="he-IL" sz="2000" dirty="0"/>
              <a:t>- Inner loop take &lt; log(n) steps </a:t>
            </a:r>
            <a:r>
              <a:rPr lang="nn-NO" altLang="he-IL" sz="2000" dirty="0">
                <a:sym typeface="Wingdings" panose="05000000000000000000" pitchFamily="2" charset="2"/>
              </a:rPr>
              <a:t> the total running time is O(n log(n))</a:t>
            </a:r>
            <a:endParaRPr lang="nn-NO" altLang="he-IL" sz="2000" dirty="0"/>
          </a:p>
          <a:p>
            <a:pPr marL="457200" lvl="1" indent="0">
              <a:buNone/>
            </a:pPr>
            <a:endParaRPr lang="en-US" altLang="he-IL" sz="2000" dirty="0"/>
          </a:p>
          <a:p>
            <a:pPr marL="457200" lvl="1" indent="0">
              <a:buNone/>
            </a:pPr>
            <a:endParaRPr lang="en-US" altLang="he-IL" sz="2000" dirty="0" err="1"/>
          </a:p>
        </p:txBody>
      </p:sp>
    </p:spTree>
    <p:extLst>
      <p:ext uri="{BB962C8B-B14F-4D97-AF65-F5344CB8AC3E}">
        <p14:creationId xmlns:p14="http://schemas.microsoft.com/office/powerpoint/2010/main" val="178734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following function?</a:t>
            </a:r>
          </a:p>
          <a:p>
            <a:pPr marL="457200" lvl="1" indent="0">
              <a:buNone/>
            </a:pPr>
            <a:r>
              <a:rPr lang="nn-NO" altLang="he-IL" sz="2000" dirty="0"/>
              <a:t>int bar (int n) {</a:t>
            </a:r>
          </a:p>
          <a:p>
            <a:pPr marL="457200" lvl="1" indent="0">
              <a:buNone/>
            </a:pPr>
            <a:r>
              <a:rPr lang="nn-NO" altLang="he-IL" sz="2000" dirty="0"/>
              <a:t>	int i, j, sum = 0;</a:t>
            </a:r>
          </a:p>
          <a:p>
            <a:pPr marL="457200" lvl="1" indent="0">
              <a:buNone/>
            </a:pPr>
            <a:r>
              <a:rPr lang="nn-NO" altLang="he-IL" sz="2000" dirty="0"/>
              <a:t>	for (i=0; i&lt;n; i++) {</a:t>
            </a:r>
          </a:p>
          <a:p>
            <a:pPr marL="457200" lvl="1" indent="0">
              <a:buNone/>
            </a:pPr>
            <a:r>
              <a:rPr lang="nn-NO" altLang="he-IL" sz="2000" dirty="0"/>
              <a:t>       	    for (j=1; j&lt;n; j=</a:t>
            </a:r>
            <a:r>
              <a:rPr lang="nn-NO" altLang="he-IL" sz="2000" dirty="0">
                <a:solidFill>
                  <a:srgbClr val="FF0000"/>
                </a:solidFill>
              </a:rPr>
              <a:t>j*2</a:t>
            </a:r>
            <a:r>
              <a:rPr lang="nn-NO" altLang="he-IL" sz="2000" dirty="0"/>
              <a:t>) //</a:t>
            </a:r>
            <a:r>
              <a:rPr lang="nn-NO" altLang="he-IL" sz="2000" dirty="0">
                <a:solidFill>
                  <a:srgbClr val="FF0000"/>
                </a:solidFill>
              </a:rPr>
              <a:t> makes log(n) steps</a:t>
            </a:r>
            <a:endParaRPr lang="nn-NO" altLang="he-IL" sz="2000" dirty="0"/>
          </a:p>
          <a:p>
            <a:pPr marL="457200" lvl="1" indent="0">
              <a:buNone/>
            </a:pPr>
            <a:r>
              <a:rPr lang="nn-NO" altLang="he-IL" sz="2000" dirty="0"/>
              <a:t>	        sum += 1;</a:t>
            </a:r>
            <a:br>
              <a:rPr lang="nn-NO" altLang="he-IL" sz="2000" dirty="0"/>
            </a:br>
            <a:r>
              <a:rPr lang="nn-NO" altLang="he-IL" sz="2000" dirty="0"/>
              <a:t>	}</a:t>
            </a:r>
          </a:p>
          <a:p>
            <a:pPr marL="457200" lvl="1" indent="0">
              <a:buNone/>
            </a:pPr>
            <a:r>
              <a:rPr lang="nn-NO" altLang="he-IL" sz="2000" dirty="0"/>
              <a:t>	return sum;</a:t>
            </a:r>
          </a:p>
          <a:p>
            <a:pPr marL="457200" lvl="1" indent="0">
              <a:buNone/>
            </a:pPr>
            <a:r>
              <a:rPr lang="nn-NO" altLang="he-IL" sz="2000" dirty="0"/>
              <a:t>}</a:t>
            </a:r>
          </a:p>
          <a:p>
            <a:pPr marL="457200" lvl="1" indent="0">
              <a:buNone/>
            </a:pPr>
            <a:endParaRPr lang="nn-NO" altLang="he-IL" sz="2000" dirty="0"/>
          </a:p>
          <a:p>
            <a:pPr indent="-228600"/>
            <a:r>
              <a:rPr lang="nn-NO" altLang="he-IL" sz="2000" dirty="0"/>
              <a:t>Write an equivalent function that is more efficient</a:t>
            </a:r>
          </a:p>
          <a:p>
            <a:r>
              <a:rPr lang="nn-NO" altLang="he-IL" sz="2000" b="1" dirty="0"/>
              <a:t>return floor(log</a:t>
            </a:r>
            <a:r>
              <a:rPr lang="nn-NO" altLang="he-IL" sz="2000" b="1" baseline="-25000" dirty="0"/>
              <a:t>2</a:t>
            </a:r>
            <a:r>
              <a:rPr lang="nn-NO" altLang="he-IL" sz="2000" b="1" dirty="0"/>
              <a:t>(n))*n</a:t>
            </a:r>
          </a:p>
          <a:p>
            <a:endParaRPr lang="en-US" altLang="he-IL" sz="2000" dirty="0"/>
          </a:p>
          <a:p>
            <a:pPr marL="457200" lvl="1" indent="0">
              <a:buNone/>
            </a:pPr>
            <a:endParaRPr lang="en-US" altLang="he-IL" sz="2000" dirty="0"/>
          </a:p>
          <a:p>
            <a:pPr marL="457200" lvl="1" indent="0">
              <a:buNone/>
            </a:pPr>
            <a:endParaRPr lang="en-US" altLang="he-IL" sz="2000" dirty="0" err="1"/>
          </a:p>
        </p:txBody>
      </p:sp>
    </p:spTree>
    <p:extLst>
      <p:ext uri="{BB962C8B-B14F-4D97-AF65-F5344CB8AC3E}">
        <p14:creationId xmlns:p14="http://schemas.microsoft.com/office/powerpoint/2010/main" val="11148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What is the running time of the following function?</a:t>
            </a:r>
          </a:p>
          <a:p>
            <a:pPr marL="457200" lvl="1" indent="0">
              <a:buNone/>
            </a:pPr>
            <a:r>
              <a:rPr lang="nn-NO" altLang="he-IL" sz="2000" dirty="0"/>
              <a:t>int bar (int n) {</a:t>
            </a:r>
          </a:p>
          <a:p>
            <a:pPr marL="457200" lvl="1" indent="0">
              <a:buNone/>
            </a:pPr>
            <a:r>
              <a:rPr lang="nn-NO" altLang="he-IL" sz="2000" dirty="0"/>
              <a:t>	int i, j, sum = 0;</a:t>
            </a:r>
          </a:p>
          <a:p>
            <a:pPr marL="457200" lvl="1" indent="0">
              <a:buNone/>
            </a:pPr>
            <a:r>
              <a:rPr lang="nn-NO" altLang="he-IL" sz="2000" dirty="0"/>
              <a:t>	for (i=0; i&lt;n; i++) {</a:t>
            </a:r>
          </a:p>
          <a:p>
            <a:pPr marL="457200" lvl="1" indent="0">
              <a:buNone/>
            </a:pPr>
            <a:r>
              <a:rPr lang="nn-NO" altLang="he-IL" sz="2000" dirty="0"/>
              <a:t>       	    for (j=1; j&lt;</a:t>
            </a:r>
            <a:r>
              <a:rPr lang="nn-NO" altLang="he-IL" sz="2000" dirty="0">
                <a:solidFill>
                  <a:srgbClr val="FF0000"/>
                </a:solidFill>
              </a:rPr>
              <a:t>i</a:t>
            </a:r>
            <a:r>
              <a:rPr lang="nn-NO" altLang="he-IL" sz="2000" dirty="0"/>
              <a:t>; j=</a:t>
            </a:r>
            <a:r>
              <a:rPr lang="nn-NO" altLang="he-IL" sz="2000" dirty="0">
                <a:solidFill>
                  <a:srgbClr val="FF0000"/>
                </a:solidFill>
              </a:rPr>
              <a:t>j*2</a:t>
            </a:r>
            <a:r>
              <a:rPr lang="nn-NO" altLang="he-IL" sz="2000" dirty="0"/>
              <a:t>) //</a:t>
            </a:r>
            <a:r>
              <a:rPr lang="nn-NO" altLang="he-IL" sz="2000" dirty="0">
                <a:solidFill>
                  <a:srgbClr val="FF0000"/>
                </a:solidFill>
              </a:rPr>
              <a:t> makes log(i) steps</a:t>
            </a:r>
            <a:endParaRPr lang="nn-NO" altLang="he-IL" sz="2000" dirty="0"/>
          </a:p>
          <a:p>
            <a:pPr marL="457200" lvl="1" indent="0">
              <a:buNone/>
            </a:pPr>
            <a:r>
              <a:rPr lang="nn-NO" altLang="he-IL" sz="2000" dirty="0"/>
              <a:t>	        sum += 1;</a:t>
            </a:r>
            <a:br>
              <a:rPr lang="nn-NO" altLang="he-IL" sz="2000" dirty="0"/>
            </a:br>
            <a:r>
              <a:rPr lang="nn-NO" altLang="he-IL" sz="2000" dirty="0"/>
              <a:t>	}</a:t>
            </a:r>
          </a:p>
          <a:p>
            <a:pPr marL="457200" lvl="1" indent="0">
              <a:buNone/>
            </a:pPr>
            <a:r>
              <a:rPr lang="nn-NO" altLang="he-IL" sz="2000" dirty="0"/>
              <a:t>	return sum;</a:t>
            </a:r>
          </a:p>
          <a:p>
            <a:pPr marL="457200" lvl="1" indent="0">
              <a:buNone/>
            </a:pPr>
            <a:r>
              <a:rPr lang="nn-NO" altLang="he-IL" sz="2000" dirty="0"/>
              <a:t>}</a:t>
            </a:r>
          </a:p>
          <a:p>
            <a:pPr marL="457200" lvl="1" indent="0">
              <a:buNone/>
            </a:pPr>
            <a:endParaRPr lang="nn-NO" altLang="he-IL" sz="2000" dirty="0"/>
          </a:p>
          <a:p>
            <a:pPr indent="-228600"/>
            <a:r>
              <a:rPr lang="nn-NO" altLang="he-IL" sz="2000" dirty="0"/>
              <a:t>Write an equivalent function that is more efficient</a:t>
            </a:r>
          </a:p>
          <a:p>
            <a:r>
              <a:rPr lang="nn-NO" altLang="he-IL" sz="2000" dirty="0"/>
              <a:t>return floor(log</a:t>
            </a:r>
            <a:r>
              <a:rPr lang="nn-NO" altLang="he-IL" sz="2000" baseline="-25000" dirty="0"/>
              <a:t>2</a:t>
            </a:r>
            <a:r>
              <a:rPr lang="nn-NO" altLang="he-IL" sz="2000" dirty="0"/>
              <a:t>(1))+ floor(log</a:t>
            </a:r>
            <a:r>
              <a:rPr lang="nn-NO" altLang="he-IL" sz="2000" baseline="-25000" dirty="0"/>
              <a:t>2</a:t>
            </a:r>
            <a:r>
              <a:rPr lang="nn-NO" altLang="he-IL" sz="2000" dirty="0"/>
              <a:t>(2))+ floor(log</a:t>
            </a:r>
            <a:r>
              <a:rPr lang="nn-NO" altLang="he-IL" sz="2000" baseline="-25000" dirty="0"/>
              <a:t>2</a:t>
            </a:r>
            <a:r>
              <a:rPr lang="nn-NO" altLang="he-IL" sz="2000" dirty="0"/>
              <a:t>(3))+...+ floor(log</a:t>
            </a:r>
            <a:r>
              <a:rPr lang="nn-NO" altLang="he-IL" sz="2000" baseline="-25000" dirty="0"/>
              <a:t>2</a:t>
            </a:r>
            <a:r>
              <a:rPr lang="nn-NO" altLang="he-IL" sz="2000" dirty="0"/>
              <a:t>(n-1))</a:t>
            </a:r>
          </a:p>
          <a:p>
            <a:r>
              <a:rPr lang="nn-NO" altLang="he-IL" sz="2000" b="1" dirty="0">
                <a:solidFill>
                  <a:srgbClr val="FF0000"/>
                </a:solidFill>
              </a:rPr>
              <a:t>HOMEWORK: rewrite it in O(log(n)) time</a:t>
            </a:r>
          </a:p>
          <a:p>
            <a:endParaRPr lang="en-US" altLang="he-IL" sz="2000" dirty="0"/>
          </a:p>
          <a:p>
            <a:pPr marL="457200" lvl="1" indent="0">
              <a:buNone/>
            </a:pPr>
            <a:endParaRPr lang="en-US" altLang="he-IL" sz="2000" dirty="0"/>
          </a:p>
          <a:p>
            <a:pPr marL="457200" lvl="1" indent="0">
              <a:buNone/>
            </a:pPr>
            <a:endParaRPr lang="en-US" altLang="he-IL" sz="2000" dirty="0" err="1"/>
          </a:p>
        </p:txBody>
      </p:sp>
    </p:spTree>
    <p:extLst>
      <p:ext uri="{BB962C8B-B14F-4D97-AF65-F5344CB8AC3E}">
        <p14:creationId xmlns:p14="http://schemas.microsoft.com/office/powerpoint/2010/main" val="417817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Big-O notation – more 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Often when we want to analyze the running time of recursive algorithms, the running time is not given explicitly, but as a recursive formula.</a:t>
            </a:r>
          </a:p>
          <a:p>
            <a:r>
              <a:rPr lang="en-US" altLang="he-IL" sz="2000" u="sng" dirty="0">
                <a:cs typeface="+mn-cs"/>
              </a:rPr>
              <a:t>Example</a:t>
            </a:r>
            <a:r>
              <a:rPr lang="en-US" altLang="he-IL" sz="2000" dirty="0">
                <a:cs typeface="+mn-cs"/>
              </a:rPr>
              <a:t>: consider the merge sort algorithm: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Given an array A[0…n-1] of length n do</a:t>
            </a:r>
          </a:p>
          <a:p>
            <a:pPr lvl="1" indent="0">
              <a:buNone/>
            </a:pPr>
            <a:r>
              <a:rPr lang="en-US" altLang="he-IL" sz="2000" dirty="0">
                <a:cs typeface="+mn-cs"/>
              </a:rPr>
              <a:t>if (n&gt;=2)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Let mid = n/2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A[0…mid]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Sort A[mid+1…n]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Merge the two halves	// can be done in time O(n)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The running time of the algorithm can be written 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>
                <a:cs typeface="+mn-cs"/>
              </a:rPr>
              <a:t>T(n) = 2*T(n/2) + O(n), and T(1) = O(1)</a:t>
            </a:r>
          </a:p>
        </p:txBody>
      </p:sp>
    </p:spTree>
    <p:extLst>
      <p:ext uri="{BB962C8B-B14F-4D97-AF65-F5344CB8AC3E}">
        <p14:creationId xmlns:p14="http://schemas.microsoft.com/office/powerpoint/2010/main" val="3468626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Proof by induction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cs typeface="+mn-cs"/>
              </a:rPr>
              <a:t>The running time of merge sort is </a:t>
            </a:r>
            <a:r>
              <a:rPr lang="en-US" altLang="he-IL" sz="2000" u="sng" dirty="0">
                <a:cs typeface="+mn-cs"/>
              </a:rPr>
              <a:t>T(n) = 2*T(n/2) + O(n)</a:t>
            </a:r>
            <a:r>
              <a:rPr lang="en-US" altLang="he-IL" sz="2000" dirty="0">
                <a:cs typeface="+mn-cs"/>
              </a:rPr>
              <a:t> and </a:t>
            </a:r>
            <a:r>
              <a:rPr lang="en-US" altLang="he-IL" sz="2000" u="sng" dirty="0">
                <a:cs typeface="+mn-cs"/>
              </a:rPr>
              <a:t>T(1) = O(1)</a:t>
            </a:r>
            <a:r>
              <a:rPr lang="en-US" altLang="he-IL" sz="2000" dirty="0">
                <a:cs typeface="+mn-cs"/>
              </a:rPr>
              <a:t>.</a:t>
            </a:r>
          </a:p>
          <a:p>
            <a:r>
              <a:rPr lang="en-US" altLang="he-IL" sz="2000" u="sng" dirty="0">
                <a:cs typeface="+mn-cs"/>
              </a:rPr>
              <a:t>Claim</a:t>
            </a:r>
            <a:r>
              <a:rPr lang="en-US" altLang="he-IL" sz="2000" dirty="0">
                <a:cs typeface="+mn-cs"/>
              </a:rPr>
              <a:t>: T(n) = O(n log(n))</a:t>
            </a:r>
          </a:p>
          <a:p>
            <a:r>
              <a:rPr lang="en-US" altLang="he-IL" sz="2000" u="sng" dirty="0">
                <a:cs typeface="+mn-cs"/>
              </a:rPr>
              <a:t>Proof 1:</a:t>
            </a:r>
            <a:r>
              <a:rPr lang="en-US" altLang="he-IL" sz="2000" dirty="0">
                <a:cs typeface="+mn-cs"/>
              </a:rPr>
              <a:t> Suppose that </a:t>
            </a:r>
            <a:r>
              <a:rPr lang="en-US" altLang="he-IL" sz="2000" i="1" dirty="0">
                <a:solidFill>
                  <a:srgbClr val="0070C0"/>
                </a:solidFill>
                <a:cs typeface="+mn-cs"/>
              </a:rPr>
              <a:t>T(n) ≤ </a:t>
            </a:r>
            <a:r>
              <a:rPr lang="pt-BR" altLang="he-IL" sz="2000" i="1" dirty="0">
                <a:solidFill>
                  <a:srgbClr val="0070C0"/>
                </a:solidFill>
                <a:cs typeface="+mn-cs"/>
              </a:rPr>
              <a:t>2*T(n/2) + Cn</a:t>
            </a:r>
            <a:r>
              <a:rPr lang="pt-BR" altLang="he-IL" sz="2000" dirty="0">
                <a:cs typeface="+mn-cs"/>
              </a:rPr>
              <a:t> and </a:t>
            </a:r>
            <a:r>
              <a:rPr lang="pt-BR" altLang="he-IL" sz="2000" dirty="0">
                <a:solidFill>
                  <a:srgbClr val="0070C0"/>
                </a:solidFill>
                <a:cs typeface="+mn-cs"/>
              </a:rPr>
              <a:t>T(1)</a:t>
            </a:r>
            <a:r>
              <a:rPr lang="en-US" altLang="he-IL" sz="2000" dirty="0">
                <a:solidFill>
                  <a:srgbClr val="0070C0"/>
                </a:solidFill>
              </a:rPr>
              <a:t> ≤ C</a:t>
            </a:r>
            <a:r>
              <a:rPr lang="pt-BR" altLang="he-IL" sz="2000" dirty="0">
                <a:cs typeface="+mn-cs"/>
              </a:rPr>
              <a:t> for some constant C.</a:t>
            </a:r>
            <a:endParaRPr lang="en-US" altLang="he-IL" sz="2000" dirty="0">
              <a:cs typeface="+mn-cs"/>
            </a:endParaRPr>
          </a:p>
          <a:p>
            <a:r>
              <a:rPr lang="en-US" altLang="he-IL" sz="2000" dirty="0">
                <a:cs typeface="+mn-cs"/>
              </a:rPr>
              <a:t>Let us prove that T(n) </a:t>
            </a:r>
            <a:r>
              <a:rPr lang="en-US" altLang="he-IL" sz="2000" dirty="0"/>
              <a:t>≤ </a:t>
            </a:r>
            <a:r>
              <a:rPr lang="en-US" altLang="he-IL" sz="2000" dirty="0">
                <a:cs typeface="+mn-cs"/>
              </a:rPr>
              <a:t>2Cn*log</a:t>
            </a:r>
            <a:r>
              <a:rPr lang="en-US" altLang="he-IL" sz="2000" baseline="-25000" dirty="0">
                <a:cs typeface="+mn-cs"/>
              </a:rPr>
              <a:t>2</a:t>
            </a:r>
            <a:r>
              <a:rPr lang="en-US" altLang="he-IL" sz="2000" dirty="0">
                <a:cs typeface="+mn-cs"/>
              </a:rPr>
              <a:t>(n) for all n≥2. </a:t>
            </a:r>
            <a:r>
              <a:rPr lang="en-US" altLang="he-IL" sz="2000" u="sng" dirty="0">
                <a:cs typeface="+mn-cs"/>
              </a:rPr>
              <a:t>Proof by induction</a:t>
            </a:r>
          </a:p>
          <a:p>
            <a:r>
              <a:rPr lang="en-US" altLang="he-IL" sz="1800" dirty="0">
                <a:cs typeface="+mn-cs"/>
              </a:rPr>
              <a:t>Base case: n=2: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1800" dirty="0">
                <a:cs typeface="+mn-cs"/>
              </a:rPr>
              <a:t>T(2) </a:t>
            </a:r>
            <a:r>
              <a:rPr lang="en-US" altLang="he-IL" sz="1800" dirty="0"/>
              <a:t>≤ 2T(1) + C*2 ≤ 4C = 2Cn.</a:t>
            </a:r>
          </a:p>
          <a:p>
            <a:r>
              <a:rPr lang="en-US" altLang="he-IL" sz="1800" dirty="0">
                <a:cs typeface="+mn-cs"/>
              </a:rPr>
              <a:t>Induction step: suppose the hypothesis holds for 2,3,4…n-1. Let’s prove it for 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1800" dirty="0"/>
              <a:t>T(n) ≤ 2T(n/2) + C*n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1800" dirty="0"/>
              <a:t>        ≤ 2*(</a:t>
            </a:r>
            <a:r>
              <a:rPr lang="en-US" altLang="he-IL" sz="1800" dirty="0">
                <a:solidFill>
                  <a:srgbClr val="0070C0"/>
                </a:solidFill>
              </a:rPr>
              <a:t>2C*n/2*log</a:t>
            </a:r>
            <a:r>
              <a:rPr lang="en-US" altLang="he-IL" sz="1800" baseline="-25000" dirty="0">
                <a:solidFill>
                  <a:srgbClr val="0070C0"/>
                </a:solidFill>
              </a:rPr>
              <a:t>2</a:t>
            </a:r>
            <a:r>
              <a:rPr lang="en-US" altLang="he-IL" sz="1800" dirty="0">
                <a:solidFill>
                  <a:srgbClr val="0070C0"/>
                </a:solidFill>
              </a:rPr>
              <a:t>(n/2)</a:t>
            </a:r>
            <a:r>
              <a:rPr lang="en-US" altLang="he-IL" sz="1800" dirty="0"/>
              <a:t>) +Cn 	</a:t>
            </a:r>
            <a:r>
              <a:rPr lang="en-US" altLang="he-IL" sz="1800" i="1" dirty="0">
                <a:solidFill>
                  <a:srgbClr val="0070C0"/>
                </a:solidFill>
              </a:rPr>
              <a:t>[using induction hypothesis]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1800" dirty="0"/>
              <a:t>        = 2Cn*(log(n) – log</a:t>
            </a:r>
            <a:r>
              <a:rPr lang="en-US" altLang="he-IL" sz="1800" baseline="-25000" dirty="0"/>
              <a:t>2</a:t>
            </a:r>
            <a:r>
              <a:rPr lang="en-US" altLang="he-IL" sz="1800" dirty="0"/>
              <a:t>(2)) + Cn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1800" dirty="0"/>
              <a:t>        = 2Cnlog(n) – 2Cn + Cn &lt; 2C*n*log(n)</a:t>
            </a:r>
            <a:endParaRPr lang="en-US" altLang="he-IL" sz="18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429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2877</TotalTime>
  <Words>4487</Words>
  <Application>Microsoft Office PowerPoint</Application>
  <PresentationFormat>Custom</PresentationFormat>
  <Paragraphs>489</Paragraphs>
  <Slides>50</Slides>
  <Notes>50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Albany</vt:lpstr>
      <vt:lpstr>Arial</vt:lpstr>
      <vt:lpstr>Calibri</vt:lpstr>
      <vt:lpstr>Cambria Math</vt:lpstr>
      <vt:lpstr>Times New Roman</vt:lpstr>
      <vt:lpstr>water</vt:lpstr>
      <vt:lpstr>lyt blackandwhite</vt:lpstr>
      <vt:lpstr>PowerPoint Presentation</vt:lpstr>
      <vt:lpstr>PowerPoint Presentation</vt:lpstr>
      <vt:lpstr>Big-O notation – more examples</vt:lpstr>
      <vt:lpstr>Big-O notation – more examples</vt:lpstr>
      <vt:lpstr>Big-O notation – more examples</vt:lpstr>
      <vt:lpstr>Big-O notation – more examples</vt:lpstr>
      <vt:lpstr>Big-O notation – more examples</vt:lpstr>
      <vt:lpstr>Big-O notation – more examples</vt:lpstr>
      <vt:lpstr>Proof by induction</vt:lpstr>
      <vt:lpstr>Proof using a recursion tree</vt:lpstr>
      <vt:lpstr>Big-O notation – more examples</vt:lpstr>
      <vt:lpstr>Big-O notation – more examples</vt:lpstr>
      <vt:lpstr>Big-O notation – more examples</vt:lpstr>
      <vt:lpstr>Master Theorem</vt:lpstr>
      <vt:lpstr>Master Theorem - examples</vt:lpstr>
      <vt:lpstr>Master Theorem does not apply</vt:lpstr>
      <vt:lpstr>Big-O notation – more examples</vt:lpstr>
      <vt:lpstr>Slightly more general result</vt:lpstr>
      <vt:lpstr>PowerPoint Presentation</vt:lpstr>
      <vt:lpstr>Faster integer multiplication</vt:lpstr>
      <vt:lpstr>Faster integer multiplication</vt:lpstr>
      <vt:lpstr>Faster integer multiplication</vt:lpstr>
      <vt:lpstr>Integer multiplication in time O(n1.58)</vt:lpstr>
      <vt:lpstr>PowerPoint Presentation</vt:lpstr>
      <vt:lpstr>Merge Sort</vt:lpstr>
      <vt:lpstr>Unbalanced Merge Sort</vt:lpstr>
      <vt:lpstr>Analyzing running time</vt:lpstr>
      <vt:lpstr>A comment on Merge Sort</vt:lpstr>
      <vt:lpstr>Merge() in O(n) time</vt:lpstr>
      <vt:lpstr>A comment on Merge Sort</vt:lpstr>
      <vt:lpstr>PowerPoint Presentation</vt:lpstr>
      <vt:lpstr>Trees</vt:lpstr>
      <vt:lpstr>PowerPoint Presentation</vt:lpstr>
      <vt:lpstr>Trees</vt:lpstr>
      <vt:lpstr>Trees</vt:lpstr>
      <vt:lpstr>Arithmetic expressions using binary trees</vt:lpstr>
      <vt:lpstr>A Tree</vt:lpstr>
      <vt:lpstr>A Tree</vt:lpstr>
      <vt:lpstr>Trees</vt:lpstr>
      <vt:lpstr>Not a tree</vt:lpstr>
      <vt:lpstr>Not a tree</vt:lpstr>
      <vt:lpstr>Basic terminology</vt:lpstr>
      <vt:lpstr>A Tree</vt:lpstr>
      <vt:lpstr>Trees in Java</vt:lpstr>
      <vt:lpstr>Binary Trees</vt:lpstr>
      <vt:lpstr>Binary Trees</vt:lpstr>
      <vt:lpstr>Binary Trees</vt:lpstr>
      <vt:lpstr>Binary Trees</vt:lpstr>
      <vt:lpstr>Binary Trees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545</cp:revision>
  <dcterms:created xsi:type="dcterms:W3CDTF">2017-07-19T12:15:02Z</dcterms:created>
  <dcterms:modified xsi:type="dcterms:W3CDTF">2023-02-12T19:42:25Z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