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4"/>
  </p:notesMasterIdLst>
  <p:handoutMasterIdLst>
    <p:handoutMasterId r:id="rId55"/>
  </p:handoutMasterIdLst>
  <p:sldIdLst>
    <p:sldId id="256" r:id="rId3"/>
    <p:sldId id="414" r:id="rId4"/>
    <p:sldId id="416" r:id="rId5"/>
    <p:sldId id="453" r:id="rId6"/>
    <p:sldId id="418" r:id="rId7"/>
    <p:sldId id="444" r:id="rId8"/>
    <p:sldId id="450" r:id="rId9"/>
    <p:sldId id="430" r:id="rId10"/>
    <p:sldId id="702" r:id="rId11"/>
    <p:sldId id="687" r:id="rId12"/>
    <p:sldId id="688" r:id="rId13"/>
    <p:sldId id="689" r:id="rId14"/>
    <p:sldId id="690" r:id="rId15"/>
    <p:sldId id="691" r:id="rId16"/>
    <p:sldId id="692" r:id="rId17"/>
    <p:sldId id="693" r:id="rId18"/>
    <p:sldId id="694" r:id="rId19"/>
    <p:sldId id="684" r:id="rId20"/>
    <p:sldId id="726" r:id="rId21"/>
    <p:sldId id="727" r:id="rId22"/>
    <p:sldId id="695" r:id="rId23"/>
    <p:sldId id="696" r:id="rId24"/>
    <p:sldId id="698" r:id="rId25"/>
    <p:sldId id="703" r:id="rId26"/>
    <p:sldId id="705" r:id="rId27"/>
    <p:sldId id="686" r:id="rId28"/>
    <p:sldId id="677" r:id="rId29"/>
    <p:sldId id="706" r:id="rId30"/>
    <p:sldId id="680" r:id="rId31"/>
    <p:sldId id="700" r:id="rId32"/>
    <p:sldId id="707" r:id="rId33"/>
    <p:sldId id="708" r:id="rId34"/>
    <p:sldId id="709" r:id="rId35"/>
    <p:sldId id="710" r:id="rId36"/>
    <p:sldId id="711" r:id="rId37"/>
    <p:sldId id="712" r:id="rId38"/>
    <p:sldId id="699" r:id="rId39"/>
    <p:sldId id="713" r:id="rId40"/>
    <p:sldId id="701" r:id="rId41"/>
    <p:sldId id="714" r:id="rId42"/>
    <p:sldId id="716" r:id="rId43"/>
    <p:sldId id="717" r:id="rId44"/>
    <p:sldId id="718" r:id="rId45"/>
    <p:sldId id="719" r:id="rId46"/>
    <p:sldId id="720" r:id="rId47"/>
    <p:sldId id="721" r:id="rId48"/>
    <p:sldId id="722" r:id="rId49"/>
    <p:sldId id="723" r:id="rId50"/>
    <p:sldId id="724" r:id="rId51"/>
    <p:sldId id="725" r:id="rId52"/>
    <p:sldId id="334" r:id="rId53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7B6421-7749-4D69-AA64-4873598047E4}" v="403" dt="2023-03-01T20:37:15.8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16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61" Type="http://schemas.microsoft.com/office/2015/10/relationships/revisionInfo" Target="revisionInfo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97F42D41-B360-476F-893F-689E1ADF1BB5}"/>
    <pc:docChg chg="undo custSel addSld delSld modSld sldOrd">
      <pc:chgData name="Igor Shinkar" userId="db6eb1b41a9778dd" providerId="LiveId" clId="{97F42D41-B360-476F-893F-689E1ADF1BB5}" dt="2023-01-27T20:13:15.635" v="304" actId="20577"/>
      <pc:docMkLst>
        <pc:docMk/>
      </pc:docMkLst>
      <pc:sldChg chg="modSp mod">
        <pc:chgData name="Igor Shinkar" userId="db6eb1b41a9778dd" providerId="LiveId" clId="{97F42D41-B360-476F-893F-689E1ADF1BB5}" dt="2023-01-24T20:16:19.017" v="1" actId="6549"/>
        <pc:sldMkLst>
          <pc:docMk/>
          <pc:sldMk cId="0" sldId="256"/>
        </pc:sldMkLst>
        <pc:spChg chg="mod">
          <ac:chgData name="Igor Shinkar" userId="db6eb1b41a9778dd" providerId="LiveId" clId="{97F42D41-B360-476F-893F-689E1ADF1BB5}" dt="2023-01-24T20:16:19.017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89987187" sldId="51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20262035" sldId="52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109080155" sldId="52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289898078" sldId="52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316670015" sldId="52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023471458" sldId="53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39736064" sldId="53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0402197" sldId="53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05654693" sldId="53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55676573" sldId="53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48506378" sldId="53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980821399" sldId="53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402092979" sldId="53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124676722" sldId="54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700303885" sldId="54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834059942" sldId="55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195139888" sldId="551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934124412" sldId="55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67005102" sldId="553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017942213" sldId="55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63656258" sldId="55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5649901" sldId="559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59584165" sldId="56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67495081" sldId="560"/>
        </pc:sldMkLst>
      </pc:sldChg>
      <pc:sldChg chg="addSp delSp modSp add mod addAnim delAnim modAnim">
        <pc:chgData name="Igor Shinkar" userId="db6eb1b41a9778dd" providerId="LiveId" clId="{97F42D41-B360-476F-893F-689E1ADF1BB5}" dt="2023-01-25T20:45:32.167" v="143" actId="1076"/>
        <pc:sldMkLst>
          <pc:docMk/>
          <pc:sldMk cId="1710853579" sldId="561"/>
        </pc:sldMkLst>
        <pc:cxnChg chg="add del mod">
          <ac:chgData name="Igor Shinkar" userId="db6eb1b41a9778dd" providerId="LiveId" clId="{97F42D41-B360-476F-893F-689E1ADF1BB5}" dt="2023-01-25T20:45:31.968" v="142" actId="478"/>
          <ac:cxnSpMkLst>
            <pc:docMk/>
            <pc:sldMk cId="1710853579" sldId="561"/>
            <ac:cxnSpMk id="10" creationId="{17A0489F-3128-4079-9FAC-A441F6B148DD}"/>
          </ac:cxnSpMkLst>
        </pc:cxnChg>
        <pc:cxnChg chg="add mod">
          <ac:chgData name="Igor Shinkar" userId="db6eb1b41a9778dd" providerId="LiveId" clId="{97F42D41-B360-476F-893F-689E1ADF1BB5}" dt="2023-01-25T20:45:32.167" v="143" actId="1076"/>
          <ac:cxnSpMkLst>
            <pc:docMk/>
            <pc:sldMk cId="1710853579" sldId="561"/>
            <ac:cxnSpMk id="21" creationId="{BFF47920-3ED8-C7A4-65DA-B3F3698C4825}"/>
          </ac:cxnSpMkLst>
        </pc:cxn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745596428" sldId="56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29805691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933598193" sldId="56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813894368" sldId="56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87207092" sldId="564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62630688" sldId="56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375258245" sldId="56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33187104" sldId="565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56535506" sldId="566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177342316" sldId="56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91923767" sldId="567"/>
        </pc:sldMkLst>
      </pc:sldChg>
      <pc:sldChg chg="modSp add del mod">
        <pc:chgData name="Igor Shinkar" userId="db6eb1b41a9778dd" providerId="LiveId" clId="{97F42D41-B360-476F-893F-689E1ADF1BB5}" dt="2023-01-24T20:16:47.766" v="21" actId="47"/>
        <pc:sldMkLst>
          <pc:docMk/>
          <pc:sldMk cId="3566282011" sldId="567"/>
        </pc:sldMkLst>
        <pc:spChg chg="mod">
          <ac:chgData name="Igor Shinkar" userId="db6eb1b41a9778dd" providerId="LiveId" clId="{97F42D41-B360-476F-893F-689E1ADF1BB5}" dt="2023-01-24T20:16:26.014" v="14" actId="20577"/>
          <ac:spMkLst>
            <pc:docMk/>
            <pc:sldMk cId="3566282011" sldId="567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17867744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281939165" sldId="568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393668340" sldId="569"/>
        </pc:sldMkLst>
      </pc:sldChg>
      <pc:sldChg chg="modSp add">
        <pc:chgData name="Igor Shinkar" userId="db6eb1b41a9778dd" providerId="LiveId" clId="{97F42D41-B360-476F-893F-689E1ADF1BB5}" dt="2023-01-25T19:54:01.914" v="137" actId="20577"/>
        <pc:sldMkLst>
          <pc:docMk/>
          <pc:sldMk cId="1879977593" sldId="569"/>
        </pc:sldMkLst>
        <pc:spChg chg="mod">
          <ac:chgData name="Igor Shinkar" userId="db6eb1b41a9778dd" providerId="LiveId" clId="{97F42D41-B360-476F-893F-689E1ADF1BB5}" dt="2023-01-25T19:54:01.914" v="137" actId="20577"/>
          <ac:spMkLst>
            <pc:docMk/>
            <pc:sldMk cId="1879977593" sldId="569"/>
            <ac:spMk id="3" creationId="{00000000-0000-0000-0000-000000000000}"/>
          </ac:spMkLst>
        </pc:spChg>
        <pc:spChg chg="mod">
          <ac:chgData name="Igor Shinkar" userId="db6eb1b41a9778dd" providerId="LiveId" clId="{97F42D41-B360-476F-893F-689E1ADF1BB5}" dt="2023-01-25T19:51:53.919" v="128" actId="6549"/>
          <ac:spMkLst>
            <pc:docMk/>
            <pc:sldMk cId="1879977593" sldId="569"/>
            <ac:spMk id="25" creationId="{C48FAC6D-5FFC-4AFD-A7C3-4764C56C2C9E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390362977" sldId="570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728954846" sldId="570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2208400286" sldId="571"/>
        </pc:sldMkLst>
      </pc:sldChg>
      <pc:sldChg chg="modSp add">
        <pc:chgData name="Igor Shinkar" userId="db6eb1b41a9778dd" providerId="LiveId" clId="{97F42D41-B360-476F-893F-689E1ADF1BB5}" dt="2023-01-25T20:45:58.999" v="145" actId="20577"/>
        <pc:sldMkLst>
          <pc:docMk/>
          <pc:sldMk cId="3202144536" sldId="571"/>
        </pc:sldMkLst>
        <pc:spChg chg="mod">
          <ac:chgData name="Igor Shinkar" userId="db6eb1b41a9778dd" providerId="LiveId" clId="{97F42D41-B360-476F-893F-689E1ADF1BB5}" dt="2023-01-25T20:45:58.999" v="145" actId="20577"/>
          <ac:spMkLst>
            <pc:docMk/>
            <pc:sldMk cId="3202144536" sldId="571"/>
            <ac:spMk id="25" creationId="{C48FAC6D-5FFC-4AFD-A7C3-4764C56C2C9E}"/>
          </ac:spMkLst>
        </pc:spChg>
      </pc:sldChg>
      <pc:sldChg chg="modSp add">
        <pc:chgData name="Igor Shinkar" userId="db6eb1b41a9778dd" providerId="LiveId" clId="{97F42D41-B360-476F-893F-689E1ADF1BB5}" dt="2023-01-25T20:01:01.284" v="138" actId="20577"/>
        <pc:sldMkLst>
          <pc:docMk/>
          <pc:sldMk cId="2014384322" sldId="572"/>
        </pc:sldMkLst>
        <pc:spChg chg="mod">
          <ac:chgData name="Igor Shinkar" userId="db6eb1b41a9778dd" providerId="LiveId" clId="{97F42D41-B360-476F-893F-689E1ADF1BB5}" dt="2023-01-25T20:01:01.284" v="138" actId="20577"/>
          <ac:spMkLst>
            <pc:docMk/>
            <pc:sldMk cId="2014384322" sldId="572"/>
            <ac:spMk id="3" creationId="{00000000-0000-0000-0000-000000000000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4037376122" sldId="572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3985266" sldId="573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712170368" sldId="573"/>
        </pc:sldMkLst>
      </pc:sldChg>
      <pc:sldChg chg="modSp add">
        <pc:chgData name="Igor Shinkar" userId="db6eb1b41a9778dd" providerId="LiveId" clId="{97F42D41-B360-476F-893F-689E1ADF1BB5}" dt="2023-01-27T19:48:54.309" v="279" actId="6549"/>
        <pc:sldMkLst>
          <pc:docMk/>
          <pc:sldMk cId="1551843150" sldId="574"/>
        </pc:sldMkLst>
        <pc:spChg chg="mod">
          <ac:chgData name="Igor Shinkar" userId="db6eb1b41a9778dd" providerId="LiveId" clId="{97F42D41-B360-476F-893F-689E1ADF1BB5}" dt="2023-01-27T19:48:54.309" v="279" actId="6549"/>
          <ac:spMkLst>
            <pc:docMk/>
            <pc:sldMk cId="1551843150" sldId="574"/>
            <ac:spMk id="4" creationId="{02CB99D6-B35E-495B-BFE8-B0C4B3028415}"/>
          </ac:spMkLst>
        </pc:spChg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667495081" sldId="574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46981579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710853579" sldId="575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1548663475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2344727108" sldId="576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651002525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3214446553" sldId="577"/>
        </pc:sldMkLst>
      </pc:sldChg>
      <pc:sldChg chg="del">
        <pc:chgData name="Igor Shinkar" userId="db6eb1b41a9778dd" providerId="LiveId" clId="{97F42D41-B360-476F-893F-689E1ADF1BB5}" dt="2023-01-24T20:16:29.372" v="15" actId="47"/>
        <pc:sldMkLst>
          <pc:docMk/>
          <pc:sldMk cId="663702974" sldId="578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27136918" sldId="579"/>
        </pc:sldMkLst>
      </pc:sldChg>
      <pc:sldChg chg="del">
        <pc:chgData name="Igor Shinkar" userId="db6eb1b41a9778dd" providerId="LiveId" clId="{97F42D41-B360-476F-893F-689E1ADF1BB5}" dt="2023-01-24T20:16:30.206" v="16" actId="47"/>
        <pc:sldMkLst>
          <pc:docMk/>
          <pc:sldMk cId="3996024091" sldId="579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140472711" sldId="581"/>
        </pc:sldMkLst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28368335" sldId="582"/>
        </pc:sldMkLst>
      </pc:sldChg>
      <pc:sldChg chg="modSp add mod modAnim">
        <pc:chgData name="Igor Shinkar" userId="db6eb1b41a9778dd" providerId="LiveId" clId="{97F42D41-B360-476F-893F-689E1ADF1BB5}" dt="2023-01-27T18:49:20.498" v="236" actId="20577"/>
        <pc:sldMkLst>
          <pc:docMk/>
          <pc:sldMk cId="2316357560" sldId="583"/>
        </pc:sldMkLst>
        <pc:spChg chg="mod">
          <ac:chgData name="Igor Shinkar" userId="db6eb1b41a9778dd" providerId="LiveId" clId="{97F42D41-B360-476F-893F-689E1ADF1BB5}" dt="2023-01-27T18:48:28.689" v="205" actId="20577"/>
          <ac:spMkLst>
            <pc:docMk/>
            <pc:sldMk cId="2316357560" sldId="583"/>
            <ac:spMk id="3" creationId="{00000000-0000-0000-0000-000000000000}"/>
          </ac:spMkLst>
        </pc:spChg>
        <pc:graphicFrameChg chg="mod modGraphic">
          <ac:chgData name="Igor Shinkar" userId="db6eb1b41a9778dd" providerId="LiveId" clId="{97F42D41-B360-476F-893F-689E1ADF1BB5}" dt="2023-01-27T18:49:20.498" v="236" actId="20577"/>
          <ac:graphicFrameMkLst>
            <pc:docMk/>
            <pc:sldMk cId="2316357560" sldId="583"/>
            <ac:graphicFrameMk id="4" creationId="{3FA40108-C3AD-4806-92B8-451E98B914FB}"/>
          </ac:graphicFrameMkLst>
        </pc:graphicFrameChg>
      </pc:sldChg>
      <pc:sldChg chg="add">
        <pc:chgData name="Igor Shinkar" userId="db6eb1b41a9778dd" providerId="LiveId" clId="{97F42D41-B360-476F-893F-689E1ADF1BB5}" dt="2023-01-24T20:16:41.838" v="19"/>
        <pc:sldMkLst>
          <pc:docMk/>
          <pc:sldMk cId="169317603" sldId="585"/>
        </pc:sldMkLst>
      </pc:sldChg>
      <pc:sldChg chg="delSp modSp add mod delAnim modAnim">
        <pc:chgData name="Igor Shinkar" userId="db6eb1b41a9778dd" providerId="LiveId" clId="{97F42D41-B360-476F-893F-689E1ADF1BB5}" dt="2023-01-25T19:31:32.997" v="126" actId="20577"/>
        <pc:sldMkLst>
          <pc:docMk/>
          <pc:sldMk cId="2769109538" sldId="586"/>
        </pc:sldMkLst>
        <pc:spChg chg="mod">
          <ac:chgData name="Igor Shinkar" userId="db6eb1b41a9778dd" providerId="LiveId" clId="{97F42D41-B360-476F-893F-689E1ADF1BB5}" dt="2023-01-25T19:31:32.997" v="126" actId="20577"/>
          <ac:spMkLst>
            <pc:docMk/>
            <pc:sldMk cId="2769109538" sldId="586"/>
            <ac:spMk id="2" creationId="{00000000-0000-0000-0000-000000000000}"/>
          </ac:spMkLst>
        </pc:spChg>
        <pc:spChg chg="mod">
          <ac:chgData name="Igor Shinkar" userId="db6eb1b41a9778dd" providerId="LiveId" clId="{97F42D41-B360-476F-893F-689E1ADF1BB5}" dt="2023-01-24T20:17:10.673" v="79" actId="20577"/>
          <ac:spMkLst>
            <pc:docMk/>
            <pc:sldMk cId="2769109538" sldId="586"/>
            <ac:spMk id="3" creationId="{00000000-0000-0000-0000-000000000000}"/>
          </ac:spMkLst>
        </pc:s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4" creationId="{078D16FF-C797-4713-A6FE-B2544EF2CDE6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7" creationId="{37DE0CDE-CA22-45F9-A827-A82259FB857C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1" creationId="{AF03569F-C5D0-4D3C-A9CD-4B95105B1A2D}"/>
          </ac:grpSpMkLst>
        </pc:grpChg>
        <pc:grpChg chg="del">
          <ac:chgData name="Igor Shinkar" userId="db6eb1b41a9778dd" providerId="LiveId" clId="{97F42D41-B360-476F-893F-689E1ADF1BB5}" dt="2023-01-24T20:16:59.915" v="47" actId="478"/>
          <ac:grpSpMkLst>
            <pc:docMk/>
            <pc:sldMk cId="2769109538" sldId="586"/>
            <ac:grpSpMk id="15" creationId="{EBF979CD-8674-4606-86A0-8933CA28766E}"/>
          </ac:grpSpMkLst>
        </pc:grp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6" creationId="{CF517BA3-4567-4C25-804D-7FB67D45945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9" creationId="{B806AEA1-697A-4CCA-9663-B8CBF6919893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0" creationId="{17A0489F-3128-4079-9FAC-A441F6B148DD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3" creationId="{B6BC4553-7AA8-406C-8BBA-F3BDCD7D6C55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4" creationId="{7E0E07D7-B1B9-4222-A431-D22FC91E9413}"/>
          </ac:cxnSpMkLst>
        </pc:cxnChg>
        <pc:cxnChg chg="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7" creationId="{86E81F2D-8B36-4B1B-9476-C0EE71FD1E6C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8" creationId="{D1E46846-2DE0-4249-A9B1-08BA3FC080EE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19" creationId="{C22399F7-4AE6-46D2-8A01-55AE3A5F628D}"/>
          </ac:cxnSpMkLst>
        </pc:cxnChg>
        <pc:cxnChg chg="del mod">
          <ac:chgData name="Igor Shinkar" userId="db6eb1b41a9778dd" providerId="LiveId" clId="{97F42D41-B360-476F-893F-689E1ADF1BB5}" dt="2023-01-24T20:16:59.915" v="47" actId="478"/>
          <ac:cxnSpMkLst>
            <pc:docMk/>
            <pc:sldMk cId="2769109538" sldId="586"/>
            <ac:cxnSpMk id="20" creationId="{F81C1B78-13D9-429B-8BB3-3241379B8D23}"/>
          </ac:cxnSpMkLst>
        </pc:cxnChg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67398122" sldId="587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2643801225" sldId="588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730542486" sldId="589"/>
        </pc:sldMkLst>
      </pc:sldChg>
      <pc:sldChg chg="add">
        <pc:chgData name="Igor Shinkar" userId="db6eb1b41a9778dd" providerId="LiveId" clId="{97F42D41-B360-476F-893F-689E1ADF1BB5}" dt="2023-01-24T20:19:56.562" v="90"/>
        <pc:sldMkLst>
          <pc:docMk/>
          <pc:sldMk cId="606739445" sldId="590"/>
        </pc:sldMkLst>
      </pc:sldChg>
      <pc:sldChg chg="modSp add">
        <pc:chgData name="Igor Shinkar" userId="db6eb1b41a9778dd" providerId="LiveId" clId="{97F42D41-B360-476F-893F-689E1ADF1BB5}" dt="2023-01-24T20:20:10.221" v="91" actId="20577"/>
        <pc:sldMkLst>
          <pc:docMk/>
          <pc:sldMk cId="3849270130" sldId="591"/>
        </pc:sldMkLst>
        <pc:spChg chg="mod">
          <ac:chgData name="Igor Shinkar" userId="db6eb1b41a9778dd" providerId="LiveId" clId="{97F42D41-B360-476F-893F-689E1ADF1BB5}" dt="2023-01-24T20:20:10.221" v="91" actId="20577"/>
          <ac:spMkLst>
            <pc:docMk/>
            <pc:sldMk cId="3849270130" sldId="591"/>
            <ac:spMk id="3" creationId="{00000000-0000-0000-0000-000000000000}"/>
          </ac:spMkLst>
        </pc:spChg>
      </pc:sldChg>
      <pc:sldChg chg="modSp add">
        <pc:chgData name="Igor Shinkar" userId="db6eb1b41a9778dd" providerId="LiveId" clId="{97F42D41-B360-476F-893F-689E1ADF1BB5}" dt="2023-01-27T19:36:17.983" v="238" actId="20577"/>
        <pc:sldMkLst>
          <pc:docMk/>
          <pc:sldMk cId="4231735009" sldId="592"/>
        </pc:sldMkLst>
        <pc:spChg chg="mod">
          <ac:chgData name="Igor Shinkar" userId="db6eb1b41a9778dd" providerId="LiveId" clId="{97F42D41-B360-476F-893F-689E1ADF1BB5}" dt="2023-01-27T19:36:17.983" v="238" actId="20577"/>
          <ac:spMkLst>
            <pc:docMk/>
            <pc:sldMk cId="4231735009" sldId="592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7F42D41-B360-476F-893F-689E1ADF1BB5}" dt="2023-01-27T19:40:57.103" v="271" actId="20577"/>
        <pc:sldMkLst>
          <pc:docMk/>
          <pc:sldMk cId="2765398174" sldId="593"/>
        </pc:sldMkLst>
        <pc:spChg chg="mod">
          <ac:chgData name="Igor Shinkar" userId="db6eb1b41a9778dd" providerId="LiveId" clId="{97F42D41-B360-476F-893F-689E1ADF1BB5}" dt="2023-01-27T19:39:49.466" v="262" actId="6549"/>
          <ac:spMkLst>
            <pc:docMk/>
            <pc:sldMk cId="2765398174" sldId="593"/>
            <ac:spMk id="3" creationId="{00000000-0000-0000-0000-000000000000}"/>
          </ac:spMkLst>
        </pc:spChg>
      </pc:sldChg>
      <pc:sldChg chg="add ord">
        <pc:chgData name="Igor Shinkar" userId="db6eb1b41a9778dd" providerId="LiveId" clId="{97F42D41-B360-476F-893F-689E1ADF1BB5}" dt="2023-01-27T19:38:13.573" v="242"/>
        <pc:sldMkLst>
          <pc:docMk/>
          <pc:sldMk cId="1580112016" sldId="594"/>
        </pc:sldMkLst>
      </pc:sldChg>
      <pc:sldChg chg="modSp add">
        <pc:chgData name="Igor Shinkar" userId="db6eb1b41a9778dd" providerId="LiveId" clId="{97F42D41-B360-476F-893F-689E1ADF1BB5}" dt="2023-01-27T19:45:13.288" v="273" actId="20577"/>
        <pc:sldMkLst>
          <pc:docMk/>
          <pc:sldMk cId="2535000178" sldId="595"/>
        </pc:sldMkLst>
        <pc:spChg chg="mod">
          <ac:chgData name="Igor Shinkar" userId="db6eb1b41a9778dd" providerId="LiveId" clId="{97F42D41-B360-476F-893F-689E1ADF1BB5}" dt="2023-01-27T19:45:13.288" v="273" actId="20577"/>
          <ac:spMkLst>
            <pc:docMk/>
            <pc:sldMk cId="2535000178" sldId="595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3947012579" sldId="596"/>
        </pc:sldMkLst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1344936347" sldId="597"/>
        </pc:sldMkLst>
      </pc:sldChg>
      <pc:sldChg chg="modSp add modAnim">
        <pc:chgData name="Igor Shinkar" userId="db6eb1b41a9778dd" providerId="LiveId" clId="{97F42D41-B360-476F-893F-689E1ADF1BB5}" dt="2023-01-27T19:56:05.432" v="292" actId="20577"/>
        <pc:sldMkLst>
          <pc:docMk/>
          <pc:sldMk cId="967022420" sldId="598"/>
        </pc:sldMkLst>
        <pc:spChg chg="mod">
          <ac:chgData name="Igor Shinkar" userId="db6eb1b41a9778dd" providerId="LiveId" clId="{97F42D41-B360-476F-893F-689E1ADF1BB5}" dt="2023-01-27T19:56:05.432" v="292" actId="20577"/>
          <ac:spMkLst>
            <pc:docMk/>
            <pc:sldMk cId="967022420" sldId="598"/>
            <ac:spMk id="3" creationId="{00000000-0000-0000-0000-000000000000}"/>
          </ac:spMkLst>
        </pc:spChg>
      </pc:sldChg>
      <pc:sldChg chg="add">
        <pc:chgData name="Igor Shinkar" userId="db6eb1b41a9778dd" providerId="LiveId" clId="{97F42D41-B360-476F-893F-689E1ADF1BB5}" dt="2023-01-24T20:20:45.412" v="92"/>
        <pc:sldMkLst>
          <pc:docMk/>
          <pc:sldMk cId="2587760925" sldId="599"/>
        </pc:sldMkLst>
      </pc:sldChg>
      <pc:sldChg chg="modSp add modAnim">
        <pc:chgData name="Igor Shinkar" userId="db6eb1b41a9778dd" providerId="LiveId" clId="{97F42D41-B360-476F-893F-689E1ADF1BB5}" dt="2023-01-27T20:13:15.635" v="304" actId="20577"/>
        <pc:sldMkLst>
          <pc:docMk/>
          <pc:sldMk cId="1594605252" sldId="600"/>
        </pc:sldMkLst>
        <pc:spChg chg="mod">
          <ac:chgData name="Igor Shinkar" userId="db6eb1b41a9778dd" providerId="LiveId" clId="{97F42D41-B360-476F-893F-689E1ADF1BB5}" dt="2023-01-27T20:13:15.635" v="304" actId="20577"/>
          <ac:spMkLst>
            <pc:docMk/>
            <pc:sldMk cId="1594605252" sldId="600"/>
            <ac:spMk id="3" creationId="{00000000-0000-0000-0000-000000000000}"/>
          </ac:spMkLst>
        </pc:spChg>
      </pc:sldChg>
      <pc:sldChg chg="new">
        <pc:chgData name="Igor Shinkar" userId="db6eb1b41a9778dd" providerId="LiveId" clId="{97F42D41-B360-476F-893F-689E1ADF1BB5}" dt="2023-01-27T19:44:00.853" v="272" actId="680"/>
        <pc:sldMkLst>
          <pc:docMk/>
          <pc:sldMk cId="2678839453" sldId="601"/>
        </pc:sldMkLst>
      </pc:sldChg>
    </pc:docChg>
  </pc:docChgLst>
  <pc:docChgLst>
    <pc:chgData name="Igor Shinkar" userId="db6eb1b41a9778dd" providerId="LiveId" clId="{98A7C62E-FE1D-411E-886D-3B94EEA7656A}"/>
    <pc:docChg chg="undo redo custSel addSld delSld modSld sldOrd">
      <pc:chgData name="Igor Shinkar" userId="db6eb1b41a9778dd" providerId="LiveId" clId="{98A7C62E-FE1D-411E-886D-3B94EEA7656A}" dt="2023-02-10T20:18:46.272" v="1849" actId="1076"/>
      <pc:docMkLst>
        <pc:docMk/>
      </pc:docMkLst>
      <pc:sldChg chg="modSp mod">
        <pc:chgData name="Igor Shinkar" userId="db6eb1b41a9778dd" providerId="LiveId" clId="{98A7C62E-FE1D-411E-886D-3B94EEA7656A}" dt="2023-02-05T06:52:42.852" v="1" actId="6549"/>
        <pc:sldMkLst>
          <pc:docMk/>
          <pc:sldMk cId="0" sldId="256"/>
        </pc:sldMkLst>
        <pc:spChg chg="mod">
          <ac:chgData name="Igor Shinkar" userId="db6eb1b41a9778dd" providerId="LiveId" clId="{98A7C62E-FE1D-411E-886D-3B94EEA7656A}" dt="2023-02-05T06:52:42.852" v="1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98A7C62E-FE1D-411E-886D-3B94EEA7656A}" dt="2023-02-05T06:53:03.336" v="22" actId="20577"/>
        <pc:sldMkLst>
          <pc:docMk/>
          <pc:sldMk cId="1271753842" sldId="578"/>
        </pc:sldMkLst>
        <pc:spChg chg="mod">
          <ac:chgData name="Igor Shinkar" userId="db6eb1b41a9778dd" providerId="LiveId" clId="{98A7C62E-FE1D-411E-886D-3B94EEA7656A}" dt="2023-02-05T06:53:03.336" v="22" actId="20577"/>
          <ac:spMkLst>
            <pc:docMk/>
            <pc:sldMk cId="1271753842" sldId="578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2:52.043" v="3" actId="47"/>
        <pc:sldMkLst>
          <pc:docMk/>
          <pc:sldMk cId="468888369" sldId="579"/>
        </pc:sldMkLst>
      </pc:sldChg>
      <pc:sldChg chg="del">
        <pc:chgData name="Igor Shinkar" userId="db6eb1b41a9778dd" providerId="LiveId" clId="{98A7C62E-FE1D-411E-886D-3B94EEA7656A}" dt="2023-02-05T06:52:52.371" v="4" actId="47"/>
        <pc:sldMkLst>
          <pc:docMk/>
          <pc:sldMk cId="3133888122" sldId="580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630659328" sldId="581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28862730" sldId="582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236743063" sldId="583"/>
        </pc:sldMkLst>
      </pc:sldChg>
      <pc:sldChg chg="del">
        <pc:chgData name="Igor Shinkar" userId="db6eb1b41a9778dd" providerId="LiveId" clId="{98A7C62E-FE1D-411E-886D-3B94EEA7656A}" dt="2023-02-05T06:52:52.896" v="6" actId="47"/>
        <pc:sldMkLst>
          <pc:docMk/>
          <pc:sldMk cId="1939311881" sldId="584"/>
        </pc:sldMkLst>
      </pc:sldChg>
      <pc:sldChg chg="del">
        <pc:chgData name="Igor Shinkar" userId="db6eb1b41a9778dd" providerId="LiveId" clId="{98A7C62E-FE1D-411E-886D-3B94EEA7656A}" dt="2023-02-05T06:52:53.675" v="7" actId="47"/>
        <pc:sldMkLst>
          <pc:docMk/>
          <pc:sldMk cId="3826814530" sldId="585"/>
        </pc:sldMkLst>
      </pc:sldChg>
      <pc:sldChg chg="del">
        <pc:chgData name="Igor Shinkar" userId="db6eb1b41a9778dd" providerId="LiveId" clId="{98A7C62E-FE1D-411E-886D-3B94EEA7656A}" dt="2023-02-05T06:52:49.835" v="2" actId="47"/>
        <pc:sldMkLst>
          <pc:docMk/>
          <pc:sldMk cId="1468268239" sldId="587"/>
        </pc:sldMkLst>
      </pc:sldChg>
      <pc:sldChg chg="del">
        <pc:chgData name="Igor Shinkar" userId="db6eb1b41a9778dd" providerId="LiveId" clId="{98A7C62E-FE1D-411E-886D-3B94EEA7656A}" dt="2023-02-05T06:52:52.703" v="5" actId="47"/>
        <pc:sldMkLst>
          <pc:docMk/>
          <pc:sldMk cId="2259584352" sldId="588"/>
        </pc:sldMkLst>
      </pc:sldChg>
      <pc:sldChg chg="modSp modAnim">
        <pc:chgData name="Igor Shinkar" userId="db6eb1b41a9778dd" providerId="LiveId" clId="{98A7C62E-FE1D-411E-886D-3B94EEA7656A}" dt="2023-02-08T19:35:17.490" v="503" actId="20577"/>
        <pc:sldMkLst>
          <pc:docMk/>
          <pc:sldMk cId="2838808098" sldId="589"/>
        </pc:sldMkLst>
        <pc:spChg chg="mod">
          <ac:chgData name="Igor Shinkar" userId="db6eb1b41a9778dd" providerId="LiveId" clId="{98A7C62E-FE1D-411E-886D-3B94EEA7656A}" dt="2023-02-08T19:35:17.490" v="503" actId="20577"/>
          <ac:spMkLst>
            <pc:docMk/>
            <pc:sldMk cId="2838808098" sldId="589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05T06:53:54.897" v="44" actId="6549"/>
        <pc:sldMkLst>
          <pc:docMk/>
          <pc:sldMk cId="3468626042" sldId="590"/>
        </pc:sldMkLst>
        <pc:spChg chg="mod">
          <ac:chgData name="Igor Shinkar" userId="db6eb1b41a9778dd" providerId="LiveId" clId="{98A7C62E-FE1D-411E-886D-3B94EEA7656A}" dt="2023-02-05T06:53:54.310" v="43" actId="6549"/>
          <ac:spMkLst>
            <pc:docMk/>
            <pc:sldMk cId="3468626042" sldId="590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3:13.309" v="25" actId="47"/>
        <pc:sldMkLst>
          <pc:docMk/>
          <pc:sldMk cId="911407901" sldId="593"/>
        </pc:sldMkLst>
      </pc:sldChg>
      <pc:sldChg chg="del">
        <pc:chgData name="Igor Shinkar" userId="db6eb1b41a9778dd" providerId="LiveId" clId="{98A7C62E-FE1D-411E-886D-3B94EEA7656A}" dt="2023-02-05T06:53:14.748" v="26" actId="47"/>
        <pc:sldMkLst>
          <pc:docMk/>
          <pc:sldMk cId="1369325209" sldId="594"/>
        </pc:sldMkLst>
      </pc:sldChg>
      <pc:sldChg chg="modSp">
        <pc:chgData name="Igor Shinkar" userId="db6eb1b41a9778dd" providerId="LiveId" clId="{98A7C62E-FE1D-411E-886D-3B94EEA7656A}" dt="2023-02-08T20:29:31.888" v="1207" actId="20577"/>
        <pc:sldMkLst>
          <pc:docMk/>
          <pc:sldMk cId="2842196757" sldId="595"/>
        </pc:sldMkLst>
        <pc:spChg chg="mod">
          <ac:chgData name="Igor Shinkar" userId="db6eb1b41a9778dd" providerId="LiveId" clId="{98A7C62E-FE1D-411E-886D-3B94EEA7656A}" dt="2023-02-08T20:29:31.888" v="1207" actId="20577"/>
          <ac:spMkLst>
            <pc:docMk/>
            <pc:sldMk cId="2842196757" sldId="595"/>
            <ac:spMk id="61" creationId="{EF048111-8D1E-47D2-9779-F4B9A68D7B5A}"/>
          </ac:spMkLst>
        </pc:spChg>
      </pc:sldChg>
      <pc:sldChg chg="modSp modAnim">
        <pc:chgData name="Igor Shinkar" userId="db6eb1b41a9778dd" providerId="LiveId" clId="{98A7C62E-FE1D-411E-886D-3B94EEA7656A}" dt="2023-02-08T20:04:24.701" v="1034" actId="20577"/>
        <pc:sldMkLst>
          <pc:docMk/>
          <pc:sldMk cId="1415560332" sldId="596"/>
        </pc:sldMkLst>
        <pc:spChg chg="mod">
          <ac:chgData name="Igor Shinkar" userId="db6eb1b41a9778dd" providerId="LiveId" clId="{98A7C62E-FE1D-411E-886D-3B94EEA7656A}" dt="2023-02-08T20:04:24.701" v="1034" actId="20577"/>
          <ac:spMkLst>
            <pc:docMk/>
            <pc:sldMk cId="1415560332" sldId="596"/>
            <ac:spMk id="3" creationId="{00000000-0000-0000-0000-000000000000}"/>
          </ac:spMkLst>
        </pc:spChg>
      </pc:sldChg>
      <pc:sldChg chg="modSp">
        <pc:chgData name="Igor Shinkar" userId="db6eb1b41a9778dd" providerId="LiveId" clId="{98A7C62E-FE1D-411E-886D-3B94EEA7656A}" dt="2023-02-08T19:58:16.006" v="1025" actId="20577"/>
        <pc:sldMkLst>
          <pc:docMk/>
          <pc:sldMk cId="4108379219" sldId="597"/>
        </pc:sldMkLst>
        <pc:spChg chg="mod">
          <ac:chgData name="Igor Shinkar" userId="db6eb1b41a9778dd" providerId="LiveId" clId="{98A7C62E-FE1D-411E-886D-3B94EEA7656A}" dt="2023-02-08T19:58:16.006" v="1025" actId="20577"/>
          <ac:spMkLst>
            <pc:docMk/>
            <pc:sldMk cId="4108379219" sldId="59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10T18:48:52.167" v="1466" actId="20577"/>
        <pc:sldMkLst>
          <pc:docMk/>
          <pc:sldMk cId="165609547" sldId="598"/>
        </pc:sldMkLst>
        <pc:spChg chg="mod">
          <ac:chgData name="Igor Shinkar" userId="db6eb1b41a9778dd" providerId="LiveId" clId="{98A7C62E-FE1D-411E-886D-3B94EEA7656A}" dt="2023-02-10T18:48:52.167" v="1466" actId="20577"/>
          <ac:spMkLst>
            <pc:docMk/>
            <pc:sldMk cId="165609547" sldId="598"/>
            <ac:spMk id="3" creationId="{00000000-0000-0000-0000-000000000000}"/>
          </ac:spMkLst>
        </pc:spChg>
      </pc:sldChg>
      <pc:sldChg chg="del">
        <pc:chgData name="Igor Shinkar" userId="db6eb1b41a9778dd" providerId="LiveId" clId="{98A7C62E-FE1D-411E-886D-3B94EEA7656A}" dt="2023-02-05T06:52:58.522" v="11" actId="47"/>
        <pc:sldMkLst>
          <pc:docMk/>
          <pc:sldMk cId="1600717032" sldId="599"/>
        </pc:sldMkLst>
      </pc:sldChg>
      <pc:sldChg chg="modSp modAnim">
        <pc:chgData name="Igor Shinkar" userId="db6eb1b41a9778dd" providerId="LiveId" clId="{98A7C62E-FE1D-411E-886D-3B94EEA7656A}" dt="2023-02-10T18:55:45.641" v="1495" actId="20577"/>
        <pc:sldMkLst>
          <pc:docMk/>
          <pc:sldMk cId="1601699745" sldId="602"/>
        </pc:sldMkLst>
        <pc:spChg chg="mod">
          <ac:chgData name="Igor Shinkar" userId="db6eb1b41a9778dd" providerId="LiveId" clId="{98A7C62E-FE1D-411E-886D-3B94EEA7656A}" dt="2023-02-10T18:55:45.641" v="1495" actId="20577"/>
          <ac:spMkLst>
            <pc:docMk/>
            <pc:sldMk cId="1601699745" sldId="602"/>
            <ac:spMk id="3" creationId="{00000000-0000-0000-0000-000000000000}"/>
          </ac:spMkLst>
        </pc:spChg>
      </pc:sldChg>
      <pc:sldChg chg="modSp ord modAnim">
        <pc:chgData name="Igor Shinkar" userId="db6eb1b41a9778dd" providerId="LiveId" clId="{98A7C62E-FE1D-411E-886D-3B94EEA7656A}" dt="2023-02-08T19:44:21.378" v="885" actId="58"/>
        <pc:sldMkLst>
          <pc:docMk/>
          <pc:sldMk cId="111485094" sldId="603"/>
        </pc:sldMkLst>
        <pc:spChg chg="mod">
          <ac:chgData name="Igor Shinkar" userId="db6eb1b41a9778dd" providerId="LiveId" clId="{98A7C62E-FE1D-411E-886D-3B94EEA7656A}" dt="2023-02-08T19:44:21.378" v="885" actId="58"/>
          <ac:spMkLst>
            <pc:docMk/>
            <pc:sldMk cId="111485094" sldId="603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423871900" sldId="604"/>
        </pc:sldMkLst>
      </pc:sldChg>
      <pc:sldChg chg="del">
        <pc:chgData name="Igor Shinkar" userId="db6eb1b41a9778dd" providerId="LiveId" clId="{98A7C62E-FE1D-411E-886D-3B94EEA7656A}" dt="2023-02-05T06:52:54.514" v="8" actId="47"/>
        <pc:sldMkLst>
          <pc:docMk/>
          <pc:sldMk cId="3670899113" sldId="604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3524552584" sldId="605"/>
        </pc:sldMkLst>
      </pc:sldChg>
      <pc:sldChg chg="del">
        <pc:chgData name="Igor Shinkar" userId="db6eb1b41a9778dd" providerId="LiveId" clId="{98A7C62E-FE1D-411E-886D-3B94EEA7656A}" dt="2023-02-05T06:52:57.534" v="10" actId="47"/>
        <pc:sldMkLst>
          <pc:docMk/>
          <pc:sldMk cId="1355648787" sldId="606"/>
        </pc:sldMkLst>
      </pc:sldChg>
      <pc:sldChg chg="del">
        <pc:chgData name="Igor Shinkar" userId="db6eb1b41a9778dd" providerId="LiveId" clId="{98A7C62E-FE1D-411E-886D-3B94EEA7656A}" dt="2023-02-05T06:53:11.899" v="24" actId="47"/>
        <pc:sldMkLst>
          <pc:docMk/>
          <pc:sldMk cId="3354664721" sldId="607"/>
        </pc:sldMkLst>
      </pc:sldChg>
      <pc:sldChg chg="del">
        <pc:chgData name="Igor Shinkar" userId="db6eb1b41a9778dd" providerId="LiveId" clId="{98A7C62E-FE1D-411E-886D-3B94EEA7656A}" dt="2023-02-05T06:53:06.149" v="23" actId="47"/>
        <pc:sldMkLst>
          <pc:docMk/>
          <pc:sldMk cId="3577366269" sldId="608"/>
        </pc:sldMkLst>
      </pc:sldChg>
      <pc:sldChg chg="modSp modAnim">
        <pc:chgData name="Igor Shinkar" userId="db6eb1b41a9778dd" providerId="LiveId" clId="{98A7C62E-FE1D-411E-886D-3B94EEA7656A}" dt="2023-02-10T19:23:05.329" v="1498" actId="58"/>
        <pc:sldMkLst>
          <pc:docMk/>
          <pc:sldMk cId="4143580289" sldId="613"/>
        </pc:sldMkLst>
        <pc:spChg chg="mod">
          <ac:chgData name="Igor Shinkar" userId="db6eb1b41a9778dd" providerId="LiveId" clId="{98A7C62E-FE1D-411E-886D-3B94EEA7656A}" dt="2023-02-10T19:19:47.260" v="1496" actId="58"/>
          <ac:spMkLst>
            <pc:docMk/>
            <pc:sldMk cId="4143580289" sldId="613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9:23:05.329" v="1498" actId="58"/>
          <ac:spMkLst>
            <pc:docMk/>
            <pc:sldMk cId="4143580289" sldId="613"/>
            <ac:spMk id="6" creationId="{AA8DF3B5-D4FF-4FCE-B216-D51CC809893B}"/>
          </ac:spMkLst>
        </pc:spChg>
      </pc:sldChg>
      <pc:sldChg chg="modSp modAnim">
        <pc:chgData name="Igor Shinkar" userId="db6eb1b41a9778dd" providerId="LiveId" clId="{98A7C62E-FE1D-411E-886D-3B94EEA7656A}" dt="2023-02-08T20:20:22.919" v="1206" actId="58"/>
        <pc:sldMkLst>
          <pc:docMk/>
          <pc:sldMk cId="497691683" sldId="614"/>
        </pc:sldMkLst>
        <pc:spChg chg="mod">
          <ac:chgData name="Igor Shinkar" userId="db6eb1b41a9778dd" providerId="LiveId" clId="{98A7C62E-FE1D-411E-886D-3B94EEA7656A}" dt="2023-02-08T20:20:22.919" v="1206" actId="58"/>
          <ac:spMkLst>
            <pc:docMk/>
            <pc:sldMk cId="497691683" sldId="614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98A7C62E-FE1D-411E-886D-3B94EEA7656A}" dt="2023-02-10T19:30:43.628" v="1646" actId="400"/>
        <pc:sldMkLst>
          <pc:docMk/>
          <pc:sldMk cId="2822106215" sldId="615"/>
        </pc:sldMkLst>
        <pc:spChg chg="mod">
          <ac:chgData name="Igor Shinkar" userId="db6eb1b41a9778dd" providerId="LiveId" clId="{98A7C62E-FE1D-411E-886D-3B94EEA7656A}" dt="2023-02-10T19:30:43.628" v="1646" actId="400"/>
          <ac:spMkLst>
            <pc:docMk/>
            <pc:sldMk cId="2822106215" sldId="615"/>
            <ac:spMk id="3" creationId="{00000000-0000-0000-0000-000000000000}"/>
          </ac:spMkLst>
        </pc:spChg>
      </pc:sldChg>
      <pc:sldChg chg="addSp modSp modAnim">
        <pc:chgData name="Igor Shinkar" userId="db6eb1b41a9778dd" providerId="LiveId" clId="{98A7C62E-FE1D-411E-886D-3B94EEA7656A}" dt="2023-02-10T19:35:30.461" v="1737" actId="14100"/>
        <pc:sldMkLst>
          <pc:docMk/>
          <pc:sldMk cId="793487114" sldId="616"/>
        </pc:sldMkLst>
        <pc:spChg chg="mod">
          <ac:chgData name="Igor Shinkar" userId="db6eb1b41a9778dd" providerId="LiveId" clId="{98A7C62E-FE1D-411E-886D-3B94EEA7656A}" dt="2023-02-10T19:28:24.388" v="1571" actId="207"/>
          <ac:spMkLst>
            <pc:docMk/>
            <pc:sldMk cId="793487114" sldId="616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9:34:50.385" v="1666" actId="1076"/>
          <ac:spMkLst>
            <pc:docMk/>
            <pc:sldMk cId="793487114" sldId="616"/>
            <ac:spMk id="4" creationId="{B26AC61C-2A65-415F-B624-3ED6520DF7DF}"/>
          </ac:spMkLst>
        </pc:spChg>
        <pc:spChg chg="mod">
          <ac:chgData name="Igor Shinkar" userId="db6eb1b41a9778dd" providerId="LiveId" clId="{98A7C62E-FE1D-411E-886D-3B94EEA7656A}" dt="2023-02-10T19:34:43.825" v="1663" actId="1035"/>
          <ac:spMkLst>
            <pc:docMk/>
            <pc:sldMk cId="793487114" sldId="616"/>
            <ac:spMk id="5" creationId="{26F2989E-E006-4B16-B146-B81CDEB7BAE1}"/>
          </ac:spMkLst>
        </pc:spChg>
        <pc:spChg chg="mod">
          <ac:chgData name="Igor Shinkar" userId="db6eb1b41a9778dd" providerId="LiveId" clId="{98A7C62E-FE1D-411E-886D-3B94EEA7656A}" dt="2023-02-10T19:34:59.945" v="1669" actId="1076"/>
          <ac:spMkLst>
            <pc:docMk/>
            <pc:sldMk cId="793487114" sldId="616"/>
            <ac:spMk id="6" creationId="{87CD0797-6298-443B-AA85-AA3E320C61B9}"/>
          </ac:spMkLst>
        </pc:spChg>
        <pc:spChg chg="add mod">
          <ac:chgData name="Igor Shinkar" userId="db6eb1b41a9778dd" providerId="LiveId" clId="{98A7C62E-FE1D-411E-886D-3B94EEA7656A}" dt="2023-02-10T19:35:30.461" v="1737" actId="14100"/>
          <ac:spMkLst>
            <pc:docMk/>
            <pc:sldMk cId="793487114" sldId="616"/>
            <ac:spMk id="7" creationId="{19FB8C6D-2D49-46E3-77F0-4B33CA967D6A}"/>
          </ac:spMkLst>
        </pc:spChg>
      </pc:sldChg>
      <pc:sldChg chg="modSp modAnim">
        <pc:chgData name="Igor Shinkar" userId="db6eb1b41a9778dd" providerId="LiveId" clId="{98A7C62E-FE1D-411E-886D-3B94EEA7656A}" dt="2023-02-10T18:50:49.151" v="1478" actId="20577"/>
        <pc:sldMkLst>
          <pc:docMk/>
          <pc:sldMk cId="2472823721" sldId="619"/>
        </pc:sldMkLst>
        <pc:spChg chg="mod">
          <ac:chgData name="Igor Shinkar" userId="db6eb1b41a9778dd" providerId="LiveId" clId="{98A7C62E-FE1D-411E-886D-3B94EEA7656A}" dt="2023-02-10T18:50:49.151" v="1478" actId="20577"/>
          <ac:spMkLst>
            <pc:docMk/>
            <pc:sldMk cId="2472823721" sldId="619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848904301" sldId="623"/>
        </pc:sldMkLst>
      </pc:sldChg>
      <pc:sldChg chg="del">
        <pc:chgData name="Igor Shinkar" userId="db6eb1b41a9778dd" providerId="LiveId" clId="{98A7C62E-FE1D-411E-886D-3B94EEA7656A}" dt="2023-02-05T06:52:56.859" v="9" actId="47"/>
        <pc:sldMkLst>
          <pc:docMk/>
          <pc:sldMk cId="1440960658" sldId="623"/>
        </pc:sldMkLst>
      </pc:sldChg>
      <pc:sldChg chg="add modAnim">
        <pc:chgData name="Igor Shinkar" userId="db6eb1b41a9778dd" providerId="LiveId" clId="{98A7C62E-FE1D-411E-886D-3B94EEA7656A}" dt="2023-02-05T06:56:46.661" v="53"/>
        <pc:sldMkLst>
          <pc:docMk/>
          <pc:sldMk cId="1366986653" sldId="624"/>
        </pc:sldMkLst>
      </pc:sldChg>
      <pc:sldChg chg="add modAnim">
        <pc:chgData name="Igor Shinkar" userId="db6eb1b41a9778dd" providerId="LiveId" clId="{98A7C62E-FE1D-411E-886D-3B94EEA7656A}" dt="2023-02-05T06:56:43.771" v="52"/>
        <pc:sldMkLst>
          <pc:docMk/>
          <pc:sldMk cId="1618453376" sldId="625"/>
        </pc:sldMkLst>
      </pc:sldChg>
      <pc:sldChg chg="modSp add modAnim">
        <pc:chgData name="Igor Shinkar" userId="db6eb1b41a9778dd" providerId="LiveId" clId="{98A7C62E-FE1D-411E-886D-3B94EEA7656A}" dt="2023-02-05T06:56:39.170" v="51"/>
        <pc:sldMkLst>
          <pc:docMk/>
          <pc:sldMk cId="39705054" sldId="626"/>
        </pc:sldMkLst>
        <pc:picChg chg="mod">
          <ac:chgData name="Igor Shinkar" userId="db6eb1b41a9778dd" providerId="LiveId" clId="{98A7C62E-FE1D-411E-886D-3B94EEA7656A}" dt="2023-02-05T06:56:37.631" v="50" actId="1076"/>
          <ac:picMkLst>
            <pc:docMk/>
            <pc:sldMk cId="39705054" sldId="626"/>
            <ac:picMk id="2050" creationId="{D5C7BF10-A93B-4449-B5FD-806A1D8731C2}"/>
          </ac:picMkLst>
        </pc:picChg>
      </pc:sldChg>
      <pc:sldChg chg="modSp add modAnim">
        <pc:chgData name="Igor Shinkar" userId="db6eb1b41a9778dd" providerId="LiveId" clId="{98A7C62E-FE1D-411E-886D-3B94EEA7656A}" dt="2023-02-10T20:05:47.273" v="1782" actId="20577"/>
        <pc:sldMkLst>
          <pc:docMk/>
          <pc:sldMk cId="3032853624" sldId="627"/>
        </pc:sldMkLst>
        <pc:spChg chg="mod">
          <ac:chgData name="Igor Shinkar" userId="db6eb1b41a9778dd" providerId="LiveId" clId="{98A7C62E-FE1D-411E-886D-3B94EEA7656A}" dt="2023-02-10T20:05:47.273" v="1782" actId="20577"/>
          <ac:spMkLst>
            <pc:docMk/>
            <pc:sldMk cId="3032853624" sldId="627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722410053" sldId="62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1905150" sldId="62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277361573" sldId="630"/>
        </pc:sldMkLst>
      </pc:sldChg>
      <pc:sldChg chg="modSp add modAnim">
        <pc:chgData name="Igor Shinkar" userId="db6eb1b41a9778dd" providerId="LiveId" clId="{98A7C62E-FE1D-411E-886D-3B94EEA7656A}" dt="2023-02-05T07:08:55.262" v="219" actId="6549"/>
        <pc:sldMkLst>
          <pc:docMk/>
          <pc:sldMk cId="265099276" sldId="631"/>
        </pc:sldMkLst>
        <pc:spChg chg="mod">
          <ac:chgData name="Igor Shinkar" userId="db6eb1b41a9778dd" providerId="LiveId" clId="{98A7C62E-FE1D-411E-886D-3B94EEA7656A}" dt="2023-02-05T07:08:55.262" v="219" actId="6549"/>
          <ac:spMkLst>
            <pc:docMk/>
            <pc:sldMk cId="265099276" sldId="631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10T20:09:42.228" v="1847" actId="20577"/>
        <pc:sldMkLst>
          <pc:docMk/>
          <pc:sldMk cId="2636934939" sldId="632"/>
        </pc:sldMkLst>
        <pc:spChg chg="mod">
          <ac:chgData name="Igor Shinkar" userId="db6eb1b41a9778dd" providerId="LiveId" clId="{98A7C62E-FE1D-411E-886D-3B94EEA7656A}" dt="2023-02-10T20:09:42.228" v="1847" actId="20577"/>
          <ac:spMkLst>
            <pc:docMk/>
            <pc:sldMk cId="2636934939" sldId="632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528553612" sldId="634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346332844" sldId="635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2069395580" sldId="636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4018701217" sldId="637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214070520" sldId="638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31187044" sldId="639"/>
        </pc:sldMkLst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1052022616" sldId="640"/>
        </pc:sldMkLst>
      </pc:sldChg>
      <pc:sldChg chg="modSp add modAnim">
        <pc:chgData name="Igor Shinkar" userId="db6eb1b41a9778dd" providerId="LiveId" clId="{98A7C62E-FE1D-411E-886D-3B94EEA7656A}" dt="2023-02-05T07:09:39.330" v="223"/>
        <pc:sldMkLst>
          <pc:docMk/>
          <pc:sldMk cId="3130412448" sldId="641"/>
        </pc:sldMkLst>
        <pc:spChg chg="mod">
          <ac:chgData name="Igor Shinkar" userId="db6eb1b41a9778dd" providerId="LiveId" clId="{98A7C62E-FE1D-411E-886D-3B94EEA7656A}" dt="2023-02-05T07:07:50.185" v="204" actId="20577"/>
          <ac:spMkLst>
            <pc:docMk/>
            <pc:sldMk cId="3130412448" sldId="641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278562696" sldId="642"/>
        </pc:sldMkLst>
      </pc:sldChg>
      <pc:sldChg chg="modSp add">
        <pc:chgData name="Igor Shinkar" userId="db6eb1b41a9778dd" providerId="LiveId" clId="{98A7C62E-FE1D-411E-886D-3B94EEA7656A}" dt="2023-02-10T20:18:46.272" v="1849" actId="1076"/>
        <pc:sldMkLst>
          <pc:docMk/>
          <pc:sldMk cId="3947764632" sldId="643"/>
        </pc:sldMkLst>
        <pc:spChg chg="mod">
          <ac:chgData name="Igor Shinkar" userId="db6eb1b41a9778dd" providerId="LiveId" clId="{98A7C62E-FE1D-411E-886D-3B94EEA7656A}" dt="2023-02-10T20:18:42.696" v="1848" actId="1076"/>
          <ac:spMkLst>
            <pc:docMk/>
            <pc:sldMk cId="3947764632" sldId="643"/>
            <ac:spMk id="4" creationId="{5D75A2C2-5EA4-48E4-B024-DB952BA0F098}"/>
          </ac:spMkLst>
        </pc:spChg>
        <pc:spChg chg="mod">
          <ac:chgData name="Igor Shinkar" userId="db6eb1b41a9778dd" providerId="LiveId" clId="{98A7C62E-FE1D-411E-886D-3B94EEA7656A}" dt="2023-02-10T20:18:46.272" v="1849" actId="1076"/>
          <ac:spMkLst>
            <pc:docMk/>
            <pc:sldMk cId="3947764632" sldId="643"/>
            <ac:spMk id="5" creationId="{1BC9F361-99D1-47E3-A139-68507407E3CD}"/>
          </ac:spMkLst>
        </pc:spChg>
      </pc:sldChg>
      <pc:sldChg chg="add">
        <pc:chgData name="Igor Shinkar" userId="db6eb1b41a9778dd" providerId="LiveId" clId="{98A7C62E-FE1D-411E-886D-3B94EEA7656A}" dt="2023-02-05T06:56:17.339" v="47"/>
        <pc:sldMkLst>
          <pc:docMk/>
          <pc:sldMk cId="3657223135" sldId="644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208283709" sldId="645"/>
        </pc:sldMkLst>
      </pc:sldChg>
      <pc:sldChg chg="add del">
        <pc:chgData name="Igor Shinkar" userId="db6eb1b41a9778dd" providerId="LiveId" clId="{98A7C62E-FE1D-411E-886D-3B94EEA7656A}" dt="2023-02-05T06:59:16.369" v="54" actId="47"/>
        <pc:sldMkLst>
          <pc:docMk/>
          <pc:sldMk cId="3855705565" sldId="645"/>
        </pc:sldMkLst>
      </pc:sldChg>
      <pc:sldChg chg="add del">
        <pc:chgData name="Igor Shinkar" userId="db6eb1b41a9778dd" providerId="LiveId" clId="{98A7C62E-FE1D-411E-886D-3B94EEA7656A}" dt="2023-02-05T06:59:17.205" v="55" actId="47"/>
        <pc:sldMkLst>
          <pc:docMk/>
          <pc:sldMk cId="1512184760" sldId="646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1954705857" sldId="646"/>
        </pc:sldMkLst>
      </pc:sldChg>
      <pc:sldChg chg="add del">
        <pc:chgData name="Igor Shinkar" userId="db6eb1b41a9778dd" providerId="LiveId" clId="{98A7C62E-FE1D-411E-886D-3B94EEA7656A}" dt="2023-02-05T06:59:17.820" v="56" actId="47"/>
        <pc:sldMkLst>
          <pc:docMk/>
          <pc:sldMk cId="1914924692" sldId="647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4098207820" sldId="64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5228407" sldId="648"/>
        </pc:sldMkLst>
      </pc:sldChg>
      <pc:sldChg chg="add del">
        <pc:chgData name="Igor Shinkar" userId="db6eb1b41a9778dd" providerId="LiveId" clId="{98A7C62E-FE1D-411E-886D-3B94EEA7656A}" dt="2023-02-05T06:59:35.604" v="58" actId="47"/>
        <pc:sldMkLst>
          <pc:docMk/>
          <pc:sldMk cId="3866021040" sldId="648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3855705565" sldId="649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512184760" sldId="650"/>
        </pc:sldMkLst>
      </pc:sldChg>
      <pc:sldChg chg="add">
        <pc:chgData name="Igor Shinkar" userId="db6eb1b41a9778dd" providerId="LiveId" clId="{98A7C62E-FE1D-411E-886D-3B94EEA7656A}" dt="2023-02-05T06:59:18.914" v="57"/>
        <pc:sldMkLst>
          <pc:docMk/>
          <pc:sldMk cId="1914924692" sldId="651"/>
        </pc:sldMkLst>
      </pc:sldChg>
      <pc:sldChg chg="add">
        <pc:chgData name="Igor Shinkar" userId="db6eb1b41a9778dd" providerId="LiveId" clId="{98A7C62E-FE1D-411E-886D-3B94EEA7656A}" dt="2023-02-05T06:59:36.951" v="59"/>
        <pc:sldMkLst>
          <pc:docMk/>
          <pc:sldMk cId="3866021040" sldId="652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2347949625" sldId="653"/>
        </pc:sldMkLst>
      </pc:sldChg>
      <pc:sldChg chg="add">
        <pc:chgData name="Igor Shinkar" userId="db6eb1b41a9778dd" providerId="LiveId" clId="{98A7C62E-FE1D-411E-886D-3B94EEA7656A}" dt="2023-02-05T07:00:01.790" v="60"/>
        <pc:sldMkLst>
          <pc:docMk/>
          <pc:sldMk cId="3250422106" sldId="65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089099782" sldId="65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514190677" sldId="65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96863610" sldId="65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12849713" sldId="65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860500502" sldId="66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26474095" sldId="661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789370324" sldId="662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784325114" sldId="663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719917954" sldId="664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447298657" sldId="665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161729863" sldId="666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55799246" sldId="667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900713029" sldId="668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1644176991" sldId="669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3302582612" sldId="670"/>
        </pc:sldMkLst>
      </pc:sldChg>
      <pc:sldChg chg="add">
        <pc:chgData name="Igor Shinkar" userId="db6eb1b41a9778dd" providerId="LiveId" clId="{98A7C62E-FE1D-411E-886D-3B94EEA7656A}" dt="2023-02-05T07:12:26.035" v="224"/>
        <pc:sldMkLst>
          <pc:docMk/>
          <pc:sldMk cId="2373054478" sldId="671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392854687" sldId="672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7820459" sldId="673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661881831" sldId="674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2100806070" sldId="675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185767435" sldId="676"/>
        </pc:sldMkLst>
      </pc:sldChg>
      <pc:sldChg chg="modSp add mod">
        <pc:chgData name="Igor Shinkar" userId="db6eb1b41a9778dd" providerId="LiveId" clId="{98A7C62E-FE1D-411E-886D-3B94EEA7656A}" dt="2023-02-05T07:17:07.008" v="228" actId="20577"/>
        <pc:sldMkLst>
          <pc:docMk/>
          <pc:sldMk cId="3957762770" sldId="677"/>
        </pc:sldMkLst>
        <pc:spChg chg="mod">
          <ac:chgData name="Igor Shinkar" userId="db6eb1b41a9778dd" providerId="LiveId" clId="{98A7C62E-FE1D-411E-886D-3B94EEA7656A}" dt="2023-02-05T07:17:07.008" v="228" actId="20577"/>
          <ac:spMkLst>
            <pc:docMk/>
            <pc:sldMk cId="3957762770" sldId="677"/>
            <ac:spMk id="3" creationId="{00000000-0000-0000-0000-000000000000}"/>
          </ac:spMkLst>
        </pc:spChg>
      </pc:sldChg>
      <pc:sldChg chg="modSp add">
        <pc:chgData name="Igor Shinkar" userId="db6eb1b41a9778dd" providerId="LiveId" clId="{98A7C62E-FE1D-411E-886D-3B94EEA7656A}" dt="2023-02-05T07:18:18.577" v="318" actId="20577"/>
        <pc:sldMkLst>
          <pc:docMk/>
          <pc:sldMk cId="3981990098" sldId="678"/>
        </pc:sldMkLst>
        <pc:spChg chg="mod">
          <ac:chgData name="Igor Shinkar" userId="db6eb1b41a9778dd" providerId="LiveId" clId="{98A7C62E-FE1D-411E-886D-3B94EEA7656A}" dt="2023-02-05T07:18:18.577" v="318" actId="20577"/>
          <ac:spMkLst>
            <pc:docMk/>
            <pc:sldMk cId="3981990098" sldId="678"/>
            <ac:spMk id="3" creationId="{00000000-0000-0000-0000-000000000000}"/>
          </ac:spMkLst>
        </pc:spChg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540511866" sldId="679"/>
        </pc:sldMkLst>
      </pc:sldChg>
      <pc:sldChg chg="add">
        <pc:chgData name="Igor Shinkar" userId="db6eb1b41a9778dd" providerId="LiveId" clId="{98A7C62E-FE1D-411E-886D-3B94EEA7656A}" dt="2023-02-05T07:16:55.894" v="225"/>
        <pc:sldMkLst>
          <pc:docMk/>
          <pc:sldMk cId="4187005372" sldId="680"/>
        </pc:sldMkLst>
      </pc:sldChg>
      <pc:sldChg chg="modSp add mod">
        <pc:chgData name="Igor Shinkar" userId="db6eb1b41a9778dd" providerId="LiveId" clId="{98A7C62E-FE1D-411E-886D-3B94EEA7656A}" dt="2023-02-05T07:17:51.256" v="252" actId="20577"/>
        <pc:sldMkLst>
          <pc:docMk/>
          <pc:sldMk cId="1281380084" sldId="681"/>
        </pc:sldMkLst>
        <pc:spChg chg="mod">
          <ac:chgData name="Igor Shinkar" userId="db6eb1b41a9778dd" providerId="LiveId" clId="{98A7C62E-FE1D-411E-886D-3B94EEA7656A}" dt="2023-02-05T07:17:51.256" v="252" actId="20577"/>
          <ac:spMkLst>
            <pc:docMk/>
            <pc:sldMk cId="1281380084" sldId="681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98A7C62E-FE1D-411E-886D-3B94EEA7656A}" dt="2023-02-05T07:17:36.613" v="244" actId="20577"/>
        <pc:sldMkLst>
          <pc:docMk/>
          <pc:sldMk cId="1977328051" sldId="682"/>
        </pc:sldMkLst>
        <pc:spChg chg="mod">
          <ac:chgData name="Igor Shinkar" userId="db6eb1b41a9778dd" providerId="LiveId" clId="{98A7C62E-FE1D-411E-886D-3B94EEA7656A}" dt="2023-02-05T07:17:36.613" v="244" actId="20577"/>
          <ac:spMkLst>
            <pc:docMk/>
            <pc:sldMk cId="1977328051" sldId="682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98A7C62E-FE1D-411E-886D-3B94EEA7656A}" dt="2023-02-05T07:17:46.010" v="250" actId="6549"/>
        <pc:sldMkLst>
          <pc:docMk/>
          <pc:sldMk cId="3020189793" sldId="683"/>
        </pc:sldMkLst>
        <pc:spChg chg="mod">
          <ac:chgData name="Igor Shinkar" userId="db6eb1b41a9778dd" providerId="LiveId" clId="{98A7C62E-FE1D-411E-886D-3B94EEA7656A}" dt="2023-02-05T07:17:46.010" v="250" actId="6549"/>
          <ac:spMkLst>
            <pc:docMk/>
            <pc:sldMk cId="3020189793" sldId="683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8T19:38:23.833" v="664" actId="20577"/>
        <pc:sldMkLst>
          <pc:docMk/>
          <pc:sldMk cId="3416283366" sldId="684"/>
        </pc:sldMkLst>
        <pc:spChg chg="mod">
          <ac:chgData name="Igor Shinkar" userId="db6eb1b41a9778dd" providerId="LiveId" clId="{98A7C62E-FE1D-411E-886D-3B94EEA7656A}" dt="2023-02-08T19:38:23.833" v="664" actId="20577"/>
          <ac:spMkLst>
            <pc:docMk/>
            <pc:sldMk cId="3416283366" sldId="684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8T19:43:07.171" v="860" actId="6549"/>
        <pc:sldMkLst>
          <pc:docMk/>
          <pc:sldMk cId="1787342678" sldId="685"/>
        </pc:sldMkLst>
        <pc:spChg chg="mod">
          <ac:chgData name="Igor Shinkar" userId="db6eb1b41a9778dd" providerId="LiveId" clId="{98A7C62E-FE1D-411E-886D-3B94EEA7656A}" dt="2023-02-08T19:43:07.171" v="860" actId="6549"/>
          <ac:spMkLst>
            <pc:docMk/>
            <pc:sldMk cId="1787342678" sldId="685"/>
            <ac:spMk id="3" creationId="{00000000-0000-0000-0000-000000000000}"/>
          </ac:spMkLst>
        </pc:spChg>
      </pc:sldChg>
      <pc:sldChg chg="modSp add del">
        <pc:chgData name="Igor Shinkar" userId="db6eb1b41a9778dd" providerId="LiveId" clId="{98A7C62E-FE1D-411E-886D-3B94EEA7656A}" dt="2023-02-08T19:43:11.847" v="861" actId="47"/>
        <pc:sldMkLst>
          <pc:docMk/>
          <pc:sldMk cId="2932769564" sldId="686"/>
        </pc:sldMkLst>
        <pc:spChg chg="mod">
          <ac:chgData name="Igor Shinkar" userId="db6eb1b41a9778dd" providerId="LiveId" clId="{98A7C62E-FE1D-411E-886D-3B94EEA7656A}" dt="2023-02-08T19:43:00.759" v="859" actId="6549"/>
          <ac:spMkLst>
            <pc:docMk/>
            <pc:sldMk cId="2932769564" sldId="686"/>
            <ac:spMk id="3" creationId="{00000000-0000-0000-0000-000000000000}"/>
          </ac:spMkLst>
        </pc:spChg>
      </pc:sldChg>
      <pc:sldChg chg="modSp add modAnim">
        <pc:chgData name="Igor Shinkar" userId="db6eb1b41a9778dd" providerId="LiveId" clId="{98A7C62E-FE1D-411E-886D-3B94EEA7656A}" dt="2023-02-09T01:48:44.871" v="1281" actId="20577"/>
        <pc:sldMkLst>
          <pc:docMk/>
          <pc:sldMk cId="4178172800" sldId="686"/>
        </pc:sldMkLst>
        <pc:spChg chg="mod">
          <ac:chgData name="Igor Shinkar" userId="db6eb1b41a9778dd" providerId="LiveId" clId="{98A7C62E-FE1D-411E-886D-3B94EEA7656A}" dt="2023-02-09T01:48:44.871" v="1281" actId="20577"/>
          <ac:spMkLst>
            <pc:docMk/>
            <pc:sldMk cId="4178172800" sldId="686"/>
            <ac:spMk id="3" creationId="{00000000-0000-0000-0000-000000000000}"/>
          </ac:spMkLst>
        </pc:spChg>
      </pc:sldChg>
      <pc:sldChg chg="delSp modSp add mod modAnim">
        <pc:chgData name="Igor Shinkar" userId="db6eb1b41a9778dd" providerId="LiveId" clId="{98A7C62E-FE1D-411E-886D-3B94EEA7656A}" dt="2023-02-10T18:40:41.311" v="1349" actId="6549"/>
        <pc:sldMkLst>
          <pc:docMk/>
          <pc:sldMk cId="1028638355" sldId="687"/>
        </pc:sldMkLst>
        <pc:spChg chg="mod">
          <ac:chgData name="Igor Shinkar" userId="db6eb1b41a9778dd" providerId="LiveId" clId="{98A7C62E-FE1D-411E-886D-3B94EEA7656A}" dt="2023-02-10T18:40:41.311" v="1349" actId="6549"/>
          <ac:spMkLst>
            <pc:docMk/>
            <pc:sldMk cId="1028638355" sldId="687"/>
            <ac:spMk id="3" creationId="{00000000-0000-0000-0000-000000000000}"/>
          </ac:spMkLst>
        </pc:spChg>
        <pc:spChg chg="mod">
          <ac:chgData name="Igor Shinkar" userId="db6eb1b41a9778dd" providerId="LiveId" clId="{98A7C62E-FE1D-411E-886D-3B94EEA7656A}" dt="2023-02-10T18:38:08.637" v="1301" actId="6549"/>
          <ac:spMkLst>
            <pc:docMk/>
            <pc:sldMk cId="1028638355" sldId="687"/>
            <ac:spMk id="4" creationId="{E753BC0D-9B78-4796-9BBA-C4F1143321C5}"/>
          </ac:spMkLst>
        </pc:spChg>
        <pc:spChg chg="mod">
          <ac:chgData name="Igor Shinkar" userId="db6eb1b41a9778dd" providerId="LiveId" clId="{98A7C62E-FE1D-411E-886D-3B94EEA7656A}" dt="2023-02-10T18:38:21.987" v="1319"/>
          <ac:spMkLst>
            <pc:docMk/>
            <pc:sldMk cId="1028638355" sldId="687"/>
            <ac:spMk id="5" creationId="{3ADAB798-F9C6-4D04-B14F-E7A165F2DB92}"/>
          </ac:spMkLst>
        </pc:spChg>
        <pc:spChg chg="mod">
          <ac:chgData name="Igor Shinkar" userId="db6eb1b41a9778dd" providerId="LiveId" clId="{98A7C62E-FE1D-411E-886D-3B94EEA7656A}" dt="2023-02-10T18:38:15.085" v="1311" actId="6549"/>
          <ac:spMkLst>
            <pc:docMk/>
            <pc:sldMk cId="1028638355" sldId="687"/>
            <ac:spMk id="7" creationId="{05A4276E-8E22-450A-9B07-BE8DB23E853E}"/>
          </ac:spMkLst>
        </pc:spChg>
        <pc:spChg chg="mod">
          <ac:chgData name="Igor Shinkar" userId="db6eb1b41a9778dd" providerId="LiveId" clId="{98A7C62E-FE1D-411E-886D-3B94EEA7656A}" dt="2023-02-10T18:38:39.108" v="1329"/>
          <ac:spMkLst>
            <pc:docMk/>
            <pc:sldMk cId="1028638355" sldId="687"/>
            <ac:spMk id="39" creationId="{FAB6B775-75F0-4A1E-A29A-541FC49C3574}"/>
          </ac:spMkLst>
        </pc:spChg>
        <pc:spChg chg="mod">
          <ac:chgData name="Igor Shinkar" userId="db6eb1b41a9778dd" providerId="LiveId" clId="{98A7C62E-FE1D-411E-886D-3B94EEA7656A}" dt="2023-02-10T18:38:31.806" v="1325" actId="57"/>
          <ac:spMkLst>
            <pc:docMk/>
            <pc:sldMk cId="1028638355" sldId="687"/>
            <ac:spMk id="40" creationId="{065F1F40-41CE-4C08-A069-1C5EFCD48B51}"/>
          </ac:spMkLst>
        </pc:spChg>
        <pc:spChg chg="mod">
          <ac:chgData name="Igor Shinkar" userId="db6eb1b41a9778dd" providerId="LiveId" clId="{98A7C62E-FE1D-411E-886D-3B94EEA7656A}" dt="2023-02-10T18:38:20.396" v="1318" actId="6549"/>
          <ac:spMkLst>
            <pc:docMk/>
            <pc:sldMk cId="1028638355" sldId="687"/>
            <ac:spMk id="54" creationId="{762053F3-E66C-4354-80C7-27CE5ECC74CE}"/>
          </ac:spMkLst>
        </pc:spChg>
        <pc:spChg chg="mod">
          <ac:chgData name="Igor Shinkar" userId="db6eb1b41a9778dd" providerId="LiveId" clId="{98A7C62E-FE1D-411E-886D-3B94EEA7656A}" dt="2023-02-10T18:38:26.451" v="1322" actId="20577"/>
          <ac:spMkLst>
            <pc:docMk/>
            <pc:sldMk cId="1028638355" sldId="687"/>
            <ac:spMk id="60" creationId="{F5D2E062-9011-4747-9278-376BFC9A94B8}"/>
          </ac:spMkLst>
        </pc:spChg>
        <pc:spChg chg="del">
          <ac:chgData name="Igor Shinkar" userId="db6eb1b41a9778dd" providerId="LiveId" clId="{98A7C62E-FE1D-411E-886D-3B94EEA7656A}" dt="2023-02-10T18:37:52.657" v="1285" actId="478"/>
          <ac:spMkLst>
            <pc:docMk/>
            <pc:sldMk cId="1028638355" sldId="687"/>
            <ac:spMk id="61" creationId="{EF048111-8D1E-47D2-9779-F4B9A68D7B5A}"/>
          </ac:spMkLst>
        </pc:spChg>
        <pc:spChg chg="mod">
          <ac:chgData name="Igor Shinkar" userId="db6eb1b41a9778dd" providerId="LiveId" clId="{98A7C62E-FE1D-411E-886D-3B94EEA7656A}" dt="2023-02-10T18:38:36.123" v="1328" actId="57"/>
          <ac:spMkLst>
            <pc:docMk/>
            <pc:sldMk cId="1028638355" sldId="687"/>
            <ac:spMk id="74" creationId="{C015AAC9-A4BE-4180-B271-A99CDFF99997}"/>
          </ac:spMkLst>
        </pc:spChg>
        <pc:spChg chg="mod">
          <ac:chgData name="Igor Shinkar" userId="db6eb1b41a9778dd" providerId="LiveId" clId="{98A7C62E-FE1D-411E-886D-3B94EEA7656A}" dt="2023-02-10T18:38:50.171" v="1338"/>
          <ac:spMkLst>
            <pc:docMk/>
            <pc:sldMk cId="1028638355" sldId="687"/>
            <ac:spMk id="87" creationId="{458161EC-17C8-4151-B4AC-F60A7BB1CC2D}"/>
          </ac:spMkLst>
        </pc:spChg>
        <pc:spChg chg="mod">
          <ac:chgData name="Igor Shinkar" userId="db6eb1b41a9778dd" providerId="LiveId" clId="{98A7C62E-FE1D-411E-886D-3B94EEA7656A}" dt="2023-02-10T18:38:45.033" v="1334"/>
          <ac:spMkLst>
            <pc:docMk/>
            <pc:sldMk cId="1028638355" sldId="687"/>
            <ac:spMk id="88" creationId="{3B7D172A-EFD6-443D-A094-AFAECED3616D}"/>
          </ac:spMkLst>
        </pc:spChg>
        <pc:spChg chg="mod">
          <ac:chgData name="Igor Shinkar" userId="db6eb1b41a9778dd" providerId="LiveId" clId="{98A7C62E-FE1D-411E-886D-3B94EEA7656A}" dt="2023-02-10T18:38:47.246" v="1336"/>
          <ac:spMkLst>
            <pc:docMk/>
            <pc:sldMk cId="1028638355" sldId="687"/>
            <ac:spMk id="91" creationId="{BC4EE60B-911F-4DC3-A142-DAE0DB1BD1D8}"/>
          </ac:spMkLst>
        </pc:spChg>
        <pc:spChg chg="mod">
          <ac:chgData name="Igor Shinkar" userId="db6eb1b41a9778dd" providerId="LiveId" clId="{98A7C62E-FE1D-411E-886D-3B94EEA7656A}" dt="2023-02-10T18:38:43.739" v="1333"/>
          <ac:spMkLst>
            <pc:docMk/>
            <pc:sldMk cId="1028638355" sldId="687"/>
            <ac:spMk id="111" creationId="{F7CCC288-91FC-4FAA-B0B7-1082852EBA6C}"/>
          </ac:spMkLst>
        </pc:spChg>
        <pc:spChg chg="mod">
          <ac:chgData name="Igor Shinkar" userId="db6eb1b41a9778dd" providerId="LiveId" clId="{98A7C62E-FE1D-411E-886D-3B94EEA7656A}" dt="2023-02-10T18:38:40.445" v="1330"/>
          <ac:spMkLst>
            <pc:docMk/>
            <pc:sldMk cId="1028638355" sldId="687"/>
            <ac:spMk id="112" creationId="{CF8E48FF-B190-4A09-A50D-94B1BDAD836F}"/>
          </ac:spMkLst>
        </pc:spChg>
        <pc:spChg chg="mod">
          <ac:chgData name="Igor Shinkar" userId="db6eb1b41a9778dd" providerId="LiveId" clId="{98A7C62E-FE1D-411E-886D-3B94EEA7656A}" dt="2023-02-10T18:38:42.400" v="1332"/>
          <ac:spMkLst>
            <pc:docMk/>
            <pc:sldMk cId="1028638355" sldId="687"/>
            <ac:spMk id="115" creationId="{69F033C8-E3B7-4E08-BEC4-2814CA414A6D}"/>
          </ac:spMkLst>
        </pc:spChg>
        <pc:spChg chg="del">
          <ac:chgData name="Igor Shinkar" userId="db6eb1b41a9778dd" providerId="LiveId" clId="{98A7C62E-FE1D-411E-886D-3B94EEA7656A}" dt="2023-02-10T18:38:24.110" v="1320" actId="478"/>
          <ac:spMkLst>
            <pc:docMk/>
            <pc:sldMk cId="1028638355" sldId="687"/>
            <ac:spMk id="151" creationId="{4A641E87-DD02-4C6F-AE12-8C0B0EA14B2C}"/>
          </ac:spMkLst>
        </pc:spChg>
      </pc:sldChg>
    </pc:docChg>
  </pc:docChgLst>
  <pc:docChgLst>
    <pc:chgData name="Igor Shinkar" userId="db6eb1b41a9778dd" providerId="LiveId" clId="{8348EE99-B015-475C-BD64-D275F0DD63AE}"/>
    <pc:docChg chg="undo redo custSel addSld modSld sldOrd">
      <pc:chgData name="Igor Shinkar" userId="db6eb1b41a9778dd" providerId="LiveId" clId="{8348EE99-B015-475C-BD64-D275F0DD63AE}" dt="2023-01-06T20:16:10.403" v="1982"/>
      <pc:docMkLst>
        <pc:docMk/>
      </pc:docMkLst>
      <pc:sldChg chg="modSp mod">
        <pc:chgData name="Igor Shinkar" userId="db6eb1b41a9778dd" providerId="LiveId" clId="{8348EE99-B015-475C-BD64-D275F0DD63AE}" dt="2023-01-02T21:20:56.370" v="6" actId="6549"/>
        <pc:sldMkLst>
          <pc:docMk/>
          <pc:sldMk cId="0" sldId="256"/>
        </pc:sldMkLst>
        <pc:spChg chg="mod">
          <ac:chgData name="Igor Shinkar" userId="db6eb1b41a9778dd" providerId="LiveId" clId="{8348EE99-B015-475C-BD64-D275F0DD63AE}" dt="2023-01-02T21:20:56.370" v="6" actId="6549"/>
          <ac:spMkLst>
            <pc:docMk/>
            <pc:sldMk cId="0" sldId="256"/>
            <ac:spMk id="2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26:43.817" v="333" actId="6549"/>
        <pc:sldMkLst>
          <pc:docMk/>
          <pc:sldMk cId="0" sldId="265"/>
        </pc:sldMkLst>
        <pc:spChg chg="mod">
          <ac:chgData name="Igor Shinkar" userId="db6eb1b41a9778dd" providerId="LiveId" clId="{8348EE99-B015-475C-BD64-D275F0DD63AE}" dt="2023-01-02T21:26:43.817" v="333" actId="6549"/>
          <ac:spMkLst>
            <pc:docMk/>
            <pc:sldMk cId="0" sldId="265"/>
            <ac:spMk id="3" creationId="{00000000-0000-0000-0000-000000000000}"/>
          </ac:spMkLst>
        </pc:spChg>
      </pc:sldChg>
      <pc:sldChg chg="modSp mod">
        <pc:chgData name="Igor Shinkar" userId="db6eb1b41a9778dd" providerId="LiveId" clId="{8348EE99-B015-475C-BD64-D275F0DD63AE}" dt="2023-01-02T21:33:22.299" v="578" actId="20577"/>
        <pc:sldMkLst>
          <pc:docMk/>
          <pc:sldMk cId="0" sldId="266"/>
        </pc:sldMkLst>
        <pc:spChg chg="mod">
          <ac:chgData name="Igor Shinkar" userId="db6eb1b41a9778dd" providerId="LiveId" clId="{8348EE99-B015-475C-BD64-D275F0DD63AE}" dt="2023-01-02T21:33:22.299" v="578" actId="20577"/>
          <ac:spMkLst>
            <pc:docMk/>
            <pc:sldMk cId="0" sldId="266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4T19:42:10.119" v="1963" actId="6549"/>
        <pc:sldMkLst>
          <pc:docMk/>
          <pc:sldMk cId="0" sldId="276"/>
        </pc:sldMkLst>
        <pc:spChg chg="mod">
          <ac:chgData name="Igor Shinkar" userId="db6eb1b41a9778dd" providerId="LiveId" clId="{8348EE99-B015-475C-BD64-D275F0DD63AE}" dt="2023-01-04T19:42:10.119" v="1963" actId="6549"/>
          <ac:spMkLst>
            <pc:docMk/>
            <pc:sldMk cId="0" sldId="27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4T19:33:45.259" v="1953" actId="20577"/>
        <pc:sldMkLst>
          <pc:docMk/>
          <pc:sldMk cId="947332408" sldId="336"/>
        </pc:sldMkLst>
        <pc:spChg chg="mod">
          <ac:chgData name="Igor Shinkar" userId="db6eb1b41a9778dd" providerId="LiveId" clId="{8348EE99-B015-475C-BD64-D275F0DD63AE}" dt="2023-01-04T19:33:45.259" v="1953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2T21:24:14.173" v="112" actId="12"/>
        <pc:sldMkLst>
          <pc:docMk/>
          <pc:sldMk cId="2237389832" sldId="337"/>
        </pc:sldMkLst>
        <pc:spChg chg="mod">
          <ac:chgData name="Igor Shinkar" userId="db6eb1b41a9778dd" providerId="LiveId" clId="{8348EE99-B015-475C-BD64-D275F0DD63AE}" dt="2023-01-02T21:24:14.173" v="112" actId="12"/>
          <ac:spMkLst>
            <pc:docMk/>
            <pc:sldMk cId="2237389832" sldId="337"/>
            <ac:spMk id="3" creationId="{00000000-0000-0000-0000-000000000000}"/>
          </ac:spMkLst>
        </pc:spChg>
      </pc:sldChg>
      <pc:sldChg chg="modSp">
        <pc:chgData name="Igor Shinkar" userId="db6eb1b41a9778dd" providerId="LiveId" clId="{8348EE99-B015-475C-BD64-D275F0DD63AE}" dt="2023-01-02T21:25:13.113" v="174" actId="20577"/>
        <pc:sldMkLst>
          <pc:docMk/>
          <pc:sldMk cId="2907227556" sldId="338"/>
        </pc:sldMkLst>
        <pc:spChg chg="mod">
          <ac:chgData name="Igor Shinkar" userId="db6eb1b41a9778dd" providerId="LiveId" clId="{8348EE99-B015-475C-BD64-D275F0DD63AE}" dt="2023-01-02T21:25:13.113" v="174" actId="20577"/>
          <ac:spMkLst>
            <pc:docMk/>
            <pc:sldMk cId="2907227556" sldId="33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49:07.754" v="1461" actId="6549"/>
        <pc:sldMkLst>
          <pc:docMk/>
          <pc:sldMk cId="4071907234" sldId="339"/>
        </pc:sldMkLst>
        <pc:spChg chg="mod">
          <ac:chgData name="Igor Shinkar" userId="db6eb1b41a9778dd" providerId="LiveId" clId="{8348EE99-B015-475C-BD64-D275F0DD63AE}" dt="2023-01-02T21:49:07.754" v="1461" actId="6549"/>
          <ac:spMkLst>
            <pc:docMk/>
            <pc:sldMk cId="4071907234" sldId="339"/>
            <ac:spMk id="3" creationId="{00000000-0000-0000-0000-000000000000}"/>
          </ac:spMkLst>
        </pc:spChg>
      </pc:sldChg>
      <pc:sldChg chg="modSp mod modAnim">
        <pc:chgData name="Igor Shinkar" userId="db6eb1b41a9778dd" providerId="LiveId" clId="{8348EE99-B015-475C-BD64-D275F0DD63AE}" dt="2023-01-06T18:27:48.032" v="1978"/>
        <pc:sldMkLst>
          <pc:docMk/>
          <pc:sldMk cId="436824287" sldId="347"/>
        </pc:sldMkLst>
        <pc:spChg chg="mod">
          <ac:chgData name="Igor Shinkar" userId="db6eb1b41a9778dd" providerId="LiveId" clId="{8348EE99-B015-475C-BD64-D275F0DD63AE}" dt="2023-01-06T18:27:48.032" v="1978"/>
          <ac:spMkLst>
            <pc:docMk/>
            <pc:sldMk cId="436824287" sldId="34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348EE99-B015-475C-BD64-D275F0DD63AE}" dt="2023-01-02T21:27:52.942" v="468" actId="20577"/>
        <pc:sldMkLst>
          <pc:docMk/>
          <pc:sldMk cId="2909664935" sldId="495"/>
        </pc:sldMkLst>
        <pc:spChg chg="mod">
          <ac:chgData name="Igor Shinkar" userId="db6eb1b41a9778dd" providerId="LiveId" clId="{8348EE99-B015-475C-BD64-D275F0DD63AE}" dt="2023-01-02T21:27:52.942" v="468" actId="20577"/>
          <ac:spMkLst>
            <pc:docMk/>
            <pc:sldMk cId="2909664935" sldId="495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169810448" sldId="50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4049421656" sldId="501"/>
        </pc:sldMkLst>
      </pc:sldChg>
      <pc:sldChg chg="modSp add mod modAnim">
        <pc:chgData name="Igor Shinkar" userId="db6eb1b41a9778dd" providerId="LiveId" clId="{8348EE99-B015-475C-BD64-D275F0DD63AE}" dt="2023-01-02T21:52:33.197" v="1541" actId="6549"/>
        <pc:sldMkLst>
          <pc:docMk/>
          <pc:sldMk cId="2280857075" sldId="502"/>
        </pc:sldMkLst>
        <pc:spChg chg="mod">
          <ac:chgData name="Igor Shinkar" userId="db6eb1b41a9778dd" providerId="LiveId" clId="{8348EE99-B015-475C-BD64-D275F0DD63AE}" dt="2023-01-02T21:52:33.197" v="1541" actId="6549"/>
          <ac:spMkLst>
            <pc:docMk/>
            <pc:sldMk cId="2280857075" sldId="502"/>
            <ac:spMk id="3" creationId="{00000000-0000-0000-0000-000000000000}"/>
          </ac:spMkLst>
        </pc:spChg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689895654" sldId="503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03115787" sldId="504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33979628" sldId="505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934363011" sldId="506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915010586" sldId="507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812135973" sldId="508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744354784" sldId="509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206724508" sldId="510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574181270" sldId="511"/>
        </pc:sldMkLst>
      </pc:sldChg>
      <pc:sldChg chg="add">
        <pc:chgData name="Igor Shinkar" userId="db6eb1b41a9778dd" providerId="LiveId" clId="{8348EE99-B015-475C-BD64-D275F0DD63AE}" dt="2023-01-02T21:50:08.051" v="1462"/>
        <pc:sldMkLst>
          <pc:docMk/>
          <pc:sldMk cId="3089987187" sldId="513"/>
        </pc:sldMkLst>
      </pc:sldChg>
      <pc:sldChg chg="modSp add mod ord modAnim">
        <pc:chgData name="Igor Shinkar" userId="db6eb1b41a9778dd" providerId="LiveId" clId="{8348EE99-B015-475C-BD64-D275F0DD63AE}" dt="2023-01-02T21:39:40.901" v="1447"/>
        <pc:sldMkLst>
          <pc:docMk/>
          <pc:sldMk cId="1570045698" sldId="515"/>
        </pc:sldMkLst>
        <pc:spChg chg="mod">
          <ac:chgData name="Igor Shinkar" userId="db6eb1b41a9778dd" providerId="LiveId" clId="{8348EE99-B015-475C-BD64-D275F0DD63AE}" dt="2023-01-02T21:34:07.385" v="645" actId="20577"/>
          <ac:spMkLst>
            <pc:docMk/>
            <pc:sldMk cId="1570045698" sldId="515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1:39:15.245" v="1443" actId="20577"/>
          <ac:spMkLst>
            <pc:docMk/>
            <pc:sldMk cId="1570045698" sldId="515"/>
            <ac:spMk id="3" creationId="{00000000-0000-0000-0000-000000000000}"/>
          </ac:spMkLst>
        </pc:spChg>
      </pc:sldChg>
      <pc:sldChg chg="add ord">
        <pc:chgData name="Igor Shinkar" userId="db6eb1b41a9778dd" providerId="LiveId" clId="{8348EE99-B015-475C-BD64-D275F0DD63AE}" dt="2023-01-06T20:16:10.403" v="1982"/>
        <pc:sldMkLst>
          <pc:docMk/>
          <pc:sldMk cId="3983144007" sldId="516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77631059" sldId="517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937597572" sldId="518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788669836" sldId="519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319280325" sldId="520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84162790" sldId="521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242719841" sldId="522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1495137352" sldId="523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539327138" sldId="524"/>
        </pc:sldMkLst>
      </pc:sldChg>
      <pc:sldChg chg="add">
        <pc:chgData name="Igor Shinkar" userId="db6eb1b41a9778dd" providerId="LiveId" clId="{8348EE99-B015-475C-BD64-D275F0DD63AE}" dt="2023-01-02T22:02:04.281" v="1542"/>
        <pc:sldMkLst>
          <pc:docMk/>
          <pc:sldMk cId="2451340240" sldId="525"/>
        </pc:sldMkLst>
      </pc:sldChg>
      <pc:sldChg chg="modSp add mod modAnim">
        <pc:chgData name="Igor Shinkar" userId="db6eb1b41a9778dd" providerId="LiveId" clId="{8348EE99-B015-475C-BD64-D275F0DD63AE}" dt="2023-01-02T22:22:38.747" v="1946" actId="20577"/>
        <pc:sldMkLst>
          <pc:docMk/>
          <pc:sldMk cId="869081382" sldId="526"/>
        </pc:sldMkLst>
        <pc:spChg chg="mod">
          <ac:chgData name="Igor Shinkar" userId="db6eb1b41a9778dd" providerId="LiveId" clId="{8348EE99-B015-475C-BD64-D275F0DD63AE}" dt="2023-01-02T22:22:38.747" v="1946" actId="20577"/>
          <ac:spMkLst>
            <pc:docMk/>
            <pc:sldMk cId="869081382" sldId="526"/>
            <ac:spMk id="2" creationId="{00000000-0000-0000-0000-000000000000}"/>
          </ac:spMkLst>
        </pc:spChg>
        <pc:spChg chg="mod">
          <ac:chgData name="Igor Shinkar" userId="db6eb1b41a9778dd" providerId="LiveId" clId="{8348EE99-B015-475C-BD64-D275F0DD63AE}" dt="2023-01-02T22:22:26.696" v="1932" actId="20577"/>
          <ac:spMkLst>
            <pc:docMk/>
            <pc:sldMk cId="869081382" sldId="526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C317DF1-E682-43FE-B367-1D717DB7DA17}"/>
    <pc:docChg chg="addSld delSld modSld">
      <pc:chgData name="Igor Shinkar" userId="db6eb1b41a9778dd" providerId="LiveId" clId="{9C317DF1-E682-43FE-B367-1D717DB7DA17}" dt="2023-01-30T06:47:55.179" v="4" actId="47"/>
      <pc:docMkLst>
        <pc:docMk/>
      </pc:docMkLst>
      <pc:sldChg chg="modSp mod">
        <pc:chgData name="Igor Shinkar" userId="db6eb1b41a9778dd" providerId="LiveId" clId="{9C317DF1-E682-43FE-B367-1D717DB7DA17}" dt="2023-01-30T06:47:48.240" v="2" actId="20577"/>
        <pc:sldMkLst>
          <pc:docMk/>
          <pc:sldMk cId="0" sldId="256"/>
        </pc:sldMkLst>
        <pc:spChg chg="mod">
          <ac:chgData name="Igor Shinkar" userId="db6eb1b41a9778dd" providerId="LiveId" clId="{9C317DF1-E682-43FE-B367-1D717DB7DA17}" dt="2023-01-30T06:47:48.240" v="2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67495081" sldId="56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0853579" sldId="56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29805691" sldId="56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87207092" sldId="56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75258245" sldId="56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6535506" sldId="56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91923767" sldId="56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17867744" sldId="56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879977593" sldId="56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28954846" sldId="57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202144536" sldId="57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014384322" sldId="57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712170368" sldId="57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51843150" sldId="57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469815799" sldId="57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44727108" sldId="57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51002525" sldId="57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71753842" sldId="57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27136918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468888369" sldId="579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133888122" sldId="58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140472711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30659328" sldId="58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8862730" sldId="582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28368335" sldId="58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236743063" sldId="58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316357560" sldId="58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939311881" sldId="58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69317603" sldId="58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826814530" sldId="585"/>
        </pc:sldMkLst>
      </pc:sldChg>
      <pc:sldChg chg="del">
        <pc:chgData name="Igor Shinkar" userId="db6eb1b41a9778dd" providerId="LiveId" clId="{9C317DF1-E682-43FE-B367-1D717DB7DA17}" dt="2023-01-30T06:47:55.179" v="4" actId="47"/>
        <pc:sldMkLst>
          <pc:docMk/>
          <pc:sldMk cId="2769109538" sldId="58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468268239" sldId="58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67398122" sldId="587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2259584352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43801225" sldId="588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730542486" sldId="58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606739445" sldId="59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849270130" sldId="591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4231735009" sldId="592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911407901" sldId="593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765398174" sldId="593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69325209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80112016" sldId="594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35000178" sldId="595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3947012579" sldId="596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344936347" sldId="597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967022420" sldId="598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600717032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587760925" sldId="599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1594605252" sldId="600"/>
        </pc:sldMkLst>
      </pc:sldChg>
      <pc:sldChg chg="del">
        <pc:chgData name="Igor Shinkar" userId="db6eb1b41a9778dd" providerId="LiveId" clId="{9C317DF1-E682-43FE-B367-1D717DB7DA17}" dt="2023-01-30T06:47:33.989" v="0" actId="47"/>
        <pc:sldMkLst>
          <pc:docMk/>
          <pc:sldMk cId="2678839453" sldId="601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670899113" sldId="604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524552584" sldId="605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1355648787" sldId="606"/>
        </pc:sldMkLst>
      </pc:sldChg>
      <pc:sldChg chg="add">
        <pc:chgData name="Igor Shinkar" userId="db6eb1b41a9778dd" providerId="LiveId" clId="{9C317DF1-E682-43FE-B367-1D717DB7DA17}" dt="2023-01-30T06:47:50.007" v="3"/>
        <pc:sldMkLst>
          <pc:docMk/>
          <pc:sldMk cId="3354664721" sldId="607"/>
        </pc:sldMkLst>
      </pc:sldChg>
    </pc:docChg>
  </pc:docChgLst>
  <pc:docChgLst>
    <pc:chgData name="Igor Shinkar" userId="db6eb1b41a9778dd" providerId="LiveId" clId="{F82591B2-4E28-4E43-80D4-FB82B5759F71}"/>
    <pc:docChg chg="undo custSel addSld delSld modSld sldOrd">
      <pc:chgData name="Igor Shinkar" userId="db6eb1b41a9778dd" providerId="LiveId" clId="{F82591B2-4E28-4E43-80D4-FB82B5759F71}" dt="2023-02-17T20:19:52.562" v="976" actId="20577"/>
      <pc:docMkLst>
        <pc:docMk/>
      </pc:docMkLst>
      <pc:sldChg chg="modSp mod">
        <pc:chgData name="Igor Shinkar" userId="db6eb1b41a9778dd" providerId="LiveId" clId="{F82591B2-4E28-4E43-80D4-FB82B5759F71}" dt="2023-02-12T19:47:43.387" v="23" actId="6549"/>
        <pc:sldMkLst>
          <pc:docMk/>
          <pc:sldMk cId="0" sldId="256"/>
        </pc:sldMkLst>
        <pc:spChg chg="mod">
          <ac:chgData name="Igor Shinkar" userId="db6eb1b41a9778dd" providerId="LiveId" clId="{F82591B2-4E28-4E43-80D4-FB82B5759F71}" dt="2023-02-12T19:47:43.387" v="23" actId="6549"/>
          <ac:spMkLst>
            <pc:docMk/>
            <pc:sldMk cId="0" sldId="256"/>
            <ac:spMk id="2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253625330" sldId="41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08956526" sldId="41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332952880" sldId="41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562715760" sldId="418"/>
        </pc:sldMkLst>
      </pc:sldChg>
      <pc:sldChg chg="add modAnim">
        <pc:chgData name="Igor Shinkar" userId="db6eb1b41a9778dd" providerId="LiveId" clId="{F82591B2-4E28-4E43-80D4-FB82B5759F71}" dt="2023-02-17T18:42:49.336" v="782"/>
        <pc:sldMkLst>
          <pc:docMk/>
          <pc:sldMk cId="1131678399" sldId="42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332344161" sldId="42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14327906" sldId="422"/>
        </pc:sldMkLst>
      </pc:sldChg>
      <pc:sldChg chg="modSp add modAnim">
        <pc:chgData name="Igor Shinkar" userId="db6eb1b41a9778dd" providerId="LiveId" clId="{F82591B2-4E28-4E43-80D4-FB82B5759F71}" dt="2023-02-17T19:02:42.551" v="887" actId="20577"/>
        <pc:sldMkLst>
          <pc:docMk/>
          <pc:sldMk cId="2278450470" sldId="423"/>
        </pc:sldMkLst>
        <pc:spChg chg="mod">
          <ac:chgData name="Igor Shinkar" userId="db6eb1b41a9778dd" providerId="LiveId" clId="{F82591B2-4E28-4E43-80D4-FB82B5759F71}" dt="2023-02-17T19:02:42.551" v="887" actId="20577"/>
          <ac:spMkLst>
            <pc:docMk/>
            <pc:sldMk cId="2278450470" sldId="423"/>
            <ac:spMk id="5122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564424286" sldId="42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79792" sldId="425"/>
        </pc:sldMkLst>
      </pc:sldChg>
      <pc:sldChg chg="modSp add modAnim">
        <pc:chgData name="Igor Shinkar" userId="db6eb1b41a9778dd" providerId="LiveId" clId="{F82591B2-4E28-4E43-80D4-FB82B5759F71}" dt="2023-02-14T20:17:28.858" v="275" actId="20577"/>
        <pc:sldMkLst>
          <pc:docMk/>
          <pc:sldMk cId="4183276158" sldId="426"/>
        </pc:sldMkLst>
        <pc:spChg chg="mod">
          <ac:chgData name="Igor Shinkar" userId="db6eb1b41a9778dd" providerId="LiveId" clId="{F82591B2-4E28-4E43-80D4-FB82B5759F71}" dt="2023-02-14T20:17:28.858" v="275" actId="20577"/>
          <ac:spMkLst>
            <pc:docMk/>
            <pc:sldMk cId="4183276158" sldId="426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F82591B2-4E28-4E43-80D4-FB82B5759F71}" dt="2023-02-12T19:52:02.047" v="164" actId="2711"/>
        <pc:sldMkLst>
          <pc:docMk/>
          <pc:sldMk cId="2897126104" sldId="427"/>
        </pc:sldMkLst>
        <pc:spChg chg="mod">
          <ac:chgData name="Igor Shinkar" userId="db6eb1b41a9778dd" providerId="LiveId" clId="{F82591B2-4E28-4E43-80D4-FB82B5759F71}" dt="2023-02-12T19:52:02.047" v="164" actId="2711"/>
          <ac:spMkLst>
            <pc:docMk/>
            <pc:sldMk cId="2897126104" sldId="427"/>
            <ac:spMk id="5122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30673843" sldId="428"/>
        </pc:sldMkLst>
      </pc:sldChg>
      <pc:sldChg chg="modSp add">
        <pc:chgData name="Igor Shinkar" userId="db6eb1b41a9778dd" providerId="LiveId" clId="{F82591B2-4E28-4E43-80D4-FB82B5759F71}" dt="2023-02-12T19:50:00.653" v="92" actId="1076"/>
        <pc:sldMkLst>
          <pc:docMk/>
          <pc:sldMk cId="3147794820" sldId="429"/>
        </pc:sldMkLst>
        <pc:spChg chg="mod">
          <ac:chgData name="Igor Shinkar" userId="db6eb1b41a9778dd" providerId="LiveId" clId="{F82591B2-4E28-4E43-80D4-FB82B5759F71}" dt="2023-02-12T19:49:54.802" v="90" actId="1076"/>
          <ac:spMkLst>
            <pc:docMk/>
            <pc:sldMk cId="3147794820" sldId="429"/>
            <ac:spMk id="4" creationId="{00000000-0000-0000-0000-000000000000}"/>
          </ac:spMkLst>
        </pc:spChg>
        <pc:spChg chg="mod">
          <ac:chgData name="Igor Shinkar" userId="db6eb1b41a9778dd" providerId="LiveId" clId="{F82591B2-4E28-4E43-80D4-FB82B5759F71}" dt="2023-02-12T19:50:00.653" v="92" actId="1076"/>
          <ac:spMkLst>
            <pc:docMk/>
            <pc:sldMk cId="3147794820" sldId="429"/>
            <ac:spMk id="5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024487752" sldId="430"/>
        </pc:sldMkLst>
      </pc:sldChg>
      <pc:sldChg chg="delSp modSp add modAnim">
        <pc:chgData name="Igor Shinkar" userId="db6eb1b41a9778dd" providerId="LiveId" clId="{F82591B2-4E28-4E43-80D4-FB82B5759F71}" dt="2023-02-12T19:59:28.287" v="211"/>
        <pc:sldMkLst>
          <pc:docMk/>
          <pc:sldMk cId="235329113" sldId="431"/>
        </pc:sldMkLst>
        <pc:spChg chg="mod topLvl">
          <ac:chgData name="Igor Shinkar" userId="db6eb1b41a9778dd" providerId="LiveId" clId="{F82591B2-4E28-4E43-80D4-FB82B5759F71}" dt="2023-02-12T19:56:32.945" v="188" actId="165"/>
          <ac:spMkLst>
            <pc:docMk/>
            <pc:sldMk cId="235329113" sldId="431"/>
            <ac:spMk id="10" creationId="{038D7C07-2281-408A-94B4-909FC41B6011}"/>
          </ac:spMkLst>
        </pc:spChg>
        <pc:grpChg chg="del">
          <ac:chgData name="Igor Shinkar" userId="db6eb1b41a9778dd" providerId="LiveId" clId="{F82591B2-4E28-4E43-80D4-FB82B5759F71}" dt="2023-02-12T19:56:32.945" v="188" actId="165"/>
          <ac:grpSpMkLst>
            <pc:docMk/>
            <pc:sldMk cId="235329113" sldId="431"/>
            <ac:grpSpMk id="41" creationId="{923C719D-6BA5-441B-802E-F78EA5169767}"/>
          </ac:grpSpMkLst>
        </pc:grpChg>
        <pc:cxnChg chg="mod topLvl">
          <ac:chgData name="Igor Shinkar" userId="db6eb1b41a9778dd" providerId="LiveId" clId="{F82591B2-4E28-4E43-80D4-FB82B5759F71}" dt="2023-02-12T19:56:32.945" v="188" actId="165"/>
          <ac:cxnSpMkLst>
            <pc:docMk/>
            <pc:sldMk cId="235329113" sldId="431"/>
            <ac:cxnSpMk id="11" creationId="{AAEE707D-1F56-4AE5-9621-68C2BE7AF0D8}"/>
          </ac:cxnSpMkLst>
        </pc:cxnChg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561905487" sldId="432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4129498774" sldId="433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164864577" sldId="434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1075294246" sldId="435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956800678" sldId="437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2041510365" sldId="438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2481666366" sldId="44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796752665" sldId="445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212907522" sldId="446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021026192" sldId="447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744126115" sldId="448"/>
        </pc:sldMkLst>
      </pc:sldChg>
      <pc:sldChg chg="add">
        <pc:chgData name="Igor Shinkar" userId="db6eb1b41a9778dd" providerId="LiveId" clId="{F82591B2-4E28-4E43-80D4-FB82B5759F71}" dt="2023-02-12T19:46:45.895" v="18"/>
        <pc:sldMkLst>
          <pc:docMk/>
          <pc:sldMk cId="3593045456" sldId="449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17179682" sldId="450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4045802601" sldId="451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137009941" sldId="452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436560339" sldId="453"/>
        </pc:sldMkLst>
      </pc:sldChg>
      <pc:sldChg chg="addSp modSp add mod">
        <pc:chgData name="Igor Shinkar" userId="db6eb1b41a9778dd" providerId="LiveId" clId="{F82591B2-4E28-4E43-80D4-FB82B5759F71}" dt="2023-02-17T19:12:16.573" v="970" actId="58"/>
        <pc:sldMkLst>
          <pc:docMk/>
          <pc:sldMk cId="1877785670" sldId="454"/>
        </pc:sldMkLst>
        <pc:spChg chg="add mod">
          <ac:chgData name="Igor Shinkar" userId="db6eb1b41a9778dd" providerId="LiveId" clId="{F82591B2-4E28-4E43-80D4-FB82B5759F71}" dt="2023-02-17T19:12:16.573" v="970" actId="58"/>
          <ac:spMkLst>
            <pc:docMk/>
            <pc:sldMk cId="1877785670" sldId="454"/>
            <ac:spMk id="5" creationId="{DC913FE3-7F85-52B3-B6BC-AB530DC69249}"/>
          </ac:spMkLst>
        </pc:spChg>
        <pc:spChg chg="add mod">
          <ac:chgData name="Igor Shinkar" userId="db6eb1b41a9778dd" providerId="LiveId" clId="{F82591B2-4E28-4E43-80D4-FB82B5759F71}" dt="2023-02-17T19:10:58.056" v="925" actId="1036"/>
          <ac:spMkLst>
            <pc:docMk/>
            <pc:sldMk cId="1877785670" sldId="454"/>
            <ac:spMk id="8" creationId="{7DDAF912-F1AA-96AC-1BFA-D96768CCB02E}"/>
          </ac:spMkLst>
        </pc:spChg>
        <pc:spChg chg="add mod">
          <ac:chgData name="Igor Shinkar" userId="db6eb1b41a9778dd" providerId="LiveId" clId="{F82591B2-4E28-4E43-80D4-FB82B5759F71}" dt="2023-02-17T19:12:02.478" v="963" actId="6549"/>
          <ac:spMkLst>
            <pc:docMk/>
            <pc:sldMk cId="1877785670" sldId="454"/>
            <ac:spMk id="14" creationId="{27B038E0-1261-9044-5EFC-BEE844CEDC92}"/>
          </ac:spMkLst>
        </pc:spChg>
        <pc:spChg chg="mod">
          <ac:chgData name="Igor Shinkar" userId="db6eb1b41a9778dd" providerId="LiveId" clId="{F82591B2-4E28-4E43-80D4-FB82B5759F71}" dt="2023-02-17T19:12:08.540" v="966" actId="6549"/>
          <ac:spMkLst>
            <pc:docMk/>
            <pc:sldMk cId="1877785670" sldId="454"/>
            <ac:spMk id="29" creationId="{CFBA383B-B6B0-4597-B04B-E7997C574FA9}"/>
          </ac:spMkLst>
        </pc:spChg>
        <pc:spChg chg="mod">
          <ac:chgData name="Igor Shinkar" userId="db6eb1b41a9778dd" providerId="LiveId" clId="{F82591B2-4E28-4E43-80D4-FB82B5759F71}" dt="2023-02-17T19:11:49.763" v="962" actId="1076"/>
          <ac:spMkLst>
            <pc:docMk/>
            <pc:sldMk cId="1877785670" sldId="454"/>
            <ac:spMk id="5122" creationId="{00000000-0000-0000-0000-000000000000}"/>
          </ac:spMkLst>
        </pc:spChg>
        <pc:grpChg chg="mod">
          <ac:chgData name="Igor Shinkar" userId="db6eb1b41a9778dd" providerId="LiveId" clId="{F82591B2-4E28-4E43-80D4-FB82B5759F71}" dt="2023-02-17T19:10:58.056" v="925" actId="1036"/>
          <ac:grpSpMkLst>
            <pc:docMk/>
            <pc:sldMk cId="1877785670" sldId="454"/>
            <ac:grpSpMk id="3" creationId="{F7FBBDA0-B992-4CFC-B60B-53D36A144E10}"/>
          </ac:grpSpMkLst>
        </pc:grpChg>
        <pc:cxnChg chg="add mod">
          <ac:chgData name="Igor Shinkar" userId="db6eb1b41a9778dd" providerId="LiveId" clId="{F82591B2-4E28-4E43-80D4-FB82B5759F71}" dt="2023-02-17T19:10:58.056" v="925" actId="1036"/>
          <ac:cxnSpMkLst>
            <pc:docMk/>
            <pc:sldMk cId="1877785670" sldId="454"/>
            <ac:cxnSpMk id="7" creationId="{D6232F43-781E-7E13-0B70-386894B69EBE}"/>
          </ac:cxnSpMkLst>
        </pc:cxnChg>
        <pc:cxnChg chg="add mod">
          <ac:chgData name="Igor Shinkar" userId="db6eb1b41a9778dd" providerId="LiveId" clId="{F82591B2-4E28-4E43-80D4-FB82B5759F71}" dt="2023-02-17T19:10:58.056" v="925" actId="1036"/>
          <ac:cxnSpMkLst>
            <pc:docMk/>
            <pc:sldMk cId="1877785670" sldId="454"/>
            <ac:cxnSpMk id="9" creationId="{0FD8B944-59EA-C70C-806B-0209E5DC6A42}"/>
          </ac:cxnSpMkLst>
        </pc:cxnChg>
        <pc:cxnChg chg="add mod">
          <ac:chgData name="Igor Shinkar" userId="db6eb1b41a9778dd" providerId="LiveId" clId="{F82591B2-4E28-4E43-80D4-FB82B5759F71}" dt="2023-02-17T19:11:48.492" v="961" actId="14100"/>
          <ac:cxnSpMkLst>
            <pc:docMk/>
            <pc:sldMk cId="1877785670" sldId="454"/>
            <ac:cxnSpMk id="15" creationId="{730103E8-D76B-0A9F-2FBF-0EBDADC8B3B4}"/>
          </ac:cxnSpMkLst>
        </pc:cxnChg>
      </pc:sldChg>
      <pc:sldChg chg="add">
        <pc:chgData name="Igor Shinkar" userId="db6eb1b41a9778dd" providerId="LiveId" clId="{F82591B2-4E28-4E43-80D4-FB82B5759F71}" dt="2023-02-14T20:16:44.302" v="241"/>
        <pc:sldMkLst>
          <pc:docMk/>
          <pc:sldMk cId="3786336607" sldId="546"/>
        </pc:sldMkLst>
      </pc:sldChg>
      <pc:sldChg chg="del">
        <pc:chgData name="Igor Shinkar" userId="db6eb1b41a9778dd" providerId="LiveId" clId="{F82591B2-4E28-4E43-80D4-FB82B5759F71}" dt="2023-02-12T19:43:05.431" v="1" actId="47"/>
        <pc:sldMkLst>
          <pc:docMk/>
          <pc:sldMk cId="1271753842" sldId="57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38808098" sldId="589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68626042" sldId="590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204297116" sldId="59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842196757" sldId="59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415560332" sldId="59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08379219" sldId="597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5609547" sldId="59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725769497" sldId="601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601699745" sldId="602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11485094" sldId="603"/>
        </pc:sldMkLst>
      </pc:sldChg>
      <pc:sldChg chg="modSp mod">
        <pc:chgData name="Igor Shinkar" userId="db6eb1b41a9778dd" providerId="LiveId" clId="{F82591B2-4E28-4E43-80D4-FB82B5759F71}" dt="2023-02-12T19:43:26.155" v="10" actId="20577"/>
        <pc:sldMkLst>
          <pc:docMk/>
          <pc:sldMk cId="1423871900" sldId="604"/>
        </pc:sldMkLst>
        <pc:spChg chg="mod">
          <ac:chgData name="Igor Shinkar" userId="db6eb1b41a9778dd" providerId="LiveId" clId="{F82591B2-4E28-4E43-80D4-FB82B5759F71}" dt="2023-02-12T19:43:26.155" v="10" actId="20577"/>
          <ac:spMkLst>
            <pc:docMk/>
            <pc:sldMk cId="1423871900" sldId="604"/>
            <ac:spMk id="3" creationId="{00000000-0000-0000-0000-000000000000}"/>
          </ac:spMkLst>
        </pc:spChg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297466465" sldId="60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6939600" sldId="61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0997240" sldId="61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1324843173" sldId="612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4143580289" sldId="613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97691683" sldId="614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822106215" sldId="615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793487114" sldId="616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748332287" sldId="617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50299750" sldId="618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2472823721" sldId="619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813934433" sldId="620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2949879897" sldId="621"/>
        </pc:sldMkLst>
      </pc:sldChg>
      <pc:sldChg chg="del">
        <pc:chgData name="Igor Shinkar" userId="db6eb1b41a9778dd" providerId="LiveId" clId="{F82591B2-4E28-4E43-80D4-FB82B5759F71}" dt="2023-02-12T19:43:10.991" v="2" actId="47"/>
        <pc:sldMkLst>
          <pc:docMk/>
          <pc:sldMk cId="3242239518" sldId="62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848904301" sldId="623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366986653" sldId="624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618453376" sldId="62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9705054" sldId="62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032853624" sldId="62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722410053" sldId="628"/>
        </pc:sldMkLst>
      </pc:sldChg>
      <pc:sldChg chg="del">
        <pc:chgData name="Igor Shinkar" userId="db6eb1b41a9778dd" providerId="LiveId" clId="{F82591B2-4E28-4E43-80D4-FB82B5759F71}" dt="2023-02-12T19:43:29.682" v="11" actId="47"/>
        <pc:sldMkLst>
          <pc:docMk/>
          <pc:sldMk cId="361905150" sldId="629"/>
        </pc:sldMkLst>
      </pc:sldChg>
      <pc:sldChg chg="del">
        <pc:chgData name="Igor Shinkar" userId="db6eb1b41a9778dd" providerId="LiveId" clId="{F82591B2-4E28-4E43-80D4-FB82B5759F71}" dt="2023-02-12T19:43:34.458" v="12" actId="47"/>
        <pc:sldMkLst>
          <pc:docMk/>
          <pc:sldMk cId="2636934939" sldId="632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346332844" sldId="635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2069395580" sldId="636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4018701217" sldId="637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214070520" sldId="638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3631187044" sldId="639"/>
        </pc:sldMkLst>
      </pc:sldChg>
      <pc:sldChg chg="del">
        <pc:chgData name="Igor Shinkar" userId="db6eb1b41a9778dd" providerId="LiveId" clId="{F82591B2-4E28-4E43-80D4-FB82B5759F71}" dt="2023-02-12T19:43:22.583" v="3" actId="47"/>
        <pc:sldMkLst>
          <pc:docMk/>
          <pc:sldMk cId="1052022616" sldId="640"/>
        </pc:sldMkLst>
      </pc:sldChg>
      <pc:sldChg chg="modSp">
        <pc:chgData name="Igor Shinkar" userId="db6eb1b41a9778dd" providerId="LiveId" clId="{F82591B2-4E28-4E43-80D4-FB82B5759F71}" dt="2023-02-15T19:58:17.488" v="525" actId="5793"/>
        <pc:sldMkLst>
          <pc:docMk/>
          <pc:sldMk cId="3130412448" sldId="641"/>
        </pc:sldMkLst>
        <pc:spChg chg="mod">
          <ac:chgData name="Igor Shinkar" userId="db6eb1b41a9778dd" providerId="LiveId" clId="{F82591B2-4E28-4E43-80D4-FB82B5759F71}" dt="2023-02-15T19:58:17.488" v="525" actId="5793"/>
          <ac:spMkLst>
            <pc:docMk/>
            <pc:sldMk cId="3130412448" sldId="641"/>
            <ac:spMk id="3" creationId="{00000000-0000-0000-0000-000000000000}"/>
          </ac:spMkLst>
        </pc:spChg>
      </pc:sldChg>
      <pc:sldChg chg="add del">
        <pc:chgData name="Igor Shinkar" userId="db6eb1b41a9778dd" providerId="LiveId" clId="{F82591B2-4E28-4E43-80D4-FB82B5759F71}" dt="2023-02-12T19:43:39.746" v="14" actId="47"/>
        <pc:sldMkLst>
          <pc:docMk/>
          <pc:sldMk cId="3947764632" sldId="643"/>
        </pc:sldMkLst>
      </pc:sldChg>
      <pc:sldChg chg="modSp mod">
        <pc:chgData name="Igor Shinkar" userId="db6eb1b41a9778dd" providerId="LiveId" clId="{F82591B2-4E28-4E43-80D4-FB82B5759F71}" dt="2023-02-16T07:14:29.061" v="760" actId="20577"/>
        <pc:sldMkLst>
          <pc:docMk/>
          <pc:sldMk cId="2208283709" sldId="645"/>
        </pc:sldMkLst>
        <pc:spChg chg="mod">
          <ac:chgData name="Igor Shinkar" userId="db6eb1b41a9778dd" providerId="LiveId" clId="{F82591B2-4E28-4E43-80D4-FB82B5759F71}" dt="2023-02-16T07:14:29.061" v="760" actId="20577"/>
          <ac:spMkLst>
            <pc:docMk/>
            <pc:sldMk cId="2208283709" sldId="645"/>
            <ac:spMk id="3" creationId="{00000000-0000-0000-0000-000000000000}"/>
          </ac:spMkLst>
        </pc:spChg>
      </pc:sldChg>
      <pc:sldChg chg="modAnim">
        <pc:chgData name="Igor Shinkar" userId="db6eb1b41a9778dd" providerId="LiveId" clId="{F82591B2-4E28-4E43-80D4-FB82B5759F71}" dt="2023-02-15T19:40:37.471" v="277"/>
        <pc:sldMkLst>
          <pc:docMk/>
          <pc:sldMk cId="3855705565" sldId="649"/>
        </pc:sldMkLst>
      </pc:sldChg>
      <pc:sldChg chg="modAnim">
        <pc:chgData name="Igor Shinkar" userId="db6eb1b41a9778dd" providerId="LiveId" clId="{F82591B2-4E28-4E43-80D4-FB82B5759F71}" dt="2023-02-15T19:45:58.328" v="278"/>
        <pc:sldMkLst>
          <pc:docMk/>
          <pc:sldMk cId="1512184760" sldId="650"/>
        </pc:sldMkLst>
      </pc:sldChg>
      <pc:sldChg chg="modAnim">
        <pc:chgData name="Igor Shinkar" userId="db6eb1b41a9778dd" providerId="LiveId" clId="{F82591B2-4E28-4E43-80D4-FB82B5759F71}" dt="2023-02-15T19:46:02.921" v="279"/>
        <pc:sldMkLst>
          <pc:docMk/>
          <pc:sldMk cId="1914924692" sldId="651"/>
        </pc:sldMkLst>
      </pc:sldChg>
      <pc:sldChg chg="modSp">
        <pc:chgData name="Igor Shinkar" userId="db6eb1b41a9778dd" providerId="LiveId" clId="{F82591B2-4E28-4E43-80D4-FB82B5759F71}" dt="2023-02-16T07:14:12.103" v="736" actId="20577"/>
        <pc:sldMkLst>
          <pc:docMk/>
          <pc:sldMk cId="2347949625" sldId="653"/>
        </pc:sldMkLst>
        <pc:spChg chg="mod">
          <ac:chgData name="Igor Shinkar" userId="db6eb1b41a9778dd" providerId="LiveId" clId="{F82591B2-4E28-4E43-80D4-FB82B5759F71}" dt="2023-02-16T07:14:12.103" v="736" actId="20577"/>
          <ac:spMkLst>
            <pc:docMk/>
            <pc:sldMk cId="2347949625" sldId="653"/>
            <ac:spMk id="3" creationId="{00000000-0000-0000-0000-000000000000}"/>
          </ac:spMkLst>
        </pc:spChg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3185413349" sldId="684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3416283366" sldId="684"/>
        </pc:sldMkLst>
      </pc:sldChg>
      <pc:sldChg chg="add">
        <pc:chgData name="Igor Shinkar" userId="db6eb1b41a9778dd" providerId="LiveId" clId="{F82591B2-4E28-4E43-80D4-FB82B5759F71}" dt="2023-02-12T19:45:54.742" v="17"/>
        <pc:sldMkLst>
          <pc:docMk/>
          <pc:sldMk cId="1472130942" sldId="685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787342678" sldId="685"/>
        </pc:sldMkLst>
      </pc:sldChg>
      <pc:sldChg chg="modSp add modAnim">
        <pc:chgData name="Igor Shinkar" userId="db6eb1b41a9778dd" providerId="LiveId" clId="{F82591B2-4E28-4E43-80D4-FB82B5759F71}" dt="2023-02-12T19:50:23.136" v="100" actId="5793"/>
        <pc:sldMkLst>
          <pc:docMk/>
          <pc:sldMk cId="994382501" sldId="686"/>
        </pc:sldMkLst>
        <pc:spChg chg="mod">
          <ac:chgData name="Igor Shinkar" userId="db6eb1b41a9778dd" providerId="LiveId" clId="{F82591B2-4E28-4E43-80D4-FB82B5759F71}" dt="2023-02-12T19:50:23.136" v="100" actId="5793"/>
          <ac:spMkLst>
            <pc:docMk/>
            <pc:sldMk cId="994382501" sldId="686"/>
            <ac:spMk id="5122" creationId="{00000000-0000-0000-0000-000000000000}"/>
          </ac:spMkLst>
        </pc:spChg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4178172800" sldId="686"/>
        </pc:sldMkLst>
      </pc:sldChg>
      <pc:sldChg chg="del">
        <pc:chgData name="Igor Shinkar" userId="db6eb1b41a9778dd" providerId="LiveId" clId="{F82591B2-4E28-4E43-80D4-FB82B5759F71}" dt="2023-02-12T19:43:03.866" v="0" actId="47"/>
        <pc:sldMkLst>
          <pc:docMk/>
          <pc:sldMk cId="1028638355" sldId="687"/>
        </pc:sldMkLst>
      </pc:sldChg>
      <pc:sldChg chg="add del ord">
        <pc:chgData name="Igor Shinkar" userId="db6eb1b41a9778dd" providerId="LiveId" clId="{F82591B2-4E28-4E43-80D4-FB82B5759F71}" dt="2023-02-16T01:20:59.829" v="690"/>
        <pc:sldMkLst>
          <pc:docMk/>
          <pc:sldMk cId="2438676819" sldId="687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765562733" sldId="688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862633238" sldId="689"/>
        </pc:sldMkLst>
      </pc:sldChg>
      <pc:sldChg chg="modSp add del mod">
        <pc:chgData name="Igor Shinkar" userId="db6eb1b41a9778dd" providerId="LiveId" clId="{F82591B2-4E28-4E43-80D4-FB82B5759F71}" dt="2023-02-12T20:00:14.036" v="218" actId="1036"/>
        <pc:sldMkLst>
          <pc:docMk/>
          <pc:sldMk cId="809857313" sldId="690"/>
        </pc:sldMkLst>
        <pc:spChg chg="mod">
          <ac:chgData name="Igor Shinkar" userId="db6eb1b41a9778dd" providerId="LiveId" clId="{F82591B2-4E28-4E43-80D4-FB82B5759F71}" dt="2023-02-12T20:00:05.519" v="212" actId="5793"/>
          <ac:spMkLst>
            <pc:docMk/>
            <pc:sldMk cId="809857313" sldId="690"/>
            <ac:spMk id="5122" creationId="{00000000-0000-0000-0000-000000000000}"/>
          </ac:spMkLst>
        </pc:spChg>
        <pc:grpChg chg="mod">
          <ac:chgData name="Igor Shinkar" userId="db6eb1b41a9778dd" providerId="LiveId" clId="{F82591B2-4E28-4E43-80D4-FB82B5759F71}" dt="2023-02-12T20:00:14.036" v="218" actId="1036"/>
          <ac:grpSpMkLst>
            <pc:docMk/>
            <pc:sldMk cId="809857313" sldId="690"/>
            <ac:grpSpMk id="26" creationId="{1FDF48BD-3DAD-4699-8DCD-4C9DA9BA14E0}"/>
          </ac:grpSpMkLst>
        </pc:grpChg>
        <pc:grpChg chg="mod">
          <ac:chgData name="Igor Shinkar" userId="db6eb1b41a9778dd" providerId="LiveId" clId="{F82591B2-4E28-4E43-80D4-FB82B5759F71}" dt="2023-02-12T20:00:14.036" v="218" actId="1036"/>
          <ac:grpSpMkLst>
            <pc:docMk/>
            <pc:sldMk cId="809857313" sldId="690"/>
            <ac:grpSpMk id="48" creationId="{1A336067-3359-4DCA-B94A-87DAFE3E9B9C}"/>
          </ac:grpSpMkLst>
        </pc:grpChg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2585591784" sldId="691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979660270" sldId="692"/>
        </pc:sldMkLst>
      </pc:sldChg>
      <pc:sldChg chg="modSp add del">
        <pc:chgData name="Igor Shinkar" userId="db6eb1b41a9778dd" providerId="LiveId" clId="{F82591B2-4E28-4E43-80D4-FB82B5759F71}" dt="2023-02-12T20:01:07.429" v="237" actId="20577"/>
        <pc:sldMkLst>
          <pc:docMk/>
          <pc:sldMk cId="2543343372" sldId="693"/>
        </pc:sldMkLst>
        <pc:spChg chg="mod">
          <ac:chgData name="Igor Shinkar" userId="db6eb1b41a9778dd" providerId="LiveId" clId="{F82591B2-4E28-4E43-80D4-FB82B5759F71}" dt="2023-02-12T20:01:07.429" v="237" actId="20577"/>
          <ac:spMkLst>
            <pc:docMk/>
            <pc:sldMk cId="2543343372" sldId="693"/>
            <ac:spMk id="5122" creationId="{00000000-0000-0000-0000-000000000000}"/>
          </ac:spMkLst>
        </pc:spChg>
      </pc:sldChg>
      <pc:sldChg chg="modSp add del">
        <pc:chgData name="Igor Shinkar" userId="db6eb1b41a9778dd" providerId="LiveId" clId="{F82591B2-4E28-4E43-80D4-FB82B5759F71}" dt="2023-02-17T20:19:52.562" v="976" actId="20577"/>
        <pc:sldMkLst>
          <pc:docMk/>
          <pc:sldMk cId="3328129169" sldId="694"/>
        </pc:sldMkLst>
        <pc:spChg chg="mod">
          <ac:chgData name="Igor Shinkar" userId="db6eb1b41a9778dd" providerId="LiveId" clId="{F82591B2-4E28-4E43-80D4-FB82B5759F71}" dt="2023-02-17T20:19:52.562" v="976" actId="20577"/>
          <ac:spMkLst>
            <pc:docMk/>
            <pc:sldMk cId="3328129169" sldId="694"/>
            <ac:spMk id="5122" creationId="{00000000-0000-0000-0000-000000000000}"/>
          </ac:spMkLst>
        </pc:spChg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3511300778" sldId="695"/>
        </pc:sldMkLst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308048679" sldId="696"/>
        </pc:sldMkLst>
      </pc:sldChg>
      <pc:sldChg chg="delSp modSp add del mod delAnim">
        <pc:chgData name="Igor Shinkar" userId="db6eb1b41a9778dd" providerId="LiveId" clId="{F82591B2-4E28-4E43-80D4-FB82B5759F71}" dt="2023-02-16T01:34:10.392" v="695" actId="1076"/>
        <pc:sldMkLst>
          <pc:docMk/>
          <pc:sldMk cId="3213117545" sldId="697"/>
        </pc:sldMkLst>
        <pc:spChg chg="mod">
          <ac:chgData name="Igor Shinkar" userId="db6eb1b41a9778dd" providerId="LiveId" clId="{F82591B2-4E28-4E43-80D4-FB82B5759F71}" dt="2023-02-16T01:33:45.373" v="691" actId="14100"/>
          <ac:spMkLst>
            <pc:docMk/>
            <pc:sldMk cId="3213117545" sldId="697"/>
            <ac:spMk id="74" creationId="{1AF0DB4F-339D-47FB-B47B-CE6C13E4A59D}"/>
          </ac:spMkLst>
        </pc:spChg>
        <pc:spChg chg="mod">
          <ac:chgData name="Igor Shinkar" userId="db6eb1b41a9778dd" providerId="LiveId" clId="{F82591B2-4E28-4E43-80D4-FB82B5759F71}" dt="2023-02-16T01:34:10.392" v="695" actId="1076"/>
          <ac:spMkLst>
            <pc:docMk/>
            <pc:sldMk cId="3213117545" sldId="697"/>
            <ac:spMk id="90" creationId="{91F5F197-0C0F-487B-85F8-56AAA5F6F009}"/>
          </ac:spMkLst>
        </pc:spChg>
        <pc:spChg chg="del mod">
          <ac:chgData name="Igor Shinkar" userId="db6eb1b41a9778dd" providerId="LiveId" clId="{F82591B2-4E28-4E43-80D4-FB82B5759F71}" dt="2023-02-16T01:34:04.251" v="694" actId="478"/>
          <ac:spMkLst>
            <pc:docMk/>
            <pc:sldMk cId="3213117545" sldId="697"/>
            <ac:spMk id="107" creationId="{6232730E-1AD6-4E95-8474-7CDA07B137D9}"/>
          </ac:spMkLst>
        </pc:spChg>
        <pc:cxnChg chg="mod">
          <ac:chgData name="Igor Shinkar" userId="db6eb1b41a9778dd" providerId="LiveId" clId="{F82591B2-4E28-4E43-80D4-FB82B5759F71}" dt="2023-02-16T01:34:10.392" v="695" actId="1076"/>
          <ac:cxnSpMkLst>
            <pc:docMk/>
            <pc:sldMk cId="3213117545" sldId="697"/>
            <ac:cxnSpMk id="67" creationId="{556A22CF-2466-4B19-95E5-E904DCD332FC}"/>
          </ac:cxnSpMkLst>
        </pc:cxnChg>
        <pc:cxnChg chg="mod">
          <ac:chgData name="Igor Shinkar" userId="db6eb1b41a9778dd" providerId="LiveId" clId="{F82591B2-4E28-4E43-80D4-FB82B5759F71}" dt="2023-02-16T01:33:45.373" v="691" actId="14100"/>
          <ac:cxnSpMkLst>
            <pc:docMk/>
            <pc:sldMk cId="3213117545" sldId="697"/>
            <ac:cxnSpMk id="82" creationId="{BF72FDF8-4D60-4FF7-9D4D-2B8D532DD418}"/>
          </ac:cxnSpMkLst>
        </pc:cxnChg>
        <pc:cxnChg chg="mod">
          <ac:chgData name="Igor Shinkar" userId="db6eb1b41a9778dd" providerId="LiveId" clId="{F82591B2-4E28-4E43-80D4-FB82B5759F71}" dt="2023-02-16T01:34:10.392" v="695" actId="1076"/>
          <ac:cxnSpMkLst>
            <pc:docMk/>
            <pc:sldMk cId="3213117545" sldId="697"/>
            <ac:cxnSpMk id="93" creationId="{00D87605-C9D2-4441-AD35-1D468CB3DAC7}"/>
          </ac:cxnSpMkLst>
        </pc:cxnChg>
        <pc:cxnChg chg="mod">
          <ac:chgData name="Igor Shinkar" userId="db6eb1b41a9778dd" providerId="LiveId" clId="{F82591B2-4E28-4E43-80D4-FB82B5759F71}" dt="2023-02-16T01:34:10.392" v="695" actId="1076"/>
          <ac:cxnSpMkLst>
            <pc:docMk/>
            <pc:sldMk cId="3213117545" sldId="697"/>
            <ac:cxnSpMk id="99" creationId="{F6C7F6A6-A2FB-4BE6-83D1-9D2A5141CBDD}"/>
          </ac:cxnSpMkLst>
        </pc:cxnChg>
      </pc:sldChg>
      <pc:sldChg chg="add del">
        <pc:chgData name="Igor Shinkar" userId="db6eb1b41a9778dd" providerId="LiveId" clId="{F82591B2-4E28-4E43-80D4-FB82B5759F71}" dt="2023-02-12T19:47:34.442" v="21"/>
        <pc:sldMkLst>
          <pc:docMk/>
          <pc:sldMk cId="1964012787" sldId="698"/>
        </pc:sldMkLst>
      </pc:sldChg>
      <pc:sldChg chg="addSp modSp new mod modAnim">
        <pc:chgData name="Igor Shinkar" userId="db6eb1b41a9778dd" providerId="LiveId" clId="{F82591B2-4E28-4E43-80D4-FB82B5759F71}" dt="2023-02-16T07:13:46.065" v="714" actId="20577"/>
        <pc:sldMkLst>
          <pc:docMk/>
          <pc:sldMk cId="358304742" sldId="699"/>
        </pc:sldMkLst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2" creationId="{F7DBF0C0-7A36-589E-4195-50DFDB23A2AA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3" creationId="{83D876CF-9BFE-52C4-3B4A-A328FC75BA30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5" creationId="{0EBF0093-391C-3EF6-7886-4C969A8CD609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7" creationId="{D3082714-51B1-161C-27C0-C7379FEF66DC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9" creationId="{E204FEBE-2D4B-9418-F197-F0F933FA65B0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1" creationId="{02929FC6-A3E5-65CF-6C70-976D168A90D9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3" creationId="{172BEB52-656B-865D-9D14-5FD05AC43C34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5" creationId="{D2D2F3E5-F3C4-59F0-1125-417D5B4F53C2}"/>
          </ac:spMkLst>
        </pc:spChg>
        <pc:spChg chg="add mod">
          <ac:chgData name="Igor Shinkar" userId="db6eb1b41a9778dd" providerId="LiveId" clId="{F82591B2-4E28-4E43-80D4-FB82B5759F71}" dt="2023-02-15T19:52:57.099" v="335" actId="1076"/>
          <ac:spMkLst>
            <pc:docMk/>
            <pc:sldMk cId="358304742" sldId="699"/>
            <ac:spMk id="17" creationId="{B6E804FD-889A-E16A-15BC-5AF479538FB0}"/>
          </ac:spMkLst>
        </pc:spChg>
        <pc:spChg chg="add mod">
          <ac:chgData name="Igor Shinkar" userId="db6eb1b41a9778dd" providerId="LiveId" clId="{F82591B2-4E28-4E43-80D4-FB82B5759F71}" dt="2023-02-16T07:13:46.065" v="714" actId="20577"/>
          <ac:spMkLst>
            <pc:docMk/>
            <pc:sldMk cId="358304742" sldId="699"/>
            <ac:spMk id="20" creationId="{209143BB-01B5-2C63-41A8-22605013EB65}"/>
          </ac:spMkLst>
        </pc:sp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4" creationId="{4B48BA0C-65CB-DC48-E752-B456C0A3755A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6" creationId="{D4CC6B3C-23A8-8B56-97D1-7724FC9E0486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8" creationId="{C1167143-38F5-98FA-121A-6735619894E6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0" creationId="{63516B67-08BB-A8AF-525B-BFA34DE548E9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2" creationId="{FAA603F7-723C-EBDD-9581-CD6796FA33E5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4" creationId="{AA39B6BA-FE0B-387A-70B4-76129460BB79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6" creationId="{1B0FE924-D6E5-AE68-61BC-CC66669809C5}"/>
          </ac:cxnSpMkLst>
        </pc:cxnChg>
        <pc:cxnChg chg="add mod">
          <ac:chgData name="Igor Shinkar" userId="db6eb1b41a9778dd" providerId="LiveId" clId="{F82591B2-4E28-4E43-80D4-FB82B5759F71}" dt="2023-02-15T19:52:57.099" v="335" actId="1076"/>
          <ac:cxnSpMkLst>
            <pc:docMk/>
            <pc:sldMk cId="358304742" sldId="699"/>
            <ac:cxnSpMk id="18" creationId="{9457103E-72E0-0416-4DC2-FDE1B96BFEC3}"/>
          </ac:cxnSpMkLst>
        </pc:cxnChg>
      </pc:sldChg>
      <pc:sldChg chg="delSp modSp add del mod">
        <pc:chgData name="Igor Shinkar" userId="db6eb1b41a9778dd" providerId="LiveId" clId="{F82591B2-4E28-4E43-80D4-FB82B5759F71}" dt="2023-02-16T07:13:31.409" v="697" actId="47"/>
        <pc:sldMkLst>
          <pc:docMk/>
          <pc:sldMk cId="583090328" sldId="700"/>
        </pc:sldMkLst>
        <pc:spChg chg="del">
          <ac:chgData name="Igor Shinkar" userId="db6eb1b41a9778dd" providerId="LiveId" clId="{F82591B2-4E28-4E43-80D4-FB82B5759F71}" dt="2023-02-15T20:32:59.534" v="527" actId="478"/>
          <ac:spMkLst>
            <pc:docMk/>
            <pc:sldMk cId="583090328" sldId="700"/>
            <ac:spMk id="2" creationId="{F7DBF0C0-7A36-589E-4195-50DFDB23A2AA}"/>
          </ac:spMkLst>
        </pc:spChg>
        <pc:spChg chg="del">
          <ac:chgData name="Igor Shinkar" userId="db6eb1b41a9778dd" providerId="LiveId" clId="{F82591B2-4E28-4E43-80D4-FB82B5759F71}" dt="2023-02-15T20:32:59.534" v="527" actId="478"/>
          <ac:spMkLst>
            <pc:docMk/>
            <pc:sldMk cId="583090328" sldId="700"/>
            <ac:spMk id="3" creationId="{83D876CF-9BFE-52C4-3B4A-A328FC75BA30}"/>
          </ac:spMkLst>
        </pc:spChg>
        <pc:spChg chg="del">
          <ac:chgData name="Igor Shinkar" userId="db6eb1b41a9778dd" providerId="LiveId" clId="{F82591B2-4E28-4E43-80D4-FB82B5759F71}" dt="2023-02-15T20:32:59.534" v="527" actId="478"/>
          <ac:spMkLst>
            <pc:docMk/>
            <pc:sldMk cId="583090328" sldId="700"/>
            <ac:spMk id="5" creationId="{0EBF0093-391C-3EF6-7886-4C969A8CD609}"/>
          </ac:spMkLst>
        </pc:spChg>
        <pc:spChg chg="del">
          <ac:chgData name="Igor Shinkar" userId="db6eb1b41a9778dd" providerId="LiveId" clId="{F82591B2-4E28-4E43-80D4-FB82B5759F71}" dt="2023-02-15T20:33:05.504" v="529" actId="478"/>
          <ac:spMkLst>
            <pc:docMk/>
            <pc:sldMk cId="583090328" sldId="700"/>
            <ac:spMk id="7" creationId="{D3082714-51B1-161C-27C0-C7379FEF66DC}"/>
          </ac:spMkLst>
        </pc:spChg>
        <pc:spChg chg="del">
          <ac:chgData name="Igor Shinkar" userId="db6eb1b41a9778dd" providerId="LiveId" clId="{F82591B2-4E28-4E43-80D4-FB82B5759F71}" dt="2023-02-15T20:33:05.504" v="529" actId="478"/>
          <ac:spMkLst>
            <pc:docMk/>
            <pc:sldMk cId="583090328" sldId="700"/>
            <ac:spMk id="9" creationId="{E204FEBE-2D4B-9418-F197-F0F933FA65B0}"/>
          </ac:spMkLst>
        </pc:spChg>
        <pc:spChg chg="del">
          <ac:chgData name="Igor Shinkar" userId="db6eb1b41a9778dd" providerId="LiveId" clId="{F82591B2-4E28-4E43-80D4-FB82B5759F71}" dt="2023-02-15T20:33:02.033" v="528" actId="478"/>
          <ac:spMkLst>
            <pc:docMk/>
            <pc:sldMk cId="583090328" sldId="700"/>
            <ac:spMk id="13" creationId="{172BEB52-656B-865D-9D14-5FD05AC43C34}"/>
          </ac:spMkLst>
        </pc:spChg>
        <pc:spChg chg="del">
          <ac:chgData name="Igor Shinkar" userId="db6eb1b41a9778dd" providerId="LiveId" clId="{F82591B2-4E28-4E43-80D4-FB82B5759F71}" dt="2023-02-15T20:33:05.504" v="529" actId="478"/>
          <ac:spMkLst>
            <pc:docMk/>
            <pc:sldMk cId="583090328" sldId="700"/>
            <ac:spMk id="17" creationId="{B6E804FD-889A-E16A-15BC-5AF479538FB0}"/>
          </ac:spMkLst>
        </pc:spChg>
        <pc:spChg chg="mod">
          <ac:chgData name="Igor Shinkar" userId="db6eb1b41a9778dd" providerId="LiveId" clId="{F82591B2-4E28-4E43-80D4-FB82B5759F71}" dt="2023-02-15T20:33:18.115" v="546" actId="20577"/>
          <ac:spMkLst>
            <pc:docMk/>
            <pc:sldMk cId="583090328" sldId="700"/>
            <ac:spMk id="20" creationId="{209143BB-01B5-2C63-41A8-22605013EB65}"/>
          </ac:spMkLst>
        </pc:sp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4" creationId="{4B48BA0C-65CB-DC48-E752-B456C0A3755A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6" creationId="{D4CC6B3C-23A8-8B56-97D1-7724FC9E0486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8" creationId="{C1167143-38F5-98FA-121A-6735619894E6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10" creationId="{63516B67-08BB-A8AF-525B-BFA34DE548E9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12" creationId="{FAA603F7-723C-EBDD-9581-CD6796FA33E5}"/>
          </ac:cxnSpMkLst>
        </pc:cxnChg>
        <pc:cxnChg chg="del mod">
          <ac:chgData name="Igor Shinkar" userId="db6eb1b41a9778dd" providerId="LiveId" clId="{F82591B2-4E28-4E43-80D4-FB82B5759F71}" dt="2023-02-15T20:32:59.534" v="527" actId="478"/>
          <ac:cxnSpMkLst>
            <pc:docMk/>
            <pc:sldMk cId="583090328" sldId="700"/>
            <ac:cxnSpMk id="14" creationId="{AA39B6BA-FE0B-387A-70B4-76129460BB79}"/>
          </ac:cxnSpMkLst>
        </pc:cxnChg>
        <pc:cxnChg chg="del mod">
          <ac:chgData name="Igor Shinkar" userId="db6eb1b41a9778dd" providerId="LiveId" clId="{F82591B2-4E28-4E43-80D4-FB82B5759F71}" dt="2023-02-15T20:33:05.504" v="529" actId="478"/>
          <ac:cxnSpMkLst>
            <pc:docMk/>
            <pc:sldMk cId="583090328" sldId="700"/>
            <ac:cxnSpMk id="18" creationId="{9457103E-72E0-0416-4DC2-FDE1B96BFEC3}"/>
          </ac:cxnSpMkLst>
        </pc:cxnChg>
      </pc:sldChg>
      <pc:sldChg chg="modSp add del mod">
        <pc:chgData name="Igor Shinkar" userId="db6eb1b41a9778dd" providerId="LiveId" clId="{F82591B2-4E28-4E43-80D4-FB82B5759F71}" dt="2023-02-16T07:13:29.105" v="696" actId="47"/>
        <pc:sldMkLst>
          <pc:docMk/>
          <pc:sldMk cId="4236072812" sldId="701"/>
        </pc:sldMkLst>
        <pc:spChg chg="mod">
          <ac:chgData name="Igor Shinkar" userId="db6eb1b41a9778dd" providerId="LiveId" clId="{F82591B2-4E28-4E43-80D4-FB82B5759F71}" dt="2023-02-15T20:35:05.903" v="577" actId="1076"/>
          <ac:spMkLst>
            <pc:docMk/>
            <pc:sldMk cId="4236072812" sldId="701"/>
            <ac:spMk id="15" creationId="{D2D2F3E5-F3C4-59F0-1125-417D5B4F53C2}"/>
          </ac:spMkLst>
        </pc:spChg>
        <pc:spChg chg="mod">
          <ac:chgData name="Igor Shinkar" userId="db6eb1b41a9778dd" providerId="LiveId" clId="{F82591B2-4E28-4E43-80D4-FB82B5759F71}" dt="2023-02-15T20:36:52.461" v="664" actId="20577"/>
          <ac:spMkLst>
            <pc:docMk/>
            <pc:sldMk cId="4236072812" sldId="701"/>
            <ac:spMk id="20" creationId="{209143BB-01B5-2C63-41A8-22605013EB65}"/>
          </ac:spMkLst>
        </pc:spChg>
        <pc:cxnChg chg="mod">
          <ac:chgData name="Igor Shinkar" userId="db6eb1b41a9778dd" providerId="LiveId" clId="{F82591B2-4E28-4E43-80D4-FB82B5759F71}" dt="2023-02-15T20:35:08.794" v="578" actId="14100"/>
          <ac:cxnSpMkLst>
            <pc:docMk/>
            <pc:sldMk cId="4236072812" sldId="701"/>
            <ac:cxnSpMk id="16" creationId="{1B0FE924-D6E5-AE68-61BC-CC66669809C5}"/>
          </ac:cxnSpMkLst>
        </pc:cxnChg>
      </pc:sldChg>
      <pc:sldChg chg="modSp add mod">
        <pc:chgData name="Igor Shinkar" userId="db6eb1b41a9778dd" providerId="LiveId" clId="{F82591B2-4E28-4E43-80D4-FB82B5759F71}" dt="2023-02-16T07:14:58.883" v="777" actId="20577"/>
        <pc:sldMkLst>
          <pc:docMk/>
          <pc:sldMk cId="1569441076" sldId="702"/>
        </pc:sldMkLst>
        <pc:spChg chg="mod">
          <ac:chgData name="Igor Shinkar" userId="db6eb1b41a9778dd" providerId="LiveId" clId="{F82591B2-4E28-4E43-80D4-FB82B5759F71}" dt="2023-02-16T07:14:58.883" v="777" actId="20577"/>
          <ac:spMkLst>
            <pc:docMk/>
            <pc:sldMk cId="1569441076" sldId="702"/>
            <ac:spMk id="18434" creationId="{00000000-0000-0000-0000-000000000000}"/>
          </ac:spMkLst>
        </pc:spChg>
      </pc:sldChg>
    </pc:docChg>
  </pc:docChgLst>
  <pc:docChgLst>
    <pc:chgData name="Igor Shinkar" userId="db6eb1b41a9778dd" providerId="LiveId" clId="{C4C7B6E7-AA42-46BF-B72A-26C315BF79C1}"/>
    <pc:docChg chg="undo custSel addSld delSld modSld sldOrd">
      <pc:chgData name="Igor Shinkar" userId="db6eb1b41a9778dd" providerId="LiveId" clId="{C4C7B6E7-AA42-46BF-B72A-26C315BF79C1}" dt="2023-01-13T19:31:23.081" v="415" actId="20577"/>
      <pc:docMkLst>
        <pc:docMk/>
      </pc:docMkLst>
      <pc:sldChg chg="modSp mod">
        <pc:chgData name="Igor Shinkar" userId="db6eb1b41a9778dd" providerId="LiveId" clId="{C4C7B6E7-AA42-46BF-B72A-26C315BF79C1}" dt="2023-01-08T22:29:34.461" v="118" actId="6549"/>
        <pc:sldMkLst>
          <pc:docMk/>
          <pc:sldMk cId="0" sldId="256"/>
        </pc:sldMkLst>
        <pc:spChg chg="mod">
          <ac:chgData name="Igor Shinkar" userId="db6eb1b41a9778dd" providerId="LiveId" clId="{C4C7B6E7-AA42-46BF-B72A-26C315BF79C1}" dt="2023-01-08T22:29:34.461" v="118" actId="6549"/>
          <ac:spMkLst>
            <pc:docMk/>
            <pc:sldMk cId="0" sldId="256"/>
            <ac:spMk id="2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6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7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0" sldId="280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947332408" sldId="33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237389832" sldId="33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7227556" sldId="33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071907234" sldId="339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804230959" sldId="34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36824287" sldId="34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9713663" sldId="348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48285957" sldId="49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2909664935" sldId="495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761493880" sldId="49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176808468" sldId="497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133965738" sldId="498"/>
        </pc:sldMkLst>
      </pc:sldChg>
      <pc:sldChg chg="del">
        <pc:chgData name="Igor Shinkar" userId="db6eb1b41a9778dd" providerId="LiveId" clId="{C4C7B6E7-AA42-46BF-B72A-26C315BF79C1}" dt="2023-01-08T22:18:50.081" v="38" actId="47"/>
        <pc:sldMkLst>
          <pc:docMk/>
          <pc:sldMk cId="3169810448" sldId="500"/>
        </pc:sldMkLst>
      </pc:sldChg>
      <pc:sldChg chg="del">
        <pc:chgData name="Igor Shinkar" userId="db6eb1b41a9778dd" providerId="LiveId" clId="{C4C7B6E7-AA42-46BF-B72A-26C315BF79C1}" dt="2023-01-08T22:18:49.290" v="37" actId="47"/>
        <pc:sldMkLst>
          <pc:docMk/>
          <pc:sldMk cId="4049421656" sldId="501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280857075" sldId="502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689895654" sldId="503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903115787" sldId="504"/>
        </pc:sldMkLst>
      </pc:sldChg>
      <pc:sldChg chg="del">
        <pc:chgData name="Igor Shinkar" userId="db6eb1b41a9778dd" providerId="LiveId" clId="{C4C7B6E7-AA42-46BF-B72A-26C315BF79C1}" dt="2023-01-08T22:18:53.071" v="39" actId="47"/>
        <pc:sldMkLst>
          <pc:docMk/>
          <pc:sldMk cId="233979628" sldId="505"/>
        </pc:sldMkLst>
      </pc:sldChg>
      <pc:sldChg chg="del">
        <pc:chgData name="Igor Shinkar" userId="db6eb1b41a9778dd" providerId="LiveId" clId="{C4C7B6E7-AA42-46BF-B72A-26C315BF79C1}" dt="2023-01-08T22:18:54.152" v="40" actId="47"/>
        <pc:sldMkLst>
          <pc:docMk/>
          <pc:sldMk cId="2934363011" sldId="506"/>
        </pc:sldMkLst>
      </pc:sldChg>
      <pc:sldChg chg="modSp modAnim">
        <pc:chgData name="Igor Shinkar" userId="db6eb1b41a9778dd" providerId="LiveId" clId="{C4C7B6E7-AA42-46BF-B72A-26C315BF79C1}" dt="2023-01-08T22:19:54.283" v="108" actId="20577"/>
        <pc:sldMkLst>
          <pc:docMk/>
          <pc:sldMk cId="915010586" sldId="507"/>
        </pc:sldMkLst>
        <pc:spChg chg="mod">
          <ac:chgData name="Igor Shinkar" userId="db6eb1b41a9778dd" providerId="LiveId" clId="{C4C7B6E7-AA42-46BF-B72A-26C315BF79C1}" dt="2023-01-08T22:19:54.283" v="108" actId="20577"/>
          <ac:spMkLst>
            <pc:docMk/>
            <pc:sldMk cId="915010586" sldId="507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19:51:15.295" v="245" actId="20577"/>
        <pc:sldMkLst>
          <pc:docMk/>
          <pc:sldMk cId="2812135973" sldId="508"/>
        </pc:sldMkLst>
        <pc:spChg chg="mod">
          <ac:chgData name="Igor Shinkar" userId="db6eb1b41a9778dd" providerId="LiveId" clId="{C4C7B6E7-AA42-46BF-B72A-26C315BF79C1}" dt="2023-01-11T19:51:15.295" v="245" actId="20577"/>
          <ac:spMkLst>
            <pc:docMk/>
            <pc:sldMk cId="2812135973" sldId="508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C4C7B6E7-AA42-46BF-B72A-26C315BF79C1}" dt="2023-01-11T20:12:38.943" v="264" actId="20577"/>
        <pc:sldMkLst>
          <pc:docMk/>
          <pc:sldMk cId="3744354784" sldId="509"/>
        </pc:sldMkLst>
        <pc:spChg chg="mod">
          <ac:chgData name="Igor Shinkar" userId="db6eb1b41a9778dd" providerId="LiveId" clId="{C4C7B6E7-AA42-46BF-B72A-26C315BF79C1}" dt="2023-01-11T20:12:38.943" v="264" actId="20577"/>
          <ac:spMkLst>
            <pc:docMk/>
            <pc:sldMk cId="3744354784" sldId="509"/>
            <ac:spMk id="3" creationId="{00000000-0000-0000-0000-000000000000}"/>
          </ac:spMkLst>
        </pc:spChg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206724508" sldId="510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1863227473" sldId="510"/>
        </pc:sldMkLst>
      </pc:sldChg>
      <pc:sldChg chg="modSp add del mod">
        <pc:chgData name="Igor Shinkar" userId="db6eb1b41a9778dd" providerId="LiveId" clId="{C4C7B6E7-AA42-46BF-B72A-26C315BF79C1}" dt="2023-01-08T22:18:47.258" v="36" actId="20577"/>
        <pc:sldMkLst>
          <pc:docMk/>
          <pc:sldMk cId="3574181270" sldId="511"/>
        </pc:sldMkLst>
        <pc:spChg chg="mod">
          <ac:chgData name="Igor Shinkar" userId="db6eb1b41a9778dd" providerId="LiveId" clId="{C4C7B6E7-AA42-46BF-B72A-26C315BF79C1}" dt="2023-01-08T22:18:47.258" v="36" actId="20577"/>
          <ac:spMkLst>
            <pc:docMk/>
            <pc:sldMk cId="3574181270" sldId="511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3473629223" sldId="512"/>
        </pc:sldMkLst>
      </pc:sldChg>
      <pc:sldChg chg="add ord">
        <pc:chgData name="Igor Shinkar" userId="db6eb1b41a9778dd" providerId="LiveId" clId="{C4C7B6E7-AA42-46BF-B72A-26C315BF79C1}" dt="2023-01-11T20:13:08.986" v="266"/>
        <pc:sldMkLst>
          <pc:docMk/>
          <pc:sldMk cId="3050185687" sldId="513"/>
        </pc:sldMkLst>
      </pc:sldChg>
      <pc:sldChg chg="del">
        <pc:chgData name="Igor Shinkar" userId="db6eb1b41a9778dd" providerId="LiveId" clId="{C4C7B6E7-AA42-46BF-B72A-26C315BF79C1}" dt="2023-01-08T22:41:20.036" v="125" actId="2696"/>
        <pc:sldMkLst>
          <pc:docMk/>
          <pc:sldMk cId="3089987187" sldId="513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4229445077" sldId="514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1570045698" sldId="515"/>
        </pc:sldMkLst>
      </pc:sldChg>
      <pc:sldChg chg="del">
        <pc:chgData name="Igor Shinkar" userId="db6eb1b41a9778dd" providerId="LiveId" clId="{C4C7B6E7-AA42-46BF-B72A-26C315BF79C1}" dt="2023-01-08T22:18:54.923" v="41" actId="47"/>
        <pc:sldMkLst>
          <pc:docMk/>
          <pc:sldMk cId="3983144007" sldId="516"/>
        </pc:sldMkLst>
      </pc:sldChg>
      <pc:sldChg chg="modSp mod">
        <pc:chgData name="Igor Shinkar" userId="db6eb1b41a9778dd" providerId="LiveId" clId="{C4C7B6E7-AA42-46BF-B72A-26C315BF79C1}" dt="2023-01-13T18:54:09.396" v="314" actId="14100"/>
        <pc:sldMkLst>
          <pc:docMk/>
          <pc:sldMk cId="284162790" sldId="521"/>
        </pc:sldMkLst>
        <pc:spChg chg="mod">
          <ac:chgData name="Igor Shinkar" userId="db6eb1b41a9778dd" providerId="LiveId" clId="{C4C7B6E7-AA42-46BF-B72A-26C315BF79C1}" dt="2023-01-13T18:54:06.446" v="313" actId="20577"/>
          <ac:spMkLst>
            <pc:docMk/>
            <pc:sldMk cId="284162790" sldId="521"/>
            <ac:spMk id="25" creationId="{FF215D40-041F-47DE-B346-3EDF93C13E20}"/>
          </ac:spMkLst>
        </pc:spChg>
        <pc:spChg chg="mod">
          <ac:chgData name="Igor Shinkar" userId="db6eb1b41a9778dd" providerId="LiveId" clId="{C4C7B6E7-AA42-46BF-B72A-26C315BF79C1}" dt="2023-01-13T18:52:17.257" v="287" actId="1076"/>
          <ac:spMkLst>
            <pc:docMk/>
            <pc:sldMk cId="284162790" sldId="521"/>
            <ac:spMk id="26" creationId="{C4CF4464-88A3-4DE4-ADA8-201254708F05}"/>
          </ac:spMkLst>
        </pc:spChg>
        <pc:spChg chg="mod">
          <ac:chgData name="Igor Shinkar" userId="db6eb1b41a9778dd" providerId="LiveId" clId="{C4C7B6E7-AA42-46BF-B72A-26C315BF79C1}" dt="2023-01-13T18:52:22.581" v="292" actId="14100"/>
          <ac:spMkLst>
            <pc:docMk/>
            <pc:sldMk cId="284162790" sldId="521"/>
            <ac:spMk id="34" creationId="{862FFE9F-093D-4F63-9416-D5D12CEE20A7}"/>
          </ac:spMkLst>
        </pc:spChg>
        <pc:spChg chg="mod">
          <ac:chgData name="Igor Shinkar" userId="db6eb1b41a9778dd" providerId="LiveId" clId="{C4C7B6E7-AA42-46BF-B72A-26C315BF79C1}" dt="2023-01-13T18:52:58.525" v="304" actId="6549"/>
          <ac:spMkLst>
            <pc:docMk/>
            <pc:sldMk cId="284162790" sldId="521"/>
            <ac:spMk id="38" creationId="{10503A82-07C1-45D9-9482-AC72C67FC00F}"/>
          </ac:spMkLst>
        </pc:spChg>
        <pc:spChg chg="mod">
          <ac:chgData name="Igor Shinkar" userId="db6eb1b41a9778dd" providerId="LiveId" clId="{C4C7B6E7-AA42-46BF-B72A-26C315BF79C1}" dt="2023-01-13T18:51:58.792" v="276" actId="20577"/>
          <ac:spMkLst>
            <pc:docMk/>
            <pc:sldMk cId="284162790" sldId="521"/>
            <ac:spMk id="39" creationId="{EEF9F277-00F3-4767-8D7A-58EF63BBD798}"/>
          </ac:spMkLst>
        </pc:spChg>
        <pc:spChg chg="mod">
          <ac:chgData name="Igor Shinkar" userId="db6eb1b41a9778dd" providerId="LiveId" clId="{C4C7B6E7-AA42-46BF-B72A-26C315BF79C1}" dt="2023-01-13T18:52:09.011" v="282" actId="14100"/>
          <ac:spMkLst>
            <pc:docMk/>
            <pc:sldMk cId="284162790" sldId="521"/>
            <ac:spMk id="41" creationId="{5836835E-45A3-4D08-8A47-CEA87F7F2797}"/>
          </ac:spMkLst>
        </pc:spChg>
        <pc:grpChg chg="mod">
          <ac:chgData name="Igor Shinkar" userId="db6eb1b41a9778dd" providerId="LiveId" clId="{C4C7B6E7-AA42-46BF-B72A-26C315BF79C1}" dt="2023-01-13T18:54:09.396" v="314" actId="14100"/>
          <ac:grpSpMkLst>
            <pc:docMk/>
            <pc:sldMk cId="284162790" sldId="521"/>
            <ac:grpSpMk id="24" creationId="{55BC8358-B1E6-44F4-ADC3-68DD41322E55}"/>
          </ac:grpSpMkLst>
        </pc:grpChg>
        <pc:cxnChg chg="mod">
          <ac:chgData name="Igor Shinkar" userId="db6eb1b41a9778dd" providerId="LiveId" clId="{C4C7B6E7-AA42-46BF-B72A-26C315BF79C1}" dt="2023-01-13T18:52:17.257" v="287" actId="1076"/>
          <ac:cxnSpMkLst>
            <pc:docMk/>
            <pc:sldMk cId="284162790" sldId="521"/>
            <ac:cxnSpMk id="27" creationId="{58EF7CBF-3A4A-4279-988A-24658770613F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0" creationId="{87CCD04A-D802-4677-8D0A-67AF6A6E3163}"/>
          </ac:cxnSpMkLst>
        </pc:cxnChg>
        <pc:cxnChg chg="mod">
          <ac:chgData name="Igor Shinkar" userId="db6eb1b41a9778dd" providerId="LiveId" clId="{C4C7B6E7-AA42-46BF-B72A-26C315BF79C1}" dt="2023-01-13T18:54:09.396" v="314" actId="14100"/>
          <ac:cxnSpMkLst>
            <pc:docMk/>
            <pc:sldMk cId="284162790" sldId="521"/>
            <ac:cxnSpMk id="32" creationId="{4D3C9932-E86C-4ACE-A047-8EC822A7737F}"/>
          </ac:cxnSpMkLst>
        </pc:cxnChg>
        <pc:cxnChg chg="mod">
          <ac:chgData name="Igor Shinkar" userId="db6eb1b41a9778dd" providerId="LiveId" clId="{C4C7B6E7-AA42-46BF-B72A-26C315BF79C1}" dt="2023-01-13T18:52:22.581" v="292" actId="14100"/>
          <ac:cxnSpMkLst>
            <pc:docMk/>
            <pc:sldMk cId="284162790" sldId="521"/>
            <ac:cxnSpMk id="36" creationId="{CF489D3B-4EFE-439E-A005-C273808BBC9D}"/>
          </ac:cxnSpMkLst>
        </pc:cxnChg>
        <pc:cxnChg chg="mod">
          <ac:chgData name="Igor Shinkar" userId="db6eb1b41a9778dd" providerId="LiveId" clId="{C4C7B6E7-AA42-46BF-B72A-26C315BF79C1}" dt="2023-01-13T18:52:33.488" v="302" actId="14100"/>
          <ac:cxnSpMkLst>
            <pc:docMk/>
            <pc:sldMk cId="284162790" sldId="521"/>
            <ac:cxnSpMk id="40" creationId="{3BB48B5F-B699-456F-8DA0-FFA302B15507}"/>
          </ac:cxnSpMkLst>
        </pc:cxnChg>
        <pc:cxnChg chg="mod">
          <ac:chgData name="Igor Shinkar" userId="db6eb1b41a9778dd" providerId="LiveId" clId="{C4C7B6E7-AA42-46BF-B72A-26C315BF79C1}" dt="2023-01-13T18:52:09.011" v="282" actId="14100"/>
          <ac:cxnSpMkLst>
            <pc:docMk/>
            <pc:sldMk cId="284162790" sldId="521"/>
            <ac:cxnSpMk id="42" creationId="{A7B904B5-0E7D-464A-B3A0-AF0EE0104CD6}"/>
          </ac:cxnSpMkLst>
        </pc:cxnChg>
      </pc:sldChg>
      <pc:sldChg chg="modSp">
        <pc:chgData name="Igor Shinkar" userId="db6eb1b41a9778dd" providerId="LiveId" clId="{C4C7B6E7-AA42-46BF-B72A-26C315BF79C1}" dt="2023-01-13T19:03:23.131" v="341" actId="20577"/>
        <pc:sldMkLst>
          <pc:docMk/>
          <pc:sldMk cId="1495137352" sldId="523"/>
        </pc:sldMkLst>
        <pc:spChg chg="mod">
          <ac:chgData name="Igor Shinkar" userId="db6eb1b41a9778dd" providerId="LiveId" clId="{C4C7B6E7-AA42-46BF-B72A-26C315BF79C1}" dt="2023-01-13T19:03:23.131" v="341" actId="20577"/>
          <ac:spMkLst>
            <pc:docMk/>
            <pc:sldMk cId="1495137352" sldId="523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860126165" sldId="526"/>
        </pc:sldMkLst>
      </pc:sldChg>
      <pc:sldChg chg="add del">
        <pc:chgData name="Igor Shinkar" userId="db6eb1b41a9778dd" providerId="LiveId" clId="{C4C7B6E7-AA42-46BF-B72A-26C315BF79C1}" dt="2023-01-08T22:18:36.544" v="2" actId="47"/>
        <pc:sldMkLst>
          <pc:docMk/>
          <pc:sldMk cId="869081382" sldId="52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20262035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4017014876" sldId="526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31261912" sldId="52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440317548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109080155" sldId="52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289898078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182177540" sldId="52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189237254" sldId="52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71059800" sldId="52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00448313" sldId="529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316670015" sldId="52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54073163" sldId="53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023471458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960703077" sldId="53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66164813" sldId="53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13973606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3382053974" sldId="53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94963467" sldId="532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57009868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0402197" sldId="53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05654693" sldId="53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514532163" sldId="53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782475651" sldId="53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155676573" sldId="53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90134011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89317654" sldId="534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551827567" sldId="535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248506378" sldId="535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590899397" sldId="535"/>
        </pc:sldMkLst>
      </pc:sldChg>
      <pc:sldChg chg="modSp add mod">
        <pc:chgData name="Igor Shinkar" userId="db6eb1b41a9778dd" providerId="LiveId" clId="{C4C7B6E7-AA42-46BF-B72A-26C315BF79C1}" dt="2023-01-08T22:24:30.413" v="110" actId="20577"/>
        <pc:sldMkLst>
          <pc:docMk/>
          <pc:sldMk cId="1980821399" sldId="536"/>
        </pc:sldMkLst>
        <pc:spChg chg="mod">
          <ac:chgData name="Igor Shinkar" userId="db6eb1b41a9778dd" providerId="LiveId" clId="{C4C7B6E7-AA42-46BF-B72A-26C315BF79C1}" dt="2023-01-08T22:24:30.413" v="110" actId="20577"/>
          <ac:spMkLst>
            <pc:docMk/>
            <pc:sldMk cId="1980821399" sldId="536"/>
            <ac:spMk id="3" creationId="{00000000-0000-0000-0000-000000000000}"/>
          </ac:spMkLst>
        </pc:spChg>
      </pc:sldChg>
      <pc:sldChg chg="modSp add mod modAnim">
        <pc:chgData name="Igor Shinkar" userId="db6eb1b41a9778dd" providerId="LiveId" clId="{C4C7B6E7-AA42-46BF-B72A-26C315BF79C1}" dt="2023-01-13T19:26:20.303" v="401" actId="20577"/>
        <pc:sldMkLst>
          <pc:docMk/>
          <pc:sldMk cId="1402092979" sldId="537"/>
        </pc:sldMkLst>
        <pc:spChg chg="mod">
          <ac:chgData name="Igor Shinkar" userId="db6eb1b41a9778dd" providerId="LiveId" clId="{C4C7B6E7-AA42-46BF-B72A-26C315BF79C1}" dt="2023-01-13T19:26:20.303" v="401" actId="20577"/>
          <ac:spMkLst>
            <pc:docMk/>
            <pc:sldMk cId="1402092979" sldId="537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557727761" sldId="53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12419667" sldId="539"/>
        </pc:sldMkLst>
      </pc:sldChg>
      <pc:sldChg chg="modSp add modAnim">
        <pc:chgData name="Igor Shinkar" userId="db6eb1b41a9778dd" providerId="LiveId" clId="{C4C7B6E7-AA42-46BF-B72A-26C315BF79C1}" dt="2023-01-13T19:31:23.081" v="415" actId="20577"/>
        <pc:sldMkLst>
          <pc:docMk/>
          <pc:sldMk cId="1985219997" sldId="540"/>
        </pc:sldMkLst>
        <pc:spChg chg="mod">
          <ac:chgData name="Igor Shinkar" userId="db6eb1b41a9778dd" providerId="LiveId" clId="{C4C7B6E7-AA42-46BF-B72A-26C315BF79C1}" dt="2023-01-13T19:31:23.081" v="415" actId="20577"/>
          <ac:spMkLst>
            <pc:docMk/>
            <pc:sldMk cId="1985219997" sldId="540"/>
            <ac:spMk id="3" creationId="{00000000-0000-0000-0000-000000000000}"/>
          </ac:spMkLst>
        </pc:spChg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786750932" sldId="541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346430107" sldId="542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145301613" sldId="544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2459527958" sldId="545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066890158" sldId="546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124676722" sldId="546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315248279" sldId="546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828685778" sldId="54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516215389" sldId="547"/>
        </pc:sldMkLst>
      </pc:sldChg>
      <pc:sldChg chg="modSp add del modAnim">
        <pc:chgData name="Igor Shinkar" userId="db6eb1b41a9778dd" providerId="LiveId" clId="{C4C7B6E7-AA42-46BF-B72A-26C315BF79C1}" dt="2023-01-11T20:54:37.313" v="268" actId="2696"/>
        <pc:sldMkLst>
          <pc:docMk/>
          <pc:sldMk cId="613735698" sldId="548"/>
        </pc:sldMkLst>
        <pc:spChg chg="mod">
          <ac:chgData name="Igor Shinkar" userId="db6eb1b41a9778dd" providerId="LiveId" clId="{C4C7B6E7-AA42-46BF-B72A-26C315BF79C1}" dt="2023-01-11T20:53:48.266" v="267" actId="20577"/>
          <ac:spMkLst>
            <pc:docMk/>
            <pc:sldMk cId="613735698" sldId="548"/>
            <ac:spMk id="3" creationId="{00000000-0000-0000-0000-000000000000}"/>
          </ac:spMkLst>
        </pc:spChg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052768120" sldId="548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569998721" sldId="548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700303885" sldId="548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607092206" sldId="549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911470249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181093977" sldId="550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23914908" sldId="550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3834059942" sldId="550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371824222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072112997" sldId="551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2774231396" sldId="551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4195139888" sldId="551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24230344" sldId="552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2623747808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934124412" sldId="552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3313552500" sldId="552"/>
        </pc:sldMkLst>
      </pc:sldChg>
      <pc:sldChg chg="add">
        <pc:chgData name="Igor Shinkar" userId="db6eb1b41a9778dd" providerId="LiveId" clId="{C4C7B6E7-AA42-46BF-B72A-26C315BF79C1}" dt="2023-01-11T20:54:47.744" v="269"/>
        <pc:sldMkLst>
          <pc:docMk/>
          <pc:sldMk cId="267005102" sldId="553"/>
        </pc:sldMkLst>
      </pc:sldChg>
      <pc:sldChg chg="add del">
        <pc:chgData name="Igor Shinkar" userId="db6eb1b41a9778dd" providerId="LiveId" clId="{C4C7B6E7-AA42-46BF-B72A-26C315BF79C1}" dt="2023-01-08T22:38:19.203" v="119" actId="2696"/>
        <pc:sldMkLst>
          <pc:docMk/>
          <pc:sldMk cId="1599038826" sldId="553"/>
        </pc:sldMkLst>
      </pc:sldChg>
      <pc:sldChg chg="add del">
        <pc:chgData name="Igor Shinkar" userId="db6eb1b41a9778dd" providerId="LiveId" clId="{C4C7B6E7-AA42-46BF-B72A-26C315BF79C1}" dt="2023-01-08T22:41:20.036" v="125" actId="2696"/>
        <pc:sldMkLst>
          <pc:docMk/>
          <pc:sldMk cId="1750445217" sldId="553"/>
        </pc:sldMkLst>
      </pc:sldChg>
      <pc:sldChg chg="add del">
        <pc:chgData name="Igor Shinkar" userId="db6eb1b41a9778dd" providerId="LiveId" clId="{C4C7B6E7-AA42-46BF-B72A-26C315BF79C1}" dt="2023-01-11T20:54:37.313" v="268" actId="2696"/>
        <pc:sldMkLst>
          <pc:docMk/>
          <pc:sldMk cId="2465753551" sldId="553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109230227" sldId="555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1918711554" sldId="556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017942213" sldId="557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526173978" sldId="557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2939353969" sldId="557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63656258" sldId="558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978495760" sldId="558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980827212" sldId="558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5649901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119429063" sldId="559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615798983" sldId="559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229390406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962225964" sldId="560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59584165" sldId="560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52807681" sldId="561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85707041" sldId="561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2745596428" sldId="561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223426222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856864328" sldId="562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3933598193" sldId="562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646164449" sldId="563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813894368" sldId="563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3812885270" sldId="563"/>
        </pc:sldMkLst>
      </pc:sldChg>
      <pc:sldChg chg="add del">
        <pc:chgData name="Igor Shinkar" userId="db6eb1b41a9778dd" providerId="LiveId" clId="{C4C7B6E7-AA42-46BF-B72A-26C315BF79C1}" dt="2023-01-08T22:40:21.466" v="123"/>
        <pc:sldMkLst>
          <pc:docMk/>
          <pc:sldMk cId="1305418758" sldId="564"/>
        </pc:sldMkLst>
      </pc:sldChg>
      <pc:sldChg chg="add">
        <pc:chgData name="Igor Shinkar" userId="db6eb1b41a9778dd" providerId="LiveId" clId="{C4C7B6E7-AA42-46BF-B72A-26C315BF79C1}" dt="2023-01-08T22:40:24.238" v="124"/>
        <pc:sldMkLst>
          <pc:docMk/>
          <pc:sldMk cId="1362630688" sldId="564"/>
        </pc:sldMkLst>
      </pc:sldChg>
      <pc:sldChg chg="add del">
        <pc:chgData name="Igor Shinkar" userId="db6eb1b41a9778dd" providerId="LiveId" clId="{C4C7B6E7-AA42-46BF-B72A-26C315BF79C1}" dt="2023-01-08T22:40:17.400" v="121" actId="2696"/>
        <pc:sldMkLst>
          <pc:docMk/>
          <pc:sldMk cId="1715328083" sldId="564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1726513342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2233187104" sldId="565"/>
        </pc:sldMkLst>
      </pc:sldChg>
      <pc:sldChg chg="add">
        <pc:chgData name="Igor Shinkar" userId="db6eb1b41a9778dd" providerId="LiveId" clId="{C4C7B6E7-AA42-46BF-B72A-26C315BF79C1}" dt="2023-01-08T22:45:18.002" v="128"/>
        <pc:sldMkLst>
          <pc:docMk/>
          <pc:sldMk cId="1177342316" sldId="566"/>
        </pc:sldMkLst>
      </pc:sldChg>
      <pc:sldChg chg="add del">
        <pc:chgData name="Igor Shinkar" userId="db6eb1b41a9778dd" providerId="LiveId" clId="{C4C7B6E7-AA42-46BF-B72A-26C315BF79C1}" dt="2023-01-08T22:44:43.824" v="127" actId="2696"/>
        <pc:sldMkLst>
          <pc:docMk/>
          <pc:sldMk cId="2209327837" sldId="566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3566282011" sldId="567"/>
        </pc:sldMkLst>
      </pc:sldChg>
      <pc:sldChg chg="add">
        <pc:chgData name="Igor Shinkar" userId="db6eb1b41a9778dd" providerId="LiveId" clId="{C4C7B6E7-AA42-46BF-B72A-26C315BF79C1}" dt="2023-01-08T22:27:03.819" v="114"/>
        <pc:sldMkLst>
          <pc:docMk/>
          <pc:sldMk cId="4281939165" sldId="568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393668340" sldId="569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390362977" sldId="570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2208400286" sldId="571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4037376122" sldId="572"/>
        </pc:sldMkLst>
      </pc:sldChg>
      <pc:sldChg chg="add">
        <pc:chgData name="Igor Shinkar" userId="db6eb1b41a9778dd" providerId="LiveId" clId="{C4C7B6E7-AA42-46BF-B72A-26C315BF79C1}" dt="2023-01-08T22:29:07.362" v="115"/>
        <pc:sldMkLst>
          <pc:docMk/>
          <pc:sldMk cId="153985266" sldId="573"/>
        </pc:sldMkLst>
      </pc:sldChg>
    </pc:docChg>
  </pc:docChgLst>
  <pc:docChgLst>
    <pc:chgData name="Igor Shinkar" userId="db6eb1b41a9778dd" providerId="LiveId" clId="{8D5D62BC-6AE8-4EEB-9B34-88D17CC5C3A8}"/>
    <pc:docChg chg="addSld delSld modSld">
      <pc:chgData name="Igor Shinkar" userId="db6eb1b41a9778dd" providerId="LiveId" clId="{8D5D62BC-6AE8-4EEB-9B34-88D17CC5C3A8}" dt="2023-02-03T19:55:59.283" v="364" actId="207"/>
      <pc:docMkLst>
        <pc:docMk/>
      </pc:docMkLst>
      <pc:sldChg chg="modSp">
        <pc:chgData name="Igor Shinkar" userId="db6eb1b41a9778dd" providerId="LiveId" clId="{8D5D62BC-6AE8-4EEB-9B34-88D17CC5C3A8}" dt="2023-02-03T19:40:09.594" v="94" actId="20577"/>
        <pc:sldMkLst>
          <pc:docMk/>
          <pc:sldMk cId="3826814530" sldId="585"/>
        </pc:sldMkLst>
        <pc:spChg chg="mod">
          <ac:chgData name="Igor Shinkar" userId="db6eb1b41a9778dd" providerId="LiveId" clId="{8D5D62BC-6AE8-4EEB-9B34-88D17CC5C3A8}" dt="2023-02-03T19:40:09.594" v="94" actId="20577"/>
          <ac:spMkLst>
            <pc:docMk/>
            <pc:sldMk cId="3826814530" sldId="585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38808098" sldId="58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468626042" sldId="59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204297116" sldId="59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842196757" sldId="595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415560332" sldId="596"/>
        </pc:sldMkLst>
      </pc:sldChg>
      <pc:sldChg chg="modSp add">
        <pc:chgData name="Igor Shinkar" userId="db6eb1b41a9778dd" providerId="LiveId" clId="{8D5D62BC-6AE8-4EEB-9B34-88D17CC5C3A8}" dt="2023-02-03T19:21:09.805" v="41" actId="6549"/>
        <pc:sldMkLst>
          <pc:docMk/>
          <pc:sldMk cId="4108379219" sldId="597"/>
        </pc:sldMkLst>
        <pc:spChg chg="mod">
          <ac:chgData name="Igor Shinkar" userId="db6eb1b41a9778dd" providerId="LiveId" clId="{8D5D62BC-6AE8-4EEB-9B34-88D17CC5C3A8}" dt="2023-02-03T19:21:09.805" v="41" actId="6549"/>
          <ac:spMkLst>
            <pc:docMk/>
            <pc:sldMk cId="4108379219" sldId="597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5609547" sldId="598"/>
        </pc:sldMkLst>
      </pc:sldChg>
      <pc:sldChg chg="add del">
        <pc:chgData name="Igor Shinkar" userId="db6eb1b41a9778dd" providerId="LiveId" clId="{8D5D62BC-6AE8-4EEB-9B34-88D17CC5C3A8}" dt="2023-01-30T06:59:55.618" v="31" actId="47"/>
        <pc:sldMkLst>
          <pc:docMk/>
          <pc:sldMk cId="703827268" sldId="600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2725769497" sldId="601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601699745" sldId="60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11485094" sldId="603"/>
        </pc:sldMkLst>
      </pc:sldChg>
      <pc:sldChg chg="modSp">
        <pc:chgData name="Igor Shinkar" userId="db6eb1b41a9778dd" providerId="LiveId" clId="{8D5D62BC-6AE8-4EEB-9B34-88D17CC5C3A8}" dt="2023-02-03T19:29:29.385" v="55" actId="57"/>
        <pc:sldMkLst>
          <pc:docMk/>
          <pc:sldMk cId="3524552584" sldId="605"/>
        </pc:sldMkLst>
        <pc:spChg chg="mod">
          <ac:chgData name="Igor Shinkar" userId="db6eb1b41a9778dd" providerId="LiveId" clId="{8D5D62BC-6AE8-4EEB-9B34-88D17CC5C3A8}" dt="2023-02-03T19:29:29.385" v="55" actId="57"/>
          <ac:spMkLst>
            <pc:docMk/>
            <pc:sldMk cId="3524552584" sldId="605"/>
            <ac:spMk id="3" creationId="{00000000-0000-0000-0000-000000000000}"/>
          </ac:spMkLst>
        </pc:spChg>
      </pc:sldChg>
      <pc:sldChg chg="modSp modAnim">
        <pc:chgData name="Igor Shinkar" userId="db6eb1b41a9778dd" providerId="LiveId" clId="{8D5D62BC-6AE8-4EEB-9B34-88D17CC5C3A8}" dt="2023-02-03T19:55:59.283" v="364" actId="207"/>
        <pc:sldMkLst>
          <pc:docMk/>
          <pc:sldMk cId="1355648787" sldId="606"/>
        </pc:sldMkLst>
        <pc:spChg chg="mod">
          <ac:chgData name="Igor Shinkar" userId="db6eb1b41a9778dd" providerId="LiveId" clId="{8D5D62BC-6AE8-4EEB-9B34-88D17CC5C3A8}" dt="2023-02-03T19:55:59.283" v="364" actId="207"/>
          <ac:spMkLst>
            <pc:docMk/>
            <pc:sldMk cId="1355648787" sldId="606"/>
            <ac:spMk id="3" creationId="{00000000-0000-0000-0000-000000000000}"/>
          </ac:spMkLst>
        </pc:spChg>
      </pc:sldChg>
      <pc:sldChg chg="modSp add mod">
        <pc:chgData name="Igor Shinkar" userId="db6eb1b41a9778dd" providerId="LiveId" clId="{8D5D62BC-6AE8-4EEB-9B34-88D17CC5C3A8}" dt="2023-01-30T06:58:33.741" v="9" actId="20577"/>
        <pc:sldMkLst>
          <pc:docMk/>
          <pc:sldMk cId="3577366269" sldId="608"/>
        </pc:sldMkLst>
        <pc:spChg chg="mod">
          <ac:chgData name="Igor Shinkar" userId="db6eb1b41a9778dd" providerId="LiveId" clId="{8D5D62BC-6AE8-4EEB-9B34-88D17CC5C3A8}" dt="2023-01-30T06:58:33.741" v="9" actId="20577"/>
          <ac:spMkLst>
            <pc:docMk/>
            <pc:sldMk cId="3577366269" sldId="608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3297466465" sldId="609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6939600" sldId="610"/>
        </pc:sldMkLst>
      </pc:sldChg>
      <pc:sldChg chg="modSp add mod">
        <pc:chgData name="Igor Shinkar" userId="db6eb1b41a9778dd" providerId="LiveId" clId="{8D5D62BC-6AE8-4EEB-9B34-88D17CC5C3A8}" dt="2023-01-30T07:01:47.885" v="39" actId="1076"/>
        <pc:sldMkLst>
          <pc:docMk/>
          <pc:sldMk cId="4140997240" sldId="611"/>
        </pc:sldMkLst>
        <pc:picChg chg="mod">
          <ac:chgData name="Igor Shinkar" userId="db6eb1b41a9778dd" providerId="LiveId" clId="{8D5D62BC-6AE8-4EEB-9B34-88D17CC5C3A8}" dt="2023-01-30T07:01:47.885" v="39" actId="1076"/>
          <ac:picMkLst>
            <pc:docMk/>
            <pc:sldMk cId="4140997240" sldId="611"/>
            <ac:picMk id="35" creationId="{EB8845AC-6FA4-4BEF-87DB-3379D14D8B91}"/>
          </ac:picMkLst>
        </pc:picChg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1324843173" sldId="612"/>
        </pc:sldMkLst>
      </pc:sldChg>
      <pc:sldChg chg="add">
        <pc:chgData name="Igor Shinkar" userId="db6eb1b41a9778dd" providerId="LiveId" clId="{8D5D62BC-6AE8-4EEB-9B34-88D17CC5C3A8}" dt="2023-01-30T06:58:53.303" v="10"/>
        <pc:sldMkLst>
          <pc:docMk/>
          <pc:sldMk cId="4143580289" sldId="613"/>
        </pc:sldMkLst>
      </pc:sldChg>
      <pc:sldChg chg="add">
        <pc:chgData name="Igor Shinkar" userId="db6eb1b41a9778dd" providerId="LiveId" clId="{8D5D62BC-6AE8-4EEB-9B34-88D17CC5C3A8}" dt="2023-01-30T06:59:51.061" v="30"/>
        <pc:sldMkLst>
          <pc:docMk/>
          <pc:sldMk cId="497691683" sldId="614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822106215" sldId="615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793487114" sldId="616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748332287" sldId="617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50299750" sldId="618"/>
        </pc:sldMkLst>
      </pc:sldChg>
      <pc:sldChg chg="modSp add modAnim">
        <pc:chgData name="Igor Shinkar" userId="db6eb1b41a9778dd" providerId="LiveId" clId="{8D5D62BC-6AE8-4EEB-9B34-88D17CC5C3A8}" dt="2023-01-30T07:01:29.945" v="38" actId="20577"/>
        <pc:sldMkLst>
          <pc:docMk/>
          <pc:sldMk cId="2472823721" sldId="619"/>
        </pc:sldMkLst>
        <pc:spChg chg="mod">
          <ac:chgData name="Igor Shinkar" userId="db6eb1b41a9778dd" providerId="LiveId" clId="{8D5D62BC-6AE8-4EEB-9B34-88D17CC5C3A8}" dt="2023-01-30T07:01:29.945" v="38" actId="20577"/>
          <ac:spMkLst>
            <pc:docMk/>
            <pc:sldMk cId="2472823721" sldId="619"/>
            <ac:spMk id="3" creationId="{00000000-0000-0000-0000-000000000000}"/>
          </ac:spMkLst>
        </pc:spChg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813934433" sldId="620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2949879897" sldId="621"/>
        </pc:sldMkLst>
      </pc:sldChg>
      <pc:sldChg chg="add">
        <pc:chgData name="Igor Shinkar" userId="db6eb1b41a9778dd" providerId="LiveId" clId="{8D5D62BC-6AE8-4EEB-9B34-88D17CC5C3A8}" dt="2023-01-30T07:00:19.115" v="32"/>
        <pc:sldMkLst>
          <pc:docMk/>
          <pc:sldMk cId="3242239518" sldId="622"/>
        </pc:sldMkLst>
      </pc:sldChg>
      <pc:sldChg chg="modSp add modAnim">
        <pc:chgData name="Igor Shinkar" userId="db6eb1b41a9778dd" providerId="LiveId" clId="{8D5D62BC-6AE8-4EEB-9B34-88D17CC5C3A8}" dt="2023-02-03T19:30:10.521" v="72" actId="20577"/>
        <pc:sldMkLst>
          <pc:docMk/>
          <pc:sldMk cId="1440960658" sldId="623"/>
        </pc:sldMkLst>
        <pc:spChg chg="mod">
          <ac:chgData name="Igor Shinkar" userId="db6eb1b41a9778dd" providerId="LiveId" clId="{8D5D62BC-6AE8-4EEB-9B34-88D17CC5C3A8}" dt="2023-02-03T19:30:10.521" v="72" actId="20577"/>
          <ac:spMkLst>
            <pc:docMk/>
            <pc:sldMk cId="1440960658" sldId="623"/>
            <ac:spMk id="3" creationId="{00000000-0000-0000-0000-000000000000}"/>
          </ac:spMkLst>
        </pc:spChg>
      </pc:sldChg>
    </pc:docChg>
  </pc:docChgLst>
  <pc:docChgLst>
    <pc:chgData name="Igor Shinkar" userId="db6eb1b41a9778dd" providerId="LiveId" clId="{9BC0A695-7478-4508-A8CF-454DB7EFEF54}"/>
    <pc:docChg chg="addSld delSld modSld sldOrd">
      <pc:chgData name="Igor Shinkar" userId="db6eb1b41a9778dd" providerId="LiveId" clId="{9BC0A695-7478-4508-A8CF-454DB7EFEF54}" dt="2023-01-18T19:31:51.052" v="12" actId="6549"/>
      <pc:docMkLst>
        <pc:docMk/>
      </pc:docMkLst>
      <pc:sldChg chg="modSp mod">
        <pc:chgData name="Igor Shinkar" userId="db6eb1b41a9778dd" providerId="LiveId" clId="{9BC0A695-7478-4508-A8CF-454DB7EFEF54}" dt="2023-01-18T19:31:51.052" v="12" actId="6549"/>
        <pc:sldMkLst>
          <pc:docMk/>
          <pc:sldMk cId="0" sldId="256"/>
        </pc:sldMkLst>
        <pc:spChg chg="mod">
          <ac:chgData name="Igor Shinkar" userId="db6eb1b41a9778dd" providerId="LiveId" clId="{9BC0A695-7478-4508-A8CF-454DB7EFEF54}" dt="2023-01-18T19:31:51.052" v="12" actId="6549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915010586" sldId="50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12135973" sldId="50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744354784" sldId="50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863227473" sldId="51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574181270" sldId="51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3050185687" sldId="513"/>
        </pc:sldMkLst>
      </pc:sldChg>
      <pc:sldChg chg="modSp add">
        <pc:chgData name="Igor Shinkar" userId="db6eb1b41a9778dd" providerId="LiveId" clId="{9BC0A695-7478-4508-A8CF-454DB7EFEF54}" dt="2023-01-17T06:57:13.792" v="10" actId="6549"/>
        <pc:sldMkLst>
          <pc:docMk/>
          <pc:sldMk cId="3089987187" sldId="513"/>
        </pc:sldMkLst>
        <pc:spChg chg="mod">
          <ac:chgData name="Igor Shinkar" userId="db6eb1b41a9778dd" providerId="LiveId" clId="{9BC0A695-7478-4508-A8CF-454DB7EFEF54}" dt="2023-01-17T06:57:13.792" v="10" actId="6549"/>
          <ac:spMkLst>
            <pc:docMk/>
            <pc:sldMk cId="3089987187" sldId="513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77631059" sldId="517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937597572" sldId="518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788669836" sldId="519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319280325" sldId="520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84162790" sldId="521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242719841" sldId="522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1495137352" sldId="523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539327138" sldId="524"/>
        </pc:sldMkLst>
      </pc:sldChg>
      <pc:sldChg chg="del">
        <pc:chgData name="Igor Shinkar" userId="db6eb1b41a9778dd" providerId="LiveId" clId="{9BC0A695-7478-4508-A8CF-454DB7EFEF54}" dt="2023-01-17T06:34:03.546" v="0" actId="47"/>
        <pc:sldMkLst>
          <pc:docMk/>
          <pc:sldMk cId="2451340240" sldId="525"/>
        </pc:sldMkLst>
      </pc:sldChg>
      <pc:sldChg chg="ord">
        <pc:chgData name="Igor Shinkar" userId="db6eb1b41a9778dd" providerId="LiveId" clId="{9BC0A695-7478-4508-A8CF-454DB7EFEF54}" dt="2023-01-17T06:34:55.176" v="5"/>
        <pc:sldMkLst>
          <pc:docMk/>
          <pc:sldMk cId="1980821399" sldId="536"/>
        </pc:sldMkLst>
      </pc:sldChg>
      <pc:sldChg chg="modSp ord">
        <pc:chgData name="Igor Shinkar" userId="db6eb1b41a9778dd" providerId="LiveId" clId="{9BC0A695-7478-4508-A8CF-454DB7EFEF54}" dt="2023-01-17T06:42:01.680" v="6"/>
        <pc:sldMkLst>
          <pc:docMk/>
          <pc:sldMk cId="1402092979" sldId="537"/>
        </pc:sldMkLst>
        <pc:spChg chg="mod">
          <ac:chgData name="Igor Shinkar" userId="db6eb1b41a9778dd" providerId="LiveId" clId="{9BC0A695-7478-4508-A8CF-454DB7EFEF54}" dt="2023-01-17T06:42:01.680" v="6"/>
          <ac:spMkLst>
            <pc:docMk/>
            <pc:sldMk cId="1402092979" sldId="537"/>
            <ac:spMk id="3" creationId="{00000000-0000-0000-0000-000000000000}"/>
          </ac:spMkLst>
        </pc:spChg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2557727761" sldId="538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3112419667" sldId="539"/>
        </pc:sldMkLst>
      </pc:sldChg>
      <pc:sldChg chg="del">
        <pc:chgData name="Igor Shinkar" userId="db6eb1b41a9778dd" providerId="LiveId" clId="{9BC0A695-7478-4508-A8CF-454DB7EFEF54}" dt="2023-01-17T06:34:08.550" v="1" actId="47"/>
        <pc:sldMkLst>
          <pc:docMk/>
          <pc:sldMk cId="1985219997" sldId="540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786750932" sldId="541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1346430107" sldId="542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145301613" sldId="544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2459527958" sldId="54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516215389" sldId="547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3607092206" sldId="549"/>
        </pc:sldMkLst>
      </pc:sldChg>
      <pc:sldChg chg="del">
        <pc:chgData name="Igor Shinkar" userId="db6eb1b41a9778dd" providerId="LiveId" clId="{9BC0A695-7478-4508-A8CF-454DB7EFEF54}" dt="2023-01-17T06:34:10.340" v="2" actId="47"/>
        <pc:sldMkLst>
          <pc:docMk/>
          <pc:sldMk cId="3109230227" sldId="555"/>
        </pc:sldMkLst>
      </pc:sldChg>
      <pc:sldChg chg="del">
        <pc:chgData name="Igor Shinkar" userId="db6eb1b41a9778dd" providerId="LiveId" clId="{9BC0A695-7478-4508-A8CF-454DB7EFEF54}" dt="2023-01-17T06:34:17.997" v="3" actId="47"/>
        <pc:sldMkLst>
          <pc:docMk/>
          <pc:sldMk cId="1918711554" sldId="55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667495081" sldId="574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710853579" sldId="575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1548663475" sldId="576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214446553" sldId="577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663702974" sldId="578"/>
        </pc:sldMkLst>
      </pc:sldChg>
      <pc:sldChg chg="add">
        <pc:chgData name="Igor Shinkar" userId="db6eb1b41a9778dd" providerId="LiveId" clId="{9BC0A695-7478-4508-A8CF-454DB7EFEF54}" dt="2023-01-17T06:56:57.182" v="7"/>
        <pc:sldMkLst>
          <pc:docMk/>
          <pc:sldMk cId="3996024091" sldId="579"/>
        </pc:sldMkLst>
      </pc:sldChg>
    </pc:docChg>
  </pc:docChgLst>
  <pc:docChgLst>
    <pc:chgData name="Igor Shinkar" userId="db6eb1b41a9778dd" providerId="LiveId" clId="{887B6421-7749-4D69-AA64-4873598047E4}"/>
    <pc:docChg chg="undo custSel addSld delSld modSld">
      <pc:chgData name="Igor Shinkar" userId="db6eb1b41a9778dd" providerId="LiveId" clId="{887B6421-7749-4D69-AA64-4873598047E4}" dt="2023-03-01T20:37:25.209" v="789" actId="47"/>
      <pc:docMkLst>
        <pc:docMk/>
      </pc:docMkLst>
      <pc:sldChg chg="modSp mod">
        <pc:chgData name="Igor Shinkar" userId="db6eb1b41a9778dd" providerId="LiveId" clId="{887B6421-7749-4D69-AA64-4873598047E4}" dt="2023-02-25T22:51:40.352" v="1" actId="20577"/>
        <pc:sldMkLst>
          <pc:docMk/>
          <pc:sldMk cId="0" sldId="256"/>
        </pc:sldMkLst>
        <pc:spChg chg="mod">
          <ac:chgData name="Igor Shinkar" userId="db6eb1b41a9778dd" providerId="LiveId" clId="{887B6421-7749-4D69-AA64-4873598047E4}" dt="2023-02-25T22:51:40.352" v="1" actId="20577"/>
          <ac:spMkLst>
            <pc:docMk/>
            <pc:sldMk cId="0" sldId="256"/>
            <ac:spMk id="2" creationId="{00000000-0000-0000-0000-000000000000}"/>
          </ac:spMkLst>
        </pc:spChg>
      </pc:sldChg>
      <pc:sldChg chg="del">
        <pc:chgData name="Igor Shinkar" userId="db6eb1b41a9778dd" providerId="LiveId" clId="{887B6421-7749-4D69-AA64-4873598047E4}" dt="2023-02-25T22:52:03.461" v="7" actId="47"/>
        <pc:sldMkLst>
          <pc:docMk/>
          <pc:sldMk cId="1108956526" sldId="415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131678399" sldId="420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3332344161" sldId="421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414327906" sldId="422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2278450470" sldId="423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2564424286" sldId="424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3079792" sldId="425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4183276158" sldId="426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2897126104" sldId="427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30673843" sldId="428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3147794820" sldId="429"/>
        </pc:sldMkLst>
      </pc:sldChg>
      <pc:sldChg chg="modSp add del mod modAnim">
        <pc:chgData name="Igor Shinkar" userId="db6eb1b41a9778dd" providerId="LiveId" clId="{887B6421-7749-4D69-AA64-4873598047E4}" dt="2023-02-25T22:53:56.748" v="196" actId="6549"/>
        <pc:sldMkLst>
          <pc:docMk/>
          <pc:sldMk cId="1024487752" sldId="430"/>
        </pc:sldMkLst>
        <pc:spChg chg="mod">
          <ac:chgData name="Igor Shinkar" userId="db6eb1b41a9778dd" providerId="LiveId" clId="{887B6421-7749-4D69-AA64-4873598047E4}" dt="2023-02-25T22:52:52.332" v="29" actId="20577"/>
          <ac:spMkLst>
            <pc:docMk/>
            <pc:sldMk cId="1024487752" sldId="430"/>
            <ac:spMk id="5121" creationId="{00000000-0000-0000-0000-000000000000}"/>
          </ac:spMkLst>
        </pc:spChg>
        <pc:spChg chg="mod">
          <ac:chgData name="Igor Shinkar" userId="db6eb1b41a9778dd" providerId="LiveId" clId="{887B6421-7749-4D69-AA64-4873598047E4}" dt="2023-02-25T22:53:56.748" v="196" actId="6549"/>
          <ac:spMkLst>
            <pc:docMk/>
            <pc:sldMk cId="1024487752" sldId="430"/>
            <ac:spMk id="5122" creationId="{00000000-0000-0000-0000-000000000000}"/>
          </ac:spMkLst>
        </pc:spChg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235329113" sldId="431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2561905487" sldId="432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4129498774" sldId="433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2164864577" sldId="434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1075294246" sldId="435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956800678" sldId="437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2041510365" sldId="438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796752665" sldId="445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4212907522" sldId="446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3021026192" sldId="447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744126115" sldId="448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3593045456" sldId="449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4045802601" sldId="451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137009941" sldId="452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877785670" sldId="454"/>
        </pc:sldMkLst>
      </pc:sldChg>
      <pc:sldChg chg="del">
        <pc:chgData name="Igor Shinkar" userId="db6eb1b41a9778dd" providerId="LiveId" clId="{887B6421-7749-4D69-AA64-4873598047E4}" dt="2023-02-25T22:51:47.496" v="2" actId="47"/>
        <pc:sldMkLst>
          <pc:docMk/>
          <pc:sldMk cId="3786336607" sldId="546"/>
        </pc:sldMkLst>
      </pc:sldChg>
      <pc:sldChg chg="del">
        <pc:chgData name="Igor Shinkar" userId="db6eb1b41a9778dd" providerId="LiveId" clId="{887B6421-7749-4D69-AA64-4873598047E4}" dt="2023-02-25T22:51:47.849" v="3" actId="47"/>
        <pc:sldMkLst>
          <pc:docMk/>
          <pc:sldMk cId="1423871900" sldId="604"/>
        </pc:sldMkLst>
      </pc:sldChg>
      <pc:sldChg chg="del">
        <pc:chgData name="Igor Shinkar" userId="db6eb1b41a9778dd" providerId="LiveId" clId="{887B6421-7749-4D69-AA64-4873598047E4}" dt="2023-02-25T22:51:47.952" v="4" actId="47"/>
        <pc:sldMkLst>
          <pc:docMk/>
          <pc:sldMk cId="1277361573" sldId="630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265099276" sldId="631"/>
        </pc:sldMkLst>
      </pc:sldChg>
      <pc:sldChg chg="del">
        <pc:chgData name="Igor Shinkar" userId="db6eb1b41a9778dd" providerId="LiveId" clId="{887B6421-7749-4D69-AA64-4873598047E4}" dt="2023-02-25T22:51:50.831" v="5" actId="47"/>
        <pc:sldMkLst>
          <pc:docMk/>
          <pc:sldMk cId="1528553612" sldId="634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3130412448" sldId="641"/>
        </pc:sldMkLst>
      </pc:sldChg>
      <pc:sldChg chg="del">
        <pc:chgData name="Igor Shinkar" userId="db6eb1b41a9778dd" providerId="LiveId" clId="{887B6421-7749-4D69-AA64-4873598047E4}" dt="2023-02-25T23:06:18.403" v="229" actId="47"/>
        <pc:sldMkLst>
          <pc:docMk/>
          <pc:sldMk cId="1278562696" sldId="642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3947764632" sldId="643"/>
        </pc:sldMkLst>
      </pc:sldChg>
      <pc:sldChg chg="del">
        <pc:chgData name="Igor Shinkar" userId="db6eb1b41a9778dd" providerId="LiveId" clId="{887B6421-7749-4D69-AA64-4873598047E4}" dt="2023-02-25T22:51:50.831" v="5" actId="47"/>
        <pc:sldMkLst>
          <pc:docMk/>
          <pc:sldMk cId="3657223135" sldId="644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2208283709" sldId="645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1954705857" sldId="646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4098207820" sldId="647"/>
        </pc:sldMkLst>
      </pc:sldChg>
      <pc:sldChg chg="del">
        <pc:chgData name="Igor Shinkar" userId="db6eb1b41a9778dd" providerId="LiveId" clId="{887B6421-7749-4D69-AA64-4873598047E4}" dt="2023-02-25T23:06:18.403" v="229" actId="47"/>
        <pc:sldMkLst>
          <pc:docMk/>
          <pc:sldMk cId="1085228407" sldId="648"/>
        </pc:sldMkLst>
      </pc:sldChg>
      <pc:sldChg chg="del">
        <pc:chgData name="Igor Shinkar" userId="db6eb1b41a9778dd" providerId="LiveId" clId="{887B6421-7749-4D69-AA64-4873598047E4}" dt="2023-02-25T22:51:50.831" v="5" actId="47"/>
        <pc:sldMkLst>
          <pc:docMk/>
          <pc:sldMk cId="3855705565" sldId="649"/>
        </pc:sldMkLst>
      </pc:sldChg>
      <pc:sldChg chg="del">
        <pc:chgData name="Igor Shinkar" userId="db6eb1b41a9778dd" providerId="LiveId" clId="{887B6421-7749-4D69-AA64-4873598047E4}" dt="2023-02-25T22:51:50.831" v="5" actId="47"/>
        <pc:sldMkLst>
          <pc:docMk/>
          <pc:sldMk cId="1512184760" sldId="650"/>
        </pc:sldMkLst>
      </pc:sldChg>
      <pc:sldChg chg="del">
        <pc:chgData name="Igor Shinkar" userId="db6eb1b41a9778dd" providerId="LiveId" clId="{887B6421-7749-4D69-AA64-4873598047E4}" dt="2023-02-25T22:51:50.831" v="5" actId="47"/>
        <pc:sldMkLst>
          <pc:docMk/>
          <pc:sldMk cId="1914924692" sldId="651"/>
        </pc:sldMkLst>
      </pc:sldChg>
      <pc:sldChg chg="del">
        <pc:chgData name="Igor Shinkar" userId="db6eb1b41a9778dd" providerId="LiveId" clId="{887B6421-7749-4D69-AA64-4873598047E4}" dt="2023-02-25T22:51:50.831" v="5" actId="47"/>
        <pc:sldMkLst>
          <pc:docMk/>
          <pc:sldMk cId="3866021040" sldId="652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2347949625" sldId="653"/>
        </pc:sldMkLst>
      </pc:sldChg>
      <pc:sldChg chg="del">
        <pc:chgData name="Igor Shinkar" userId="db6eb1b41a9778dd" providerId="LiveId" clId="{887B6421-7749-4D69-AA64-4873598047E4}" dt="2023-02-25T22:51:56.628" v="6" actId="47"/>
        <pc:sldMkLst>
          <pc:docMk/>
          <pc:sldMk cId="3250422106" sldId="654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1089099782" sldId="656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1514190677" sldId="657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3396863610" sldId="658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112849713" sldId="659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860500502" sldId="660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3526474095" sldId="661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2789370324" sldId="662"/>
        </pc:sldMkLst>
      </pc:sldChg>
      <pc:sldChg chg="del">
        <pc:chgData name="Igor Shinkar" userId="db6eb1b41a9778dd" providerId="LiveId" clId="{887B6421-7749-4D69-AA64-4873598047E4}" dt="2023-02-25T23:06:22.376" v="230" actId="47"/>
        <pc:sldMkLst>
          <pc:docMk/>
          <pc:sldMk cId="1784325114" sldId="663"/>
        </pc:sldMkLst>
      </pc:sldChg>
      <pc:sldChg chg="del">
        <pc:chgData name="Igor Shinkar" userId="db6eb1b41a9778dd" providerId="LiveId" clId="{887B6421-7749-4D69-AA64-4873598047E4}" dt="2023-02-25T23:06:18.403" v="229" actId="47"/>
        <pc:sldMkLst>
          <pc:docMk/>
          <pc:sldMk cId="3719917954" sldId="664"/>
        </pc:sldMkLst>
      </pc:sldChg>
      <pc:sldChg chg="del">
        <pc:chgData name="Igor Shinkar" userId="db6eb1b41a9778dd" providerId="LiveId" clId="{887B6421-7749-4D69-AA64-4873598047E4}" dt="2023-02-25T23:06:18.403" v="229" actId="47"/>
        <pc:sldMkLst>
          <pc:docMk/>
          <pc:sldMk cId="1447298657" sldId="665"/>
        </pc:sldMkLst>
      </pc:sldChg>
      <pc:sldChg chg="del">
        <pc:chgData name="Igor Shinkar" userId="db6eb1b41a9778dd" providerId="LiveId" clId="{887B6421-7749-4D69-AA64-4873598047E4}" dt="2023-02-25T23:06:18.403" v="229" actId="47"/>
        <pc:sldMkLst>
          <pc:docMk/>
          <pc:sldMk cId="2161729863" sldId="666"/>
        </pc:sldMkLst>
      </pc:sldChg>
      <pc:sldChg chg="del">
        <pc:chgData name="Igor Shinkar" userId="db6eb1b41a9778dd" providerId="LiveId" clId="{887B6421-7749-4D69-AA64-4873598047E4}" dt="2023-02-25T23:06:18.403" v="229" actId="47"/>
        <pc:sldMkLst>
          <pc:docMk/>
          <pc:sldMk cId="355799246" sldId="667"/>
        </pc:sldMkLst>
      </pc:sldChg>
      <pc:sldChg chg="del">
        <pc:chgData name="Igor Shinkar" userId="db6eb1b41a9778dd" providerId="LiveId" clId="{887B6421-7749-4D69-AA64-4873598047E4}" dt="2023-02-25T23:06:18.403" v="229" actId="47"/>
        <pc:sldMkLst>
          <pc:docMk/>
          <pc:sldMk cId="900713029" sldId="668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1644176991" sldId="669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3302582612" sldId="670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2373054478" sldId="671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1392854687" sldId="672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17820459" sldId="673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1661881831" sldId="674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2100806070" sldId="675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185767435" sldId="676"/>
        </pc:sldMkLst>
      </pc:sldChg>
      <pc:sldChg chg="modSp add">
        <pc:chgData name="Igor Shinkar" userId="db6eb1b41a9778dd" providerId="LiveId" clId="{887B6421-7749-4D69-AA64-4873598047E4}" dt="2023-03-01T20:37:15.822" v="787" actId="6549"/>
        <pc:sldMkLst>
          <pc:docMk/>
          <pc:sldMk cId="422884269" sldId="677"/>
        </pc:sldMkLst>
        <pc:spChg chg="mod">
          <ac:chgData name="Igor Shinkar" userId="db6eb1b41a9778dd" providerId="LiveId" clId="{887B6421-7749-4D69-AA64-4873598047E4}" dt="2023-03-01T20:37:15.822" v="787" actId="6549"/>
          <ac:spMkLst>
            <pc:docMk/>
            <pc:sldMk cId="422884269" sldId="677"/>
            <ac:spMk id="44" creationId="{FB148552-1D36-4982-A070-0B2A8406E036}"/>
          </ac:spMkLst>
        </pc:spChg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3957762770" sldId="677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3981990098" sldId="678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540511866" sldId="679"/>
        </pc:sldMkLst>
      </pc:sldChg>
      <pc:sldChg chg="add del">
        <pc:chgData name="Igor Shinkar" userId="db6eb1b41a9778dd" providerId="LiveId" clId="{887B6421-7749-4D69-AA64-4873598047E4}" dt="2023-03-01T07:34:51.630" v="763" actId="47"/>
        <pc:sldMkLst>
          <pc:docMk/>
          <pc:sldMk cId="3997015253" sldId="679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2187486876" sldId="680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4187005372" sldId="680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1281380084" sldId="681"/>
        </pc:sldMkLst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1977328051" sldId="682"/>
        </pc:sldMkLst>
      </pc:sldChg>
      <pc:sldChg chg="modSp add del">
        <pc:chgData name="Igor Shinkar" userId="db6eb1b41a9778dd" providerId="LiveId" clId="{887B6421-7749-4D69-AA64-4873598047E4}" dt="2023-02-26T08:16:42.024" v="490" actId="47"/>
        <pc:sldMkLst>
          <pc:docMk/>
          <pc:sldMk cId="3206715521" sldId="682"/>
        </pc:sldMkLst>
        <pc:spChg chg="mod">
          <ac:chgData name="Igor Shinkar" userId="db6eb1b41a9778dd" providerId="LiveId" clId="{887B6421-7749-4D69-AA64-4873598047E4}" dt="2023-02-26T08:16:38.719" v="489" actId="5793"/>
          <ac:spMkLst>
            <pc:docMk/>
            <pc:sldMk cId="3206715521" sldId="682"/>
            <ac:spMk id="5122" creationId="{00000000-0000-0000-0000-000000000000}"/>
          </ac:spMkLst>
        </pc:spChg>
      </pc:sldChg>
      <pc:sldChg chg="del">
        <pc:chgData name="Igor Shinkar" userId="db6eb1b41a9778dd" providerId="LiveId" clId="{887B6421-7749-4D69-AA64-4873598047E4}" dt="2023-02-25T23:06:15.715" v="228" actId="47"/>
        <pc:sldMkLst>
          <pc:docMk/>
          <pc:sldMk cId="3020189793" sldId="683"/>
        </pc:sldMkLst>
      </pc:sldChg>
      <pc:sldChg chg="modSp add modAnim">
        <pc:chgData name="Igor Shinkar" userId="db6eb1b41a9778dd" providerId="LiveId" clId="{887B6421-7749-4D69-AA64-4873598047E4}" dt="2023-02-25T23:08:56.150" v="242"/>
        <pc:sldMkLst>
          <pc:docMk/>
          <pc:sldMk cId="3094887183" sldId="684"/>
        </pc:sldMkLst>
        <pc:spChg chg="mod">
          <ac:chgData name="Igor Shinkar" userId="db6eb1b41a9778dd" providerId="LiveId" clId="{887B6421-7749-4D69-AA64-4873598047E4}" dt="2023-02-25T23:08:56.150" v="242"/>
          <ac:spMkLst>
            <pc:docMk/>
            <pc:sldMk cId="3094887183" sldId="684"/>
            <ac:spMk id="5122" creationId="{00000000-0000-0000-0000-000000000000}"/>
          </ac:spMkLst>
        </pc:spChg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3185413349" sldId="684"/>
        </pc:sldMkLst>
      </pc:sldChg>
      <pc:sldChg chg="add del">
        <pc:chgData name="Igor Shinkar" userId="db6eb1b41a9778dd" providerId="LiveId" clId="{887B6421-7749-4D69-AA64-4873598047E4}" dt="2023-03-01T20:37:25.209" v="789" actId="47"/>
        <pc:sldMkLst>
          <pc:docMk/>
          <pc:sldMk cId="48417531" sldId="685"/>
        </pc:sldMkLst>
      </pc:sldChg>
      <pc:sldChg chg="add del">
        <pc:chgData name="Igor Shinkar" userId="db6eb1b41a9778dd" providerId="LiveId" clId="{887B6421-7749-4D69-AA64-4873598047E4}" dt="2023-02-25T22:52:39.191" v="10" actId="47"/>
        <pc:sldMkLst>
          <pc:docMk/>
          <pc:sldMk cId="1472130942" sldId="685"/>
        </pc:sldMkLst>
      </pc:sldChg>
      <pc:sldChg chg="del">
        <pc:chgData name="Igor Shinkar" userId="db6eb1b41a9778dd" providerId="LiveId" clId="{887B6421-7749-4D69-AA64-4873598047E4}" dt="2023-02-25T22:54:01.925" v="197" actId="47"/>
        <pc:sldMkLst>
          <pc:docMk/>
          <pc:sldMk cId="994382501" sldId="686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2814613198" sldId="686"/>
        </pc:sldMkLst>
      </pc:sldChg>
      <pc:sldChg chg="modSp mod">
        <pc:chgData name="Igor Shinkar" userId="db6eb1b41a9778dd" providerId="LiveId" clId="{887B6421-7749-4D69-AA64-4873598047E4}" dt="2023-03-01T07:27:30.163" v="725" actId="1037"/>
        <pc:sldMkLst>
          <pc:docMk/>
          <pc:sldMk cId="3979660270" sldId="692"/>
        </pc:sldMkLst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5" creationId="{BF16AA78-96A8-4C2E-9306-06E7E3759F13}"/>
          </ac:spMkLst>
        </pc:spChg>
        <pc:spChg chg="mod">
          <ac:chgData name="Igor Shinkar" userId="db6eb1b41a9778dd" providerId="LiveId" clId="{887B6421-7749-4D69-AA64-4873598047E4}" dt="2023-03-01T07:26:53.930" v="705" actId="1076"/>
          <ac:spMkLst>
            <pc:docMk/>
            <pc:sldMk cId="3979660270" sldId="692"/>
            <ac:spMk id="61" creationId="{DE729D1F-12DA-45B8-86CD-977856B40A8A}"/>
          </ac:spMkLst>
        </pc:spChg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64" creationId="{D13CBAF4-6772-4498-9F60-8E78C742C44E}"/>
          </ac:spMkLst>
        </pc:spChg>
        <pc:spChg chg="mod">
          <ac:chgData name="Igor Shinkar" userId="db6eb1b41a9778dd" providerId="LiveId" clId="{887B6421-7749-4D69-AA64-4873598047E4}" dt="2023-03-01T07:26:53.930" v="705" actId="1076"/>
          <ac:spMkLst>
            <pc:docMk/>
            <pc:sldMk cId="3979660270" sldId="692"/>
            <ac:spMk id="65" creationId="{3A7D0A52-F758-45E1-A13C-099D1B0B64EC}"/>
          </ac:spMkLst>
        </pc:spChg>
        <pc:spChg chg="mod">
          <ac:chgData name="Igor Shinkar" userId="db6eb1b41a9778dd" providerId="LiveId" clId="{887B6421-7749-4D69-AA64-4873598047E4}" dt="2023-03-01T07:26:53.930" v="705" actId="1076"/>
          <ac:spMkLst>
            <pc:docMk/>
            <pc:sldMk cId="3979660270" sldId="692"/>
            <ac:spMk id="67" creationId="{0B61518E-7A9D-47C6-ADEC-14222E0D0C4B}"/>
          </ac:spMkLst>
        </pc:spChg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69" creationId="{5EB6370D-B693-4BD9-A0F1-3528FF448481}"/>
          </ac:spMkLst>
        </pc:spChg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99" creationId="{DDB6A120-98BD-44DD-A606-DF15CC2712F6}"/>
          </ac:spMkLst>
        </pc:spChg>
        <pc:spChg chg="mod">
          <ac:chgData name="Igor Shinkar" userId="db6eb1b41a9778dd" providerId="LiveId" clId="{887B6421-7749-4D69-AA64-4873598047E4}" dt="2023-03-01T07:26:53.930" v="705" actId="1076"/>
          <ac:spMkLst>
            <pc:docMk/>
            <pc:sldMk cId="3979660270" sldId="692"/>
            <ac:spMk id="114" creationId="{87CD43FE-B366-4B58-967A-02B16CA27C37}"/>
          </ac:spMkLst>
        </pc:spChg>
        <pc:spChg chg="mod">
          <ac:chgData name="Igor Shinkar" userId="db6eb1b41a9778dd" providerId="LiveId" clId="{887B6421-7749-4D69-AA64-4873598047E4}" dt="2023-03-01T07:26:53.930" v="705" actId="1076"/>
          <ac:spMkLst>
            <pc:docMk/>
            <pc:sldMk cId="3979660270" sldId="692"/>
            <ac:spMk id="116" creationId="{323E325A-4209-4C2F-BC39-DF12018CCBAD}"/>
          </ac:spMkLst>
        </pc:spChg>
        <pc:spChg chg="mod">
          <ac:chgData name="Igor Shinkar" userId="db6eb1b41a9778dd" providerId="LiveId" clId="{887B6421-7749-4D69-AA64-4873598047E4}" dt="2023-03-01T07:26:53.930" v="705" actId="1076"/>
          <ac:spMkLst>
            <pc:docMk/>
            <pc:sldMk cId="3979660270" sldId="692"/>
            <ac:spMk id="118" creationId="{E5B45121-2B6B-4229-87D4-D7BC54ABEF52}"/>
          </ac:spMkLst>
        </pc:spChg>
        <pc:spChg chg="mod">
          <ac:chgData name="Igor Shinkar" userId="db6eb1b41a9778dd" providerId="LiveId" clId="{887B6421-7749-4D69-AA64-4873598047E4}" dt="2023-03-01T07:26:53.930" v="705" actId="1076"/>
          <ac:spMkLst>
            <pc:docMk/>
            <pc:sldMk cId="3979660270" sldId="692"/>
            <ac:spMk id="120" creationId="{6D8ACA4A-F1DB-4A00-B281-7B3F0522858E}"/>
          </ac:spMkLst>
        </pc:spChg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121" creationId="{58CD0D23-C669-4AFB-871B-1E85A35E5B9D}"/>
          </ac:spMkLst>
        </pc:spChg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122" creationId="{2455CAFC-98AB-4103-B5F0-35F9E6AC7116}"/>
          </ac:spMkLst>
        </pc:spChg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124" creationId="{6DCE4FCF-C922-4668-921E-336CB3375894}"/>
          </ac:spMkLst>
        </pc:spChg>
        <pc:spChg chg="mod">
          <ac:chgData name="Igor Shinkar" userId="db6eb1b41a9778dd" providerId="LiveId" clId="{887B6421-7749-4D69-AA64-4873598047E4}" dt="2023-03-01T07:27:29.764" v="724" actId="1076"/>
          <ac:spMkLst>
            <pc:docMk/>
            <pc:sldMk cId="3979660270" sldId="692"/>
            <ac:spMk id="125" creationId="{A063ED85-B80E-4E99-9D9F-CA0A679FDC78}"/>
          </ac:spMkLst>
        </pc:spChg>
        <pc:spChg chg="mod">
          <ac:chgData name="Igor Shinkar" userId="db6eb1b41a9778dd" providerId="LiveId" clId="{887B6421-7749-4D69-AA64-4873598047E4}" dt="2023-03-01T07:27:30.163" v="725" actId="1037"/>
          <ac:spMkLst>
            <pc:docMk/>
            <pc:sldMk cId="3979660270" sldId="692"/>
            <ac:spMk id="126" creationId="{B1F08CAE-BA59-4747-B458-ECC1597E7DF0}"/>
          </ac:spMkLst>
        </pc:spChg>
        <pc:grpChg chg="mod">
          <ac:chgData name="Igor Shinkar" userId="db6eb1b41a9778dd" providerId="LiveId" clId="{887B6421-7749-4D69-AA64-4873598047E4}" dt="2023-03-01T07:27:30.163" v="725" actId="1037"/>
          <ac:grpSpMkLst>
            <pc:docMk/>
            <pc:sldMk cId="3979660270" sldId="692"/>
            <ac:grpSpMk id="6" creationId="{A8A659CD-208F-42BF-8202-F1A1C52880C7}"/>
          </ac:grpSpMkLst>
        </pc:grpChg>
        <pc:grpChg chg="mod">
          <ac:chgData name="Igor Shinkar" userId="db6eb1b41a9778dd" providerId="LiveId" clId="{887B6421-7749-4D69-AA64-4873598047E4}" dt="2023-03-01T07:27:30.163" v="725" actId="1037"/>
          <ac:grpSpMkLst>
            <pc:docMk/>
            <pc:sldMk cId="3979660270" sldId="692"/>
            <ac:grpSpMk id="13" creationId="{0B277BB4-9D75-4247-BFED-15DBC08207BA}"/>
          </ac:grpSpMkLst>
        </pc:grpChg>
        <pc:grpChg chg="mod">
          <ac:chgData name="Igor Shinkar" userId="db6eb1b41a9778dd" providerId="LiveId" clId="{887B6421-7749-4D69-AA64-4873598047E4}" dt="2023-03-01T07:27:30.163" v="725" actId="1037"/>
          <ac:grpSpMkLst>
            <pc:docMk/>
            <pc:sldMk cId="3979660270" sldId="692"/>
            <ac:grpSpMk id="17" creationId="{1429952E-E3C6-42E1-AAA7-CEC4AE0F45E1}"/>
          </ac:grpSpMkLst>
        </pc:grpChg>
        <pc:cxnChg chg="mod">
          <ac:chgData name="Igor Shinkar" userId="db6eb1b41a9778dd" providerId="LiveId" clId="{887B6421-7749-4D69-AA64-4873598047E4}" dt="2023-03-01T07:26:53.930" v="705" actId="1076"/>
          <ac:cxnSpMkLst>
            <pc:docMk/>
            <pc:sldMk cId="3979660270" sldId="692"/>
            <ac:cxnSpMk id="62" creationId="{4E45256F-6445-481C-881D-0ADF36141221}"/>
          </ac:cxnSpMkLst>
        </pc:cxnChg>
        <pc:cxnChg chg="mod">
          <ac:chgData name="Igor Shinkar" userId="db6eb1b41a9778dd" providerId="LiveId" clId="{887B6421-7749-4D69-AA64-4873598047E4}" dt="2023-03-01T07:26:53.930" v="705" actId="1076"/>
          <ac:cxnSpMkLst>
            <pc:docMk/>
            <pc:sldMk cId="3979660270" sldId="692"/>
            <ac:cxnSpMk id="66" creationId="{046CDB5E-6598-4335-BFA0-57FBDB01A5EA}"/>
          </ac:cxnSpMkLst>
        </pc:cxnChg>
        <pc:cxnChg chg="mod">
          <ac:chgData name="Igor Shinkar" userId="db6eb1b41a9778dd" providerId="LiveId" clId="{887B6421-7749-4D69-AA64-4873598047E4}" dt="2023-03-01T07:26:53.930" v="705" actId="1076"/>
          <ac:cxnSpMkLst>
            <pc:docMk/>
            <pc:sldMk cId="3979660270" sldId="692"/>
            <ac:cxnSpMk id="68" creationId="{430F6741-E705-4F3C-9C1B-03C1E77970F8}"/>
          </ac:cxnSpMkLst>
        </pc:cxnChg>
        <pc:cxnChg chg="mod">
          <ac:chgData name="Igor Shinkar" userId="db6eb1b41a9778dd" providerId="LiveId" clId="{887B6421-7749-4D69-AA64-4873598047E4}" dt="2023-03-01T07:26:53.930" v="705" actId="1076"/>
          <ac:cxnSpMkLst>
            <pc:docMk/>
            <pc:sldMk cId="3979660270" sldId="692"/>
            <ac:cxnSpMk id="115" creationId="{86AA747E-28FF-4DB1-A887-53C4F802A44B}"/>
          </ac:cxnSpMkLst>
        </pc:cxnChg>
        <pc:cxnChg chg="mod">
          <ac:chgData name="Igor Shinkar" userId="db6eb1b41a9778dd" providerId="LiveId" clId="{887B6421-7749-4D69-AA64-4873598047E4}" dt="2023-03-01T07:26:53.930" v="705" actId="1076"/>
          <ac:cxnSpMkLst>
            <pc:docMk/>
            <pc:sldMk cId="3979660270" sldId="692"/>
            <ac:cxnSpMk id="117" creationId="{BE8102DC-2BDE-4F25-A31B-B12232D53E79}"/>
          </ac:cxnSpMkLst>
        </pc:cxnChg>
        <pc:cxnChg chg="mod">
          <ac:chgData name="Igor Shinkar" userId="db6eb1b41a9778dd" providerId="LiveId" clId="{887B6421-7749-4D69-AA64-4873598047E4}" dt="2023-03-01T07:26:53.930" v="705" actId="1076"/>
          <ac:cxnSpMkLst>
            <pc:docMk/>
            <pc:sldMk cId="3979660270" sldId="692"/>
            <ac:cxnSpMk id="119" creationId="{C8C87A1E-18AD-4BD3-A8F8-FA62A441EC07}"/>
          </ac:cxnSpMkLst>
        </pc:cxnChg>
      </pc:sldChg>
      <pc:sldChg chg="modSp modAnim">
        <pc:chgData name="Igor Shinkar" userId="db6eb1b41a9778dd" providerId="LiveId" clId="{887B6421-7749-4D69-AA64-4873598047E4}" dt="2023-03-01T19:46:02.479" v="771" actId="20577"/>
        <pc:sldMkLst>
          <pc:docMk/>
          <pc:sldMk cId="3328129169" sldId="694"/>
        </pc:sldMkLst>
        <pc:spChg chg="mod">
          <ac:chgData name="Igor Shinkar" userId="db6eb1b41a9778dd" providerId="LiveId" clId="{887B6421-7749-4D69-AA64-4873598047E4}" dt="2023-03-01T19:46:02.479" v="771" actId="20577"/>
          <ac:spMkLst>
            <pc:docMk/>
            <pc:sldMk cId="3328129169" sldId="694"/>
            <ac:spMk id="5122" creationId="{00000000-0000-0000-0000-000000000000}"/>
          </ac:spMkLst>
        </pc:spChg>
      </pc:sldChg>
      <pc:sldChg chg="modSp mod">
        <pc:chgData name="Igor Shinkar" userId="db6eb1b41a9778dd" providerId="LiveId" clId="{887B6421-7749-4D69-AA64-4873598047E4}" dt="2023-03-01T19:53:39.603" v="775" actId="20577"/>
        <pc:sldMkLst>
          <pc:docMk/>
          <pc:sldMk cId="1308048679" sldId="696"/>
        </pc:sldMkLst>
        <pc:spChg chg="mod">
          <ac:chgData name="Igor Shinkar" userId="db6eb1b41a9778dd" providerId="LiveId" clId="{887B6421-7749-4D69-AA64-4873598047E4}" dt="2023-03-01T19:53:39.603" v="775" actId="20577"/>
          <ac:spMkLst>
            <pc:docMk/>
            <pc:sldMk cId="1308048679" sldId="696"/>
            <ac:spMk id="98" creationId="{1931CB78-52C2-4C6A-A957-72E752DBB3C5}"/>
          </ac:spMkLst>
        </pc:spChg>
        <pc:spChg chg="mod">
          <ac:chgData name="Igor Shinkar" userId="db6eb1b41a9778dd" providerId="LiveId" clId="{887B6421-7749-4D69-AA64-4873598047E4}" dt="2023-03-01T19:53:37.103" v="773" actId="20577"/>
          <ac:spMkLst>
            <pc:docMk/>
            <pc:sldMk cId="1308048679" sldId="696"/>
            <ac:spMk id="102" creationId="{A251BED4-D1B8-41FA-8FC5-84C480CC7524}"/>
          </ac:spMkLst>
        </pc:spChg>
      </pc:sldChg>
      <pc:sldChg chg="del modAnim">
        <pc:chgData name="Igor Shinkar" userId="db6eb1b41a9778dd" providerId="LiveId" clId="{887B6421-7749-4D69-AA64-4873598047E4}" dt="2023-02-26T08:04:02.213" v="407" actId="47"/>
        <pc:sldMkLst>
          <pc:docMk/>
          <pc:sldMk cId="3213117545" sldId="697"/>
        </pc:sldMkLst>
      </pc:sldChg>
      <pc:sldChg chg="modSp add del mod addAnim delAnim modAnim">
        <pc:chgData name="Igor Shinkar" userId="db6eb1b41a9778dd" providerId="LiveId" clId="{887B6421-7749-4D69-AA64-4873598047E4}" dt="2023-02-26T08:04:16.641" v="409" actId="47"/>
        <pc:sldMkLst>
          <pc:docMk/>
          <pc:sldMk cId="1964012787" sldId="698"/>
        </pc:sldMkLst>
        <pc:spChg chg="mod">
          <ac:chgData name="Igor Shinkar" userId="db6eb1b41a9778dd" providerId="LiveId" clId="{887B6421-7749-4D69-AA64-4873598047E4}" dt="2023-02-25T22:54:44.945" v="226" actId="20577"/>
          <ac:spMkLst>
            <pc:docMk/>
            <pc:sldMk cId="1964012787" sldId="698"/>
            <ac:spMk id="5121" creationId="{00000000-0000-0000-0000-000000000000}"/>
          </ac:spMkLst>
        </pc:spChg>
        <pc:spChg chg="mod">
          <ac:chgData name="Igor Shinkar" userId="db6eb1b41a9778dd" providerId="LiveId" clId="{887B6421-7749-4D69-AA64-4873598047E4}" dt="2023-02-25T22:54:47.077" v="227" actId="6549"/>
          <ac:spMkLst>
            <pc:docMk/>
            <pc:sldMk cId="1964012787" sldId="698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887B6421-7749-4D69-AA64-4873598047E4}" dt="2023-02-26T08:12:32.831" v="439" actId="20577"/>
        <pc:sldMkLst>
          <pc:docMk/>
          <pc:sldMk cId="273984364" sldId="699"/>
        </pc:sldMkLst>
        <pc:spChg chg="mod">
          <ac:chgData name="Igor Shinkar" userId="db6eb1b41a9778dd" providerId="LiveId" clId="{887B6421-7749-4D69-AA64-4873598047E4}" dt="2023-02-26T08:12:32.831" v="439" actId="20577"/>
          <ac:spMkLst>
            <pc:docMk/>
            <pc:sldMk cId="273984364" sldId="699"/>
            <ac:spMk id="5122" creationId="{00000000-0000-0000-0000-000000000000}"/>
          </ac:spMkLst>
        </pc:spChg>
      </pc:sldChg>
      <pc:sldChg chg="del">
        <pc:chgData name="Igor Shinkar" userId="db6eb1b41a9778dd" providerId="LiveId" clId="{887B6421-7749-4D69-AA64-4873598047E4}" dt="2023-02-25T22:51:50.831" v="5" actId="47"/>
        <pc:sldMkLst>
          <pc:docMk/>
          <pc:sldMk cId="358304742" sldId="699"/>
        </pc:sldMkLst>
      </pc:sldChg>
      <pc:sldChg chg="modSp add modAnim">
        <pc:chgData name="Igor Shinkar" userId="db6eb1b41a9778dd" providerId="LiveId" clId="{887B6421-7749-4D69-AA64-4873598047E4}" dt="2023-03-01T20:22:22" v="786" actId="6549"/>
        <pc:sldMkLst>
          <pc:docMk/>
          <pc:sldMk cId="3956707499" sldId="700"/>
        </pc:sldMkLst>
        <pc:spChg chg="mod">
          <ac:chgData name="Igor Shinkar" userId="db6eb1b41a9778dd" providerId="LiveId" clId="{887B6421-7749-4D69-AA64-4873598047E4}" dt="2023-03-01T20:22:22" v="786" actId="6549"/>
          <ac:spMkLst>
            <pc:docMk/>
            <pc:sldMk cId="3956707499" sldId="700"/>
            <ac:spMk id="5122" creationId="{00000000-0000-0000-0000-000000000000}"/>
          </ac:spMkLst>
        </pc:spChg>
      </pc:sldChg>
      <pc:sldChg chg="modSp add">
        <pc:chgData name="Igor Shinkar" userId="db6eb1b41a9778dd" providerId="LiveId" clId="{887B6421-7749-4D69-AA64-4873598047E4}" dt="2023-02-26T08:15:20.610" v="484" actId="255"/>
        <pc:sldMkLst>
          <pc:docMk/>
          <pc:sldMk cId="2482447234" sldId="701"/>
        </pc:sldMkLst>
        <pc:spChg chg="mod">
          <ac:chgData name="Igor Shinkar" userId="db6eb1b41a9778dd" providerId="LiveId" clId="{887B6421-7749-4D69-AA64-4873598047E4}" dt="2023-02-26T08:15:20.610" v="484" actId="255"/>
          <ac:spMkLst>
            <pc:docMk/>
            <pc:sldMk cId="2482447234" sldId="701"/>
            <ac:spMk id="5122" creationId="{00000000-0000-0000-0000-000000000000}"/>
          </ac:spMkLst>
        </pc:spChg>
      </pc:sldChg>
      <pc:sldChg chg="modSp add mod modAnim">
        <pc:chgData name="Igor Shinkar" userId="db6eb1b41a9778dd" providerId="LiveId" clId="{887B6421-7749-4D69-AA64-4873598047E4}" dt="2023-03-01T19:55:22.725" v="781" actId="20577"/>
        <pc:sldMkLst>
          <pc:docMk/>
          <pc:sldMk cId="268148404" sldId="703"/>
        </pc:sldMkLst>
        <pc:spChg chg="mod">
          <ac:chgData name="Igor Shinkar" userId="db6eb1b41a9778dd" providerId="LiveId" clId="{887B6421-7749-4D69-AA64-4873598047E4}" dt="2023-03-01T19:55:22.725" v="781" actId="20577"/>
          <ac:spMkLst>
            <pc:docMk/>
            <pc:sldMk cId="268148404" sldId="703"/>
            <ac:spMk id="5122" creationId="{00000000-0000-0000-0000-000000000000}"/>
          </ac:spMkLst>
        </pc:spChg>
      </pc:sldChg>
      <pc:sldChg chg="add del">
        <pc:chgData name="Igor Shinkar" userId="db6eb1b41a9778dd" providerId="LiveId" clId="{887B6421-7749-4D69-AA64-4873598047E4}" dt="2023-02-26T07:57:11.159" v="364" actId="47"/>
        <pc:sldMkLst>
          <pc:docMk/>
          <pc:sldMk cId="736571827" sldId="704"/>
        </pc:sldMkLst>
      </pc:sldChg>
      <pc:sldChg chg="add del">
        <pc:chgData name="Igor Shinkar" userId="db6eb1b41a9778dd" providerId="LiveId" clId="{887B6421-7749-4D69-AA64-4873598047E4}" dt="2023-03-01T20:37:23.784" v="788" actId="47"/>
        <pc:sldMkLst>
          <pc:docMk/>
          <pc:sldMk cId="2373362215" sldId="704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3309403812" sldId="705"/>
        </pc:sldMkLst>
      </pc:sldChg>
      <pc:sldChg chg="delSp modSp add mod delAnim modAnim">
        <pc:chgData name="Igor Shinkar" userId="db6eb1b41a9778dd" providerId="LiveId" clId="{887B6421-7749-4D69-AA64-4873598047E4}" dt="2023-03-01T19:59:13.601" v="785" actId="6549"/>
        <pc:sldMkLst>
          <pc:docMk/>
          <pc:sldMk cId="2674445654" sldId="706"/>
        </pc:sldMkLst>
        <pc:spChg chg="del mod">
          <ac:chgData name="Igor Shinkar" userId="db6eb1b41a9778dd" providerId="LiveId" clId="{887B6421-7749-4D69-AA64-4873598047E4}" dt="2023-03-01T07:34:26.863" v="759" actId="478"/>
          <ac:spMkLst>
            <pc:docMk/>
            <pc:sldMk cId="2674445654" sldId="706"/>
            <ac:spMk id="24" creationId="{0A9371B6-834E-4D47-A198-6EC7B1C28D51}"/>
          </ac:spMkLst>
        </pc:spChg>
        <pc:spChg chg="del">
          <ac:chgData name="Igor Shinkar" userId="db6eb1b41a9778dd" providerId="LiveId" clId="{887B6421-7749-4D69-AA64-4873598047E4}" dt="2023-03-01T07:34:31.318" v="761" actId="478"/>
          <ac:spMkLst>
            <pc:docMk/>
            <pc:sldMk cId="2674445654" sldId="706"/>
            <ac:spMk id="44" creationId="{FB148552-1D36-4982-A070-0B2A8406E036}"/>
          </ac:spMkLst>
        </pc:spChg>
        <pc:spChg chg="del mod">
          <ac:chgData name="Igor Shinkar" userId="db6eb1b41a9778dd" providerId="LiveId" clId="{887B6421-7749-4D69-AA64-4873598047E4}" dt="2023-03-01T07:34:18.979" v="756" actId="478"/>
          <ac:spMkLst>
            <pc:docMk/>
            <pc:sldMk cId="2674445654" sldId="706"/>
            <ac:spMk id="45" creationId="{AA943F22-12E8-458B-9425-9E59F76C20AE}"/>
          </ac:spMkLst>
        </pc:spChg>
        <pc:spChg chg="del mod">
          <ac:chgData name="Igor Shinkar" userId="db6eb1b41a9778dd" providerId="LiveId" clId="{887B6421-7749-4D69-AA64-4873598047E4}" dt="2023-03-01T07:34:26.863" v="759" actId="478"/>
          <ac:spMkLst>
            <pc:docMk/>
            <pc:sldMk cId="2674445654" sldId="706"/>
            <ac:spMk id="57" creationId="{30811F9A-2921-448E-AD0D-2058589240F2}"/>
          </ac:spMkLst>
        </pc:spChg>
        <pc:spChg chg="mod">
          <ac:chgData name="Igor Shinkar" userId="db6eb1b41a9778dd" providerId="LiveId" clId="{887B6421-7749-4D69-AA64-4873598047E4}" dt="2023-02-26T08:01:57.438" v="400" actId="1076"/>
          <ac:spMkLst>
            <pc:docMk/>
            <pc:sldMk cId="2674445654" sldId="706"/>
            <ac:spMk id="60" creationId="{74DAC2CE-B593-49A7-A340-4317E6F4BAD5}"/>
          </ac:spMkLst>
        </pc:spChg>
        <pc:spChg chg="del">
          <ac:chgData name="Igor Shinkar" userId="db6eb1b41a9778dd" providerId="LiveId" clId="{887B6421-7749-4D69-AA64-4873598047E4}" dt="2023-03-01T07:34:26.863" v="759" actId="478"/>
          <ac:spMkLst>
            <pc:docMk/>
            <pc:sldMk cId="2674445654" sldId="706"/>
            <ac:spMk id="62" creationId="{8F585B39-FA79-4B15-A57D-28029862AC33}"/>
          </ac:spMkLst>
        </pc:spChg>
        <pc:spChg chg="del mod">
          <ac:chgData name="Igor Shinkar" userId="db6eb1b41a9778dd" providerId="LiveId" clId="{887B6421-7749-4D69-AA64-4873598047E4}" dt="2023-03-01T07:34:26.863" v="759" actId="478"/>
          <ac:spMkLst>
            <pc:docMk/>
            <pc:sldMk cId="2674445654" sldId="706"/>
            <ac:spMk id="64" creationId="{A08366C2-520E-4F9A-BDE6-73C6312A8457}"/>
          </ac:spMkLst>
        </pc:spChg>
        <pc:spChg chg="del">
          <ac:chgData name="Igor Shinkar" userId="db6eb1b41a9778dd" providerId="LiveId" clId="{887B6421-7749-4D69-AA64-4873598047E4}" dt="2023-03-01T07:34:26.863" v="759" actId="478"/>
          <ac:spMkLst>
            <pc:docMk/>
            <pc:sldMk cId="2674445654" sldId="706"/>
            <ac:spMk id="65" creationId="{AE170925-F5D1-44F0-8197-D53DD77F8284}"/>
          </ac:spMkLst>
        </pc:spChg>
        <pc:spChg chg="mod">
          <ac:chgData name="Igor Shinkar" userId="db6eb1b41a9778dd" providerId="LiveId" clId="{887B6421-7749-4D69-AA64-4873598047E4}" dt="2023-03-01T07:34:32.891" v="762" actId="20577"/>
          <ac:spMkLst>
            <pc:docMk/>
            <pc:sldMk cId="2674445654" sldId="706"/>
            <ac:spMk id="80" creationId="{58FD5BDB-EB97-4812-A1B9-1FC6544EF117}"/>
          </ac:spMkLst>
        </pc:spChg>
        <pc:spChg chg="mod">
          <ac:chgData name="Igor Shinkar" userId="db6eb1b41a9778dd" providerId="LiveId" clId="{887B6421-7749-4D69-AA64-4873598047E4}" dt="2023-03-01T19:59:13.601" v="785" actId="6549"/>
          <ac:spMkLst>
            <pc:docMk/>
            <pc:sldMk cId="2674445654" sldId="706"/>
            <ac:spMk id="98" creationId="{1931CB78-52C2-4C6A-A957-72E752DBB3C5}"/>
          </ac:spMkLst>
        </pc:spChg>
        <pc:spChg chg="mod">
          <ac:chgData name="Igor Shinkar" userId="db6eb1b41a9778dd" providerId="LiveId" clId="{887B6421-7749-4D69-AA64-4873598047E4}" dt="2023-03-01T19:59:10.350" v="783" actId="6549"/>
          <ac:spMkLst>
            <pc:docMk/>
            <pc:sldMk cId="2674445654" sldId="706"/>
            <ac:spMk id="102" creationId="{A251BED4-D1B8-41FA-8FC5-84C480CC7524}"/>
          </ac:spMkLst>
        </pc:spChg>
        <pc:spChg chg="mod">
          <ac:chgData name="Igor Shinkar" userId="db6eb1b41a9778dd" providerId="LiveId" clId="{887B6421-7749-4D69-AA64-4873598047E4}" dt="2023-03-01T07:34:24.008" v="758" actId="1076"/>
          <ac:spMkLst>
            <pc:docMk/>
            <pc:sldMk cId="2674445654" sldId="706"/>
            <ac:spMk id="5121" creationId="{00000000-0000-0000-0000-000000000000}"/>
          </ac:spMkLst>
        </pc:spChg>
        <pc:grpChg chg="del mod">
          <ac:chgData name="Igor Shinkar" userId="db6eb1b41a9778dd" providerId="LiveId" clId="{887B6421-7749-4D69-AA64-4873598047E4}" dt="2023-03-01T07:34:26.863" v="759" actId="478"/>
          <ac:grpSpMkLst>
            <pc:docMk/>
            <pc:sldMk cId="2674445654" sldId="706"/>
            <ac:grpSpMk id="59" creationId="{DB4EC29C-4106-4E3F-9FF5-8A2BC2450DAF}"/>
          </ac:grpSpMkLst>
        </pc:grpChg>
        <pc:cxnChg chg="del mod">
          <ac:chgData name="Igor Shinkar" userId="db6eb1b41a9778dd" providerId="LiveId" clId="{887B6421-7749-4D69-AA64-4873598047E4}" dt="2023-03-01T07:34:26.863" v="759" actId="478"/>
          <ac:cxnSpMkLst>
            <pc:docMk/>
            <pc:sldMk cId="2674445654" sldId="706"/>
            <ac:cxnSpMk id="56" creationId="{624D3360-E30A-4C59-A805-673CF6CBEFC6}"/>
          </ac:cxnSpMkLst>
        </pc:cxnChg>
        <pc:cxnChg chg="del mod">
          <ac:chgData name="Igor Shinkar" userId="db6eb1b41a9778dd" providerId="LiveId" clId="{887B6421-7749-4D69-AA64-4873598047E4}" dt="2023-03-01T07:34:26.863" v="759" actId="478"/>
          <ac:cxnSpMkLst>
            <pc:docMk/>
            <pc:sldMk cId="2674445654" sldId="706"/>
            <ac:cxnSpMk id="58" creationId="{31F25985-BD09-44E3-905F-B683440851D1}"/>
          </ac:cxnSpMkLst>
        </pc:cxnChg>
        <pc:cxnChg chg="mod">
          <ac:chgData name="Igor Shinkar" userId="db6eb1b41a9778dd" providerId="LiveId" clId="{887B6421-7749-4D69-AA64-4873598047E4}" dt="2023-03-01T07:34:26.863" v="759" actId="478"/>
          <ac:cxnSpMkLst>
            <pc:docMk/>
            <pc:sldMk cId="2674445654" sldId="706"/>
            <ac:cxnSpMk id="61" creationId="{6AF07E89-3152-47B2-AAA1-9A981AA720B7}"/>
          </ac:cxnSpMkLst>
        </pc:cxnChg>
        <pc:cxnChg chg="del mod">
          <ac:chgData name="Igor Shinkar" userId="db6eb1b41a9778dd" providerId="LiveId" clId="{887B6421-7749-4D69-AA64-4873598047E4}" dt="2023-03-01T07:34:26.863" v="759" actId="478"/>
          <ac:cxnSpMkLst>
            <pc:docMk/>
            <pc:sldMk cId="2674445654" sldId="706"/>
            <ac:cxnSpMk id="63" creationId="{3E25E8A5-0457-4E48-832A-C12A96F738E4}"/>
          </ac:cxnSpMkLst>
        </pc:cxnChg>
      </pc:sldChg>
      <pc:sldChg chg="add del">
        <pc:chgData name="Igor Shinkar" userId="db6eb1b41a9778dd" providerId="LiveId" clId="{887B6421-7749-4D69-AA64-4873598047E4}" dt="2023-02-26T08:04:37.094" v="411" actId="47"/>
        <pc:sldMkLst>
          <pc:docMk/>
          <pc:sldMk cId="3402115261" sldId="707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3625246816" sldId="708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3305782303" sldId="709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2346192159" sldId="710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2156150194" sldId="711"/>
        </pc:sldMkLst>
      </pc:sldChg>
      <pc:sldChg chg="add">
        <pc:chgData name="Igor Shinkar" userId="db6eb1b41a9778dd" providerId="LiveId" clId="{887B6421-7749-4D69-AA64-4873598047E4}" dt="2023-02-26T07:57:34.022" v="365"/>
        <pc:sldMkLst>
          <pc:docMk/>
          <pc:sldMk cId="361187519" sldId="712"/>
        </pc:sldMkLst>
      </pc:sldChg>
      <pc:sldChg chg="modSp add">
        <pc:chgData name="Igor Shinkar" userId="db6eb1b41a9778dd" providerId="LiveId" clId="{887B6421-7749-4D69-AA64-4873598047E4}" dt="2023-02-26T08:15:26.606" v="485" actId="255"/>
        <pc:sldMkLst>
          <pc:docMk/>
          <pc:sldMk cId="3822994674" sldId="713"/>
        </pc:sldMkLst>
        <pc:spChg chg="mod">
          <ac:chgData name="Igor Shinkar" userId="db6eb1b41a9778dd" providerId="LiveId" clId="{887B6421-7749-4D69-AA64-4873598047E4}" dt="2023-02-26T08:15:26.606" v="485" actId="255"/>
          <ac:spMkLst>
            <pc:docMk/>
            <pc:sldMk cId="3822994674" sldId="713"/>
            <ac:spMk id="5122" creationId="{00000000-0000-0000-0000-000000000000}"/>
          </ac:spMkLst>
        </pc:spChg>
      </pc:sldChg>
      <pc:sldChg chg="add">
        <pc:chgData name="Igor Shinkar" userId="db6eb1b41a9778dd" providerId="LiveId" clId="{887B6421-7749-4D69-AA64-4873598047E4}" dt="2023-02-26T08:16:32.315" v="486"/>
        <pc:sldMkLst>
          <pc:docMk/>
          <pc:sldMk cId="2417175698" sldId="714"/>
        </pc:sldMkLst>
      </pc:sldChg>
      <pc:sldChg chg="add del">
        <pc:chgData name="Igor Shinkar" userId="db6eb1b41a9778dd" providerId="LiveId" clId="{887B6421-7749-4D69-AA64-4873598047E4}" dt="2023-02-26T08:16:47.193" v="491" actId="47"/>
        <pc:sldMkLst>
          <pc:docMk/>
          <pc:sldMk cId="3405894599" sldId="715"/>
        </pc:sldMkLst>
      </pc:sldChg>
      <pc:sldChg chg="modSp add mod">
        <pc:chgData name="Igor Shinkar" userId="db6eb1b41a9778dd" providerId="LiveId" clId="{887B6421-7749-4D69-AA64-4873598047E4}" dt="2023-02-26T08:16:58.438" v="513" actId="1038"/>
        <pc:sldMkLst>
          <pc:docMk/>
          <pc:sldMk cId="1352688662" sldId="716"/>
        </pc:sldMkLst>
        <pc:spChg chg="mod">
          <ac:chgData name="Igor Shinkar" userId="db6eb1b41a9778dd" providerId="LiveId" clId="{887B6421-7749-4D69-AA64-4873598047E4}" dt="2023-02-26T08:16:58.438" v="513" actId="1038"/>
          <ac:spMkLst>
            <pc:docMk/>
            <pc:sldMk cId="1352688662" sldId="716"/>
            <ac:spMk id="3" creationId="{ADDDE34D-3E0F-4008-96D9-91AF220C9ACE}"/>
          </ac:spMkLst>
        </pc:spChg>
        <pc:spChg chg="mod">
          <ac:chgData name="Igor Shinkar" userId="db6eb1b41a9778dd" providerId="LiveId" clId="{887B6421-7749-4D69-AA64-4873598047E4}" dt="2023-02-26T08:16:58.438" v="513" actId="1038"/>
          <ac:spMkLst>
            <pc:docMk/>
            <pc:sldMk cId="1352688662" sldId="716"/>
            <ac:spMk id="34" creationId="{3F6CBA67-F30C-4882-A3CF-D323403033F0}"/>
          </ac:spMkLst>
        </pc:spChg>
        <pc:spChg chg="mod">
          <ac:chgData name="Igor Shinkar" userId="db6eb1b41a9778dd" providerId="LiveId" clId="{887B6421-7749-4D69-AA64-4873598047E4}" dt="2023-02-26T08:16:52.302" v="495" actId="5793"/>
          <ac:spMkLst>
            <pc:docMk/>
            <pc:sldMk cId="1352688662" sldId="716"/>
            <ac:spMk id="5122" creationId="{00000000-0000-0000-0000-000000000000}"/>
          </ac:spMkLst>
        </pc:spChg>
      </pc:sldChg>
      <pc:sldChg chg="modSp add mod">
        <pc:chgData name="Igor Shinkar" userId="db6eb1b41a9778dd" providerId="LiveId" clId="{887B6421-7749-4D69-AA64-4873598047E4}" dt="2023-02-26T08:19:33.105" v="543" actId="6549"/>
        <pc:sldMkLst>
          <pc:docMk/>
          <pc:sldMk cId="1157831117" sldId="717"/>
        </pc:sldMkLst>
        <pc:spChg chg="mod">
          <ac:chgData name="Igor Shinkar" userId="db6eb1b41a9778dd" providerId="LiveId" clId="{887B6421-7749-4D69-AA64-4873598047E4}" dt="2023-02-26T08:19:33.105" v="543" actId="6549"/>
          <ac:spMkLst>
            <pc:docMk/>
            <pc:sldMk cId="1157831117" sldId="717"/>
            <ac:spMk id="5121" creationId="{00000000-0000-0000-0000-000000000000}"/>
          </ac:spMkLst>
        </pc:spChg>
        <pc:spChg chg="mod">
          <ac:chgData name="Igor Shinkar" userId="db6eb1b41a9778dd" providerId="LiveId" clId="{887B6421-7749-4D69-AA64-4873598047E4}" dt="2023-02-26T08:17:49.885" v="537" actId="20577"/>
          <ac:spMkLst>
            <pc:docMk/>
            <pc:sldMk cId="1157831117" sldId="717"/>
            <ac:spMk id="5122" creationId="{00000000-0000-0000-0000-000000000000}"/>
          </ac:spMkLst>
        </pc:spChg>
      </pc:sldChg>
      <pc:sldChg chg="modSp add mod modAnim">
        <pc:chgData name="Igor Shinkar" userId="db6eb1b41a9778dd" providerId="LiveId" clId="{887B6421-7749-4D69-AA64-4873598047E4}" dt="2023-02-26T08:21:46.533" v="653" actId="20577"/>
        <pc:sldMkLst>
          <pc:docMk/>
          <pc:sldMk cId="1066737520" sldId="718"/>
        </pc:sldMkLst>
        <pc:spChg chg="mod">
          <ac:chgData name="Igor Shinkar" userId="db6eb1b41a9778dd" providerId="LiveId" clId="{887B6421-7749-4D69-AA64-4873598047E4}" dt="2023-02-26T08:19:56.984" v="631" actId="1035"/>
          <ac:spMkLst>
            <pc:docMk/>
            <pc:sldMk cId="1066737520" sldId="718"/>
            <ac:spMk id="3" creationId="{ADDDE34D-3E0F-4008-96D9-91AF220C9ACE}"/>
          </ac:spMkLst>
        </pc:spChg>
        <pc:spChg chg="mod">
          <ac:chgData name="Igor Shinkar" userId="db6eb1b41a9778dd" providerId="LiveId" clId="{887B6421-7749-4D69-AA64-4873598047E4}" dt="2023-02-26T08:21:46.533" v="653" actId="20577"/>
          <ac:spMkLst>
            <pc:docMk/>
            <pc:sldMk cId="1066737520" sldId="718"/>
            <ac:spMk id="5121" creationId="{00000000-0000-0000-0000-000000000000}"/>
          </ac:spMkLst>
        </pc:spChg>
        <pc:spChg chg="mod">
          <ac:chgData name="Igor Shinkar" userId="db6eb1b41a9778dd" providerId="LiveId" clId="{887B6421-7749-4D69-AA64-4873598047E4}" dt="2023-02-26T08:21:42.820" v="649" actId="688"/>
          <ac:spMkLst>
            <pc:docMk/>
            <pc:sldMk cId="1066737520" sldId="718"/>
            <ac:spMk id="5122" creationId="{00000000-0000-0000-0000-000000000000}"/>
          </ac:spMkLst>
        </pc:spChg>
        <pc:grpChg chg="mod">
          <ac:chgData name="Igor Shinkar" userId="db6eb1b41a9778dd" providerId="LiveId" clId="{887B6421-7749-4D69-AA64-4873598047E4}" dt="2023-02-26T08:19:48.056" v="584" actId="1038"/>
          <ac:grpSpMkLst>
            <pc:docMk/>
            <pc:sldMk cId="1066737520" sldId="718"/>
            <ac:grpSpMk id="5" creationId="{90247B22-BDF8-4BB7-8CAD-02E3E0328C4B}"/>
          </ac:grpSpMkLst>
        </pc:grpChg>
      </pc:sldChg>
      <pc:sldChg chg="modSp add">
        <pc:chgData name="Igor Shinkar" userId="db6eb1b41a9778dd" providerId="LiveId" clId="{887B6421-7749-4D69-AA64-4873598047E4}" dt="2023-02-26T08:20:17.171" v="640" actId="6549"/>
        <pc:sldMkLst>
          <pc:docMk/>
          <pc:sldMk cId="1490276385" sldId="719"/>
        </pc:sldMkLst>
        <pc:spChg chg="mod">
          <ac:chgData name="Igor Shinkar" userId="db6eb1b41a9778dd" providerId="LiveId" clId="{887B6421-7749-4D69-AA64-4873598047E4}" dt="2023-02-26T08:20:17.171" v="640" actId="6549"/>
          <ac:spMkLst>
            <pc:docMk/>
            <pc:sldMk cId="1490276385" sldId="719"/>
            <ac:spMk id="5122" creationId="{00000000-0000-0000-0000-000000000000}"/>
          </ac:spMkLst>
        </pc:spChg>
      </pc:sldChg>
      <pc:sldChg chg="modSp add">
        <pc:chgData name="Igor Shinkar" userId="db6eb1b41a9778dd" providerId="LiveId" clId="{887B6421-7749-4D69-AA64-4873598047E4}" dt="2023-02-26T08:25:44.382" v="662" actId="20577"/>
        <pc:sldMkLst>
          <pc:docMk/>
          <pc:sldMk cId="3945086375" sldId="720"/>
        </pc:sldMkLst>
        <pc:spChg chg="mod">
          <ac:chgData name="Igor Shinkar" userId="db6eb1b41a9778dd" providerId="LiveId" clId="{887B6421-7749-4D69-AA64-4873598047E4}" dt="2023-02-26T08:25:44.382" v="662" actId="20577"/>
          <ac:spMkLst>
            <pc:docMk/>
            <pc:sldMk cId="3945086375" sldId="720"/>
            <ac:spMk id="5122" creationId="{00000000-0000-0000-0000-000000000000}"/>
          </ac:spMkLst>
        </pc:spChg>
      </pc:sldChg>
      <pc:sldChg chg="add">
        <pc:chgData name="Igor Shinkar" userId="db6eb1b41a9778dd" providerId="LiveId" clId="{887B6421-7749-4D69-AA64-4873598047E4}" dt="2023-02-26T08:16:32.315" v="486"/>
        <pc:sldMkLst>
          <pc:docMk/>
          <pc:sldMk cId="330795401" sldId="721"/>
        </pc:sldMkLst>
      </pc:sldChg>
      <pc:sldChg chg="modSp add">
        <pc:chgData name="Igor Shinkar" userId="db6eb1b41a9778dd" providerId="LiveId" clId="{887B6421-7749-4D69-AA64-4873598047E4}" dt="2023-02-26T08:21:04.980" v="648" actId="5793"/>
        <pc:sldMkLst>
          <pc:docMk/>
          <pc:sldMk cId="2701200704" sldId="722"/>
        </pc:sldMkLst>
        <pc:spChg chg="mod">
          <ac:chgData name="Igor Shinkar" userId="db6eb1b41a9778dd" providerId="LiveId" clId="{887B6421-7749-4D69-AA64-4873598047E4}" dt="2023-02-26T08:21:04.980" v="648" actId="5793"/>
          <ac:spMkLst>
            <pc:docMk/>
            <pc:sldMk cId="2701200704" sldId="722"/>
            <ac:spMk id="5122" creationId="{00000000-0000-0000-0000-000000000000}"/>
          </ac:spMkLst>
        </pc:spChg>
      </pc:sldChg>
      <pc:sldChg chg="modSp add">
        <pc:chgData name="Igor Shinkar" userId="db6eb1b41a9778dd" providerId="LiveId" clId="{887B6421-7749-4D69-AA64-4873598047E4}" dt="2023-02-26T08:30:43.693" v="664" actId="5793"/>
        <pc:sldMkLst>
          <pc:docMk/>
          <pc:sldMk cId="3566980608" sldId="723"/>
        </pc:sldMkLst>
        <pc:spChg chg="mod">
          <ac:chgData name="Igor Shinkar" userId="db6eb1b41a9778dd" providerId="LiveId" clId="{887B6421-7749-4D69-AA64-4873598047E4}" dt="2023-02-26T08:30:43.693" v="664" actId="5793"/>
          <ac:spMkLst>
            <pc:docMk/>
            <pc:sldMk cId="3566980608" sldId="723"/>
            <ac:spMk id="5122" creationId="{00000000-0000-0000-0000-000000000000}"/>
          </ac:spMkLst>
        </pc:spChg>
      </pc:sldChg>
      <pc:sldChg chg="add">
        <pc:chgData name="Igor Shinkar" userId="db6eb1b41a9778dd" providerId="LiveId" clId="{887B6421-7749-4D69-AA64-4873598047E4}" dt="2023-02-26T08:16:32.315" v="486"/>
        <pc:sldMkLst>
          <pc:docMk/>
          <pc:sldMk cId="3245187080" sldId="724"/>
        </pc:sldMkLst>
      </pc:sldChg>
      <pc:sldChg chg="add">
        <pc:chgData name="Igor Shinkar" userId="db6eb1b41a9778dd" providerId="LiveId" clId="{887B6421-7749-4D69-AA64-4873598047E4}" dt="2023-02-26T08:16:32.315" v="486"/>
        <pc:sldMkLst>
          <pc:docMk/>
          <pc:sldMk cId="2375008911" sldId="725"/>
        </pc:sldMkLst>
      </pc:sldChg>
      <pc:sldChg chg="add">
        <pc:chgData name="Igor Shinkar" userId="db6eb1b41a9778dd" providerId="LiveId" clId="{887B6421-7749-4D69-AA64-4873598047E4}" dt="2023-03-01T07:33:03.530" v="726"/>
        <pc:sldMkLst>
          <pc:docMk/>
          <pc:sldMk cId="2271172465" sldId="726"/>
        </pc:sldMkLst>
      </pc:sldChg>
      <pc:sldChg chg="modSp add mod">
        <pc:chgData name="Igor Shinkar" userId="db6eb1b41a9778dd" providerId="LiveId" clId="{887B6421-7749-4D69-AA64-4873598047E4}" dt="2023-03-01T07:33:26.553" v="753" actId="20577"/>
        <pc:sldMkLst>
          <pc:docMk/>
          <pc:sldMk cId="3558795180" sldId="727"/>
        </pc:sldMkLst>
        <pc:spChg chg="mod">
          <ac:chgData name="Igor Shinkar" userId="db6eb1b41a9778dd" providerId="LiveId" clId="{887B6421-7749-4D69-AA64-4873598047E4}" dt="2023-03-01T07:33:26.553" v="753" actId="20577"/>
          <ac:spMkLst>
            <pc:docMk/>
            <pc:sldMk cId="3558795180" sldId="727"/>
            <ac:spMk id="1843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619940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6475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734057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55405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834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47568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12726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30809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607851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55360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051345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52721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842012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5411379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17105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69944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92390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11466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28107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9936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1743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407401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25189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963226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426147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8298283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24912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35650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8205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9923760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5963995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294681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213636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593493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187475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443176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613679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634860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822671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6143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0848343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6104483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2956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28275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5730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2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6638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AVLtree.html" TargetMode="Externa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BTree.html" TargetMode="External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.usfca.edu/~galles/visualization/BTree.html" TargetMode="External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4775666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225</a:t>
            </a:r>
          </a:p>
          <a:p>
            <a:pPr lvl="0" algn="ctr"/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08</a:t>
            </a:r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</p:txBody>
      </p:sp>
    </p:spTree>
    <p:extLst>
      <p:ext uri="{BB962C8B-B14F-4D97-AF65-F5344CB8AC3E}">
        <p14:creationId xmlns:p14="http://schemas.microsoft.com/office/powerpoint/2010/main" val="24386768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621950" y="3047091"/>
            <a:ext cx="3010847" cy="3018746"/>
            <a:chOff x="5621950" y="3047091"/>
            <a:chExt cx="3010847" cy="3018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30DC4AB4-7FB1-49BF-9D53-0E5B945DF009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EE5E1D46-F7ED-4A4A-B810-53975ABCB183}"/>
                </a:ext>
              </a:extLst>
            </p:cNvPr>
            <p:cNvCxnSpPr>
              <a:cxnSpLocks/>
              <a:stCxn id="21" idx="4"/>
              <a:endCxn id="6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CB0E910-9DEF-4575-B82A-DDAE3A2E93EA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CE422FA-2C46-4822-8278-38819019376B}"/>
                </a:ext>
              </a:extLst>
            </p:cNvPr>
            <p:cNvCxnSpPr>
              <a:cxnSpLocks/>
              <a:stCxn id="11" idx="4"/>
              <a:endCxn id="13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1" idx="4"/>
              <a:endCxn id="15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1DB27B8-2694-43E1-BA31-A6198DF82F20}"/>
                </a:ext>
              </a:extLst>
            </p:cNvPr>
            <p:cNvCxnSpPr>
              <a:cxnSpLocks/>
              <a:stCxn id="17" idx="5"/>
              <a:endCxn id="23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44250C8-82F5-4BB1-95FF-CAA599D5BDA5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225755" y="3275691"/>
            <a:ext cx="3456962" cy="3018746"/>
            <a:chOff x="5621950" y="3047091"/>
            <a:chExt cx="3456962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C48070C-E96F-4995-B306-7B3776439D92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84051557-FCA3-4BEC-AE8A-7F1A7A8CBE38}"/>
                </a:ext>
              </a:extLst>
            </p:cNvPr>
            <p:cNvCxnSpPr>
              <a:cxnSpLocks/>
              <a:endCxn id="33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01C842-C87F-4805-BA62-4094FE744773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4317C7C1-9F60-4113-884B-8AB3FA01A0E8}"/>
                </a:ext>
              </a:extLst>
            </p:cNvPr>
            <p:cNvCxnSpPr>
              <a:cxnSpLocks/>
              <a:stCxn id="33" idx="4"/>
              <a:endCxn id="35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52061D91-F2CB-4F30-9DBF-5479AE5E1AC8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D6259BE9-7826-42CC-A088-0B2291FAA05A}"/>
                </a:ext>
              </a:extLst>
            </p:cNvPr>
            <p:cNvCxnSpPr>
              <a:cxnSpLocks/>
              <a:stCxn id="33" idx="4"/>
              <a:endCxn id="37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4B3E41F4-3F7F-4E2D-BF8E-13039AE56BFD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636DAF2-9465-4AB5-8229-013371F69932}"/>
                </a:ext>
              </a:extLst>
            </p:cNvPr>
            <p:cNvCxnSpPr>
              <a:cxnSpLocks/>
              <a:stCxn id="37" idx="4"/>
              <a:endCxn id="41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55627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Balanced Binary Search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that if our BST is balanced, then operations cost O(log(n)) time.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Examples of unbalanced trees: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4C55E41-47FB-4E0B-A81E-EE67B70A825A}"/>
              </a:ext>
            </a:extLst>
          </p:cNvPr>
          <p:cNvGrpSpPr/>
          <p:nvPr/>
        </p:nvGrpSpPr>
        <p:grpSpPr>
          <a:xfrm>
            <a:off x="5954712" y="3047091"/>
            <a:ext cx="2038827" cy="3780746"/>
            <a:chOff x="6125685" y="3047091"/>
            <a:chExt cx="2038827" cy="3780746"/>
          </a:xfrm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46B2ABE5-E21B-4759-B136-F6BFC9A5E730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8D52C8B-04EE-46AE-A90C-5EE9885D5004}"/>
                </a:ext>
              </a:extLst>
            </p:cNvPr>
            <p:cNvCxnSpPr>
              <a:cxnSpLocks/>
              <a:stCxn id="4" idx="4"/>
              <a:endCxn id="21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B7859D55-A31E-4996-B1ED-E65613C6D8A0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26A5EE39-A5E5-4B7A-B9CF-28588A2BA673}"/>
                </a:ext>
              </a:extLst>
            </p:cNvPr>
            <p:cNvCxnSpPr>
              <a:cxnSpLocks/>
              <a:endCxn id="11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5B6496D-621A-4F1F-A500-22EA4699A76D}"/>
                </a:ext>
              </a:extLst>
            </p:cNvPr>
            <p:cNvSpPr/>
            <p:nvPr/>
          </p:nvSpPr>
          <p:spPr bwMode="auto">
            <a:xfrm>
              <a:off x="7326312" y="6404769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A47EB38-C5A9-4ABF-99C8-5D5B574002D1}"/>
                </a:ext>
              </a:extLst>
            </p:cNvPr>
            <p:cNvCxnSpPr>
              <a:cxnSpLocks/>
              <a:stCxn id="19" idx="4"/>
              <a:endCxn id="15" idx="0"/>
            </p:cNvCxnSpPr>
            <p:nvPr/>
          </p:nvCxnSpPr>
          <p:spPr bwMode="auto">
            <a:xfrm>
              <a:off x="7116222" y="5967284"/>
              <a:ext cx="476790" cy="43748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01828BE-B20F-4115-BF93-A89ADFC96167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20A3BB40-9B74-4978-B50F-02D1A5DF049C}"/>
                </a:ext>
              </a:extLst>
            </p:cNvPr>
            <p:cNvCxnSpPr>
              <a:cxnSpLocks/>
              <a:stCxn id="21" idx="4"/>
              <a:endCxn id="17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D314965-F720-4AFF-AE12-E119967933E9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418DDAC-64DA-4A8D-BBEE-AF9B9185030F}"/>
                </a:ext>
              </a:extLst>
            </p:cNvPr>
            <p:cNvCxnSpPr>
              <a:cxnSpLocks/>
              <a:endCxn id="19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08271A7-CD36-47DA-9E7F-C7E6F15E1D3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EB0DD98-2F9D-498A-8FBF-0500A6B63197}"/>
              </a:ext>
            </a:extLst>
          </p:cNvPr>
          <p:cNvGrpSpPr/>
          <p:nvPr/>
        </p:nvGrpSpPr>
        <p:grpSpPr>
          <a:xfrm>
            <a:off x="1382712" y="3275691"/>
            <a:ext cx="2209800" cy="3018746"/>
            <a:chOff x="6869112" y="3047091"/>
            <a:chExt cx="2209800" cy="3018746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B40CCC0-3951-4813-82B1-EB253BB2C6F2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CA759E2E-045D-44F3-B567-0DB273123787}"/>
                </a:ext>
              </a:extLst>
            </p:cNvPr>
            <p:cNvCxnSpPr>
              <a:cxnSpLocks/>
              <a:stCxn id="28" idx="4"/>
              <a:endCxn id="43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4D3F15F-9DBE-449E-934E-A7D0226AB686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E21E6FA6-F619-4B28-AFA5-6816558C56A4}"/>
                </a:ext>
              </a:extLst>
            </p:cNvPr>
            <p:cNvCxnSpPr>
              <a:cxnSpLocks/>
              <a:stCxn id="43" idx="4"/>
              <a:endCxn id="30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22FC3A2-AEFF-4B45-9AB9-149BB550CEF4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CC4684BA-6B00-4B69-8C84-3CA5F7019920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16E32EFB-8558-48BA-A083-75F81654DAF7}"/>
                  </a:ext>
                </a:extLst>
              </p:cNvPr>
              <p:cNvCxnSpPr>
                <a:cxnSpLocks/>
                <a:stCxn id="30" idx="4"/>
                <a:endCxn id="47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AFEA1378-B490-4AF2-841B-737CBB83D69C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B884FC4D-5208-4556-9F14-13162859B62D}"/>
                </a:ext>
              </a:extLst>
            </p:cNvPr>
            <p:cNvCxnSpPr>
              <a:cxnSpLocks/>
              <a:stCxn id="43" idx="4"/>
              <a:endCxn id="39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3DE14D06-4588-4F8A-9B46-67DC5B0021BE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783E6225-9F51-41B7-9E66-939E2C122007}"/>
                </a:ext>
              </a:extLst>
            </p:cNvPr>
            <p:cNvCxnSpPr>
              <a:cxnSpLocks/>
              <a:stCxn id="39" idx="5"/>
              <a:endCxn id="45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3B904106-E8B3-407E-8870-256499525081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588788EB-0709-4ABC-BD0D-CFC5FA207079}"/>
                </a:ext>
              </a:extLst>
            </p:cNvPr>
            <p:cNvSpPr/>
            <p:nvPr/>
          </p:nvSpPr>
          <p:spPr bwMode="auto">
            <a:xfrm>
              <a:off x="7279030" y="462642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26332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AVL trees</a:t>
            </a:r>
            <a:r>
              <a:rPr lang="en-US" altLang="he-IL" sz="2200" dirty="0"/>
              <a:t>: named after the inventors</a:t>
            </a:r>
            <a:br>
              <a:rPr lang="en-US" altLang="he-IL" sz="2200" dirty="0"/>
            </a:br>
            <a:r>
              <a:rPr lang="en-US" altLang="he-IL" sz="2200" dirty="0"/>
              <a:t>Georgy Adelson-</a:t>
            </a:r>
            <a:r>
              <a:rPr lang="en-US" altLang="he-IL" sz="2200" dirty="0" err="1"/>
              <a:t>Velsky</a:t>
            </a:r>
            <a:r>
              <a:rPr lang="en-US" altLang="he-IL" sz="2200" dirty="0"/>
              <a:t> and Evgenii Landis (paper from 1962).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AVL tree is a Binary Search Tree, with the following property:</a:t>
            </a:r>
          </a:p>
          <a:p>
            <a:pPr marL="400050"/>
            <a:r>
              <a:rPr lang="en-US" altLang="he-IL" sz="2200" dirty="0"/>
              <a:t>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DF48BD-3DAD-4699-8DCD-4C9DA9BA14E0}"/>
              </a:ext>
            </a:extLst>
          </p:cNvPr>
          <p:cNvGrpSpPr/>
          <p:nvPr/>
        </p:nvGrpSpPr>
        <p:grpSpPr>
          <a:xfrm>
            <a:off x="849312" y="4176078"/>
            <a:ext cx="3456962" cy="3018746"/>
            <a:chOff x="5621950" y="3047091"/>
            <a:chExt cx="3456962" cy="3018746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424A2E60-458D-4B87-970B-A0A5B521B573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A4AD2E1-1531-4C15-B494-0A332B096E4B}"/>
                </a:ext>
              </a:extLst>
            </p:cNvPr>
            <p:cNvCxnSpPr>
              <a:cxnSpLocks/>
              <a:stCxn id="27" idx="4"/>
              <a:endCxn id="42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C4AFCA13-C73E-42C0-947B-F56C088C0AB7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0958BC94-9B5F-4A31-BBBC-88C853F357E6}"/>
                </a:ext>
              </a:extLst>
            </p:cNvPr>
            <p:cNvCxnSpPr>
              <a:cxnSpLocks/>
              <a:stCxn id="42" idx="4"/>
              <a:endCxn id="29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9EDC412E-7934-413C-9D80-99DAD986D829}"/>
                </a:ext>
              </a:extLst>
            </p:cNvPr>
            <p:cNvGrpSpPr/>
            <p:nvPr/>
          </p:nvGrpSpPr>
          <p:grpSpPr>
            <a:xfrm>
              <a:off x="8366097" y="5125881"/>
              <a:ext cx="712815" cy="863756"/>
              <a:chOff x="7908897" y="5020374"/>
              <a:chExt cx="712815" cy="863756"/>
            </a:xfrm>
          </p:grpSpPr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9E2507D8-78AC-44BE-BE8C-C707AEFB8A71}"/>
                  </a:ext>
                </a:extLst>
              </p:cNvPr>
              <p:cNvSpPr/>
              <p:nvPr/>
            </p:nvSpPr>
            <p:spPr bwMode="auto">
              <a:xfrm>
                <a:off x="8088312" y="5426930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318AA2C6-E00D-468E-A6E2-13AD18F2700A}"/>
                  </a:ext>
                </a:extLst>
              </p:cNvPr>
              <p:cNvCxnSpPr>
                <a:cxnSpLocks/>
                <a:stCxn id="29" idx="4"/>
                <a:endCxn id="46" idx="0"/>
              </p:cNvCxnSpPr>
              <p:nvPr/>
            </p:nvCxnSpPr>
            <p:spPr bwMode="auto">
              <a:xfrm>
                <a:off x="7908897" y="5020374"/>
                <a:ext cx="446115" cy="40655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50167EE-3EF4-46D3-B027-CA22EF26C614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867A7B6-17CB-4578-987C-130922E6C569}"/>
                </a:ext>
              </a:extLst>
            </p:cNvPr>
            <p:cNvCxnSpPr>
              <a:cxnSpLocks/>
              <a:endCxn id="32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20FA6F8-BAEC-42FC-ACD3-69266C71908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EA4A054-E745-4B1D-9608-3E9AF29CDA90}"/>
                </a:ext>
              </a:extLst>
            </p:cNvPr>
            <p:cNvCxnSpPr>
              <a:cxnSpLocks/>
              <a:stCxn id="32" idx="4"/>
              <a:endCxn id="34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7E31A623-4915-414D-8D74-EF01DDD39342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55388F74-6A47-41A7-BDCC-3A1DF169D397}"/>
                </a:ext>
              </a:extLst>
            </p:cNvPr>
            <p:cNvCxnSpPr>
              <a:cxnSpLocks/>
              <a:stCxn id="32" idx="4"/>
              <a:endCxn id="36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EE11780B-2689-43F8-BCF6-A995A156ECF9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4978FFB2-D310-409A-A582-6EA20754AA97}"/>
                </a:ext>
              </a:extLst>
            </p:cNvPr>
            <p:cNvCxnSpPr>
              <a:cxnSpLocks/>
              <a:stCxn id="42" idx="4"/>
              <a:endCxn id="38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84936ED-A011-44AF-BF0F-AEE2527512DE}"/>
                </a:ext>
              </a:extLst>
            </p:cNvPr>
            <p:cNvSpPr/>
            <p:nvPr/>
          </p:nvSpPr>
          <p:spPr bwMode="auto">
            <a:xfrm>
              <a:off x="6083707" y="55324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FDA32099-A036-41F4-826B-9036E3AD3CED}"/>
                </a:ext>
              </a:extLst>
            </p:cNvPr>
            <p:cNvCxnSpPr>
              <a:cxnSpLocks/>
              <a:stCxn id="36" idx="4"/>
              <a:endCxn id="40" idx="0"/>
            </p:cNvCxnSpPr>
            <p:nvPr/>
          </p:nvCxnSpPr>
          <p:spPr bwMode="auto">
            <a:xfrm flipH="1">
              <a:off x="6350407" y="5039123"/>
              <a:ext cx="437134" cy="49331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AA04E529-83AD-44C9-86FC-9D8CF127BDD3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583E872-2B22-4CAE-BF88-72BE69E8F634}"/>
                </a:ext>
              </a:extLst>
            </p:cNvPr>
            <p:cNvCxnSpPr>
              <a:cxnSpLocks/>
              <a:stCxn id="38" idx="5"/>
              <a:endCxn id="44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6DF19E54-B4A5-4B77-96F8-78AB54F3C813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1A336067-3359-4DCA-B94A-87DAFE3E9B9C}"/>
              </a:ext>
            </a:extLst>
          </p:cNvPr>
          <p:cNvGrpSpPr/>
          <p:nvPr/>
        </p:nvGrpSpPr>
        <p:grpSpPr>
          <a:xfrm>
            <a:off x="612277" y="4207110"/>
            <a:ext cx="4000305" cy="2749060"/>
            <a:chOff x="612277" y="4115669"/>
            <a:chExt cx="4000305" cy="2749060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02970845-A474-47B3-9D91-B597DDF52154}"/>
                </a:ext>
              </a:extLst>
            </p:cNvPr>
            <p:cNvSpPr txBox="1"/>
            <p:nvPr/>
          </p:nvSpPr>
          <p:spPr>
            <a:xfrm>
              <a:off x="3355806" y="464696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DF6B17C-F596-437C-8BA2-0A965D1A0E4B}"/>
                </a:ext>
              </a:extLst>
            </p:cNvPr>
            <p:cNvSpPr txBox="1"/>
            <p:nvPr/>
          </p:nvSpPr>
          <p:spPr>
            <a:xfrm>
              <a:off x="2678112" y="411566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9F274FE-8E80-4219-B773-1E192A94068A}"/>
                </a:ext>
              </a:extLst>
            </p:cNvPr>
            <p:cNvSpPr txBox="1"/>
            <p:nvPr/>
          </p:nvSpPr>
          <p:spPr>
            <a:xfrm>
              <a:off x="1078077" y="469635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6E26364-16CC-4ED0-BAAD-D522632EB5A1}"/>
                </a:ext>
              </a:extLst>
            </p:cNvPr>
            <p:cNvSpPr txBox="1"/>
            <p:nvPr/>
          </p:nvSpPr>
          <p:spPr>
            <a:xfrm>
              <a:off x="3793376" y="549721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841BCB8-469B-49B7-8C98-DB7F195B350A}"/>
                </a:ext>
              </a:extLst>
            </p:cNvPr>
            <p:cNvSpPr txBox="1"/>
            <p:nvPr/>
          </p:nvSpPr>
          <p:spPr>
            <a:xfrm>
              <a:off x="4299676" y="62962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C9D800F7-0581-4F7A-9019-9588BA4A8D89}"/>
                </a:ext>
              </a:extLst>
            </p:cNvPr>
            <p:cNvSpPr txBox="1"/>
            <p:nvPr/>
          </p:nvSpPr>
          <p:spPr>
            <a:xfrm>
              <a:off x="2038107" y="535277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EC5323D-35AC-40ED-956D-F7028F7B3A39}"/>
                </a:ext>
              </a:extLst>
            </p:cNvPr>
            <p:cNvSpPr txBox="1"/>
            <p:nvPr/>
          </p:nvSpPr>
          <p:spPr>
            <a:xfrm>
              <a:off x="612277" y="55054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43E7A8-71A4-46E4-AFC1-19D3E6276A5C}"/>
                </a:ext>
              </a:extLst>
            </p:cNvPr>
            <p:cNvSpPr txBox="1"/>
            <p:nvPr/>
          </p:nvSpPr>
          <p:spPr>
            <a:xfrm>
              <a:off x="981184" y="651476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25F2953-4927-4EDC-A4A6-124061431ADA}"/>
                </a:ext>
              </a:extLst>
            </p:cNvPr>
            <p:cNvSpPr txBox="1"/>
            <p:nvPr/>
          </p:nvSpPr>
          <p:spPr>
            <a:xfrm>
              <a:off x="2715749" y="642503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D35FDF7E-EBE0-4537-AB9B-C1380F83A024}"/>
                </a:ext>
              </a:extLst>
            </p:cNvPr>
            <p:cNvSpPr txBox="1"/>
            <p:nvPr/>
          </p:nvSpPr>
          <p:spPr>
            <a:xfrm>
              <a:off x="3008461" y="550591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6138032" y="4171072"/>
            <a:ext cx="3010847" cy="3018746"/>
            <a:chOff x="5621950" y="3047091"/>
            <a:chExt cx="301084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425C871A-9D21-4A27-8D6A-DD7EF9732CBA}"/>
                </a:ext>
              </a:extLst>
            </p:cNvPr>
            <p:cNvSpPr/>
            <p:nvPr/>
          </p:nvSpPr>
          <p:spPr bwMode="auto">
            <a:xfrm>
              <a:off x="8099397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07B3088-C005-4A12-8E5E-E33BAE098D4E}"/>
                </a:ext>
              </a:extLst>
            </p:cNvPr>
            <p:cNvCxnSpPr>
              <a:cxnSpLocks/>
              <a:stCxn id="75" idx="4"/>
              <a:endCxn id="63" idx="0"/>
            </p:cNvCxnSpPr>
            <p:nvPr/>
          </p:nvCxnSpPr>
          <p:spPr bwMode="auto">
            <a:xfrm>
              <a:off x="7897812" y="4171749"/>
              <a:ext cx="468285" cy="49693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847126" y="4180841"/>
            <a:ext cx="3598597" cy="2667858"/>
            <a:chOff x="5847126" y="4180841"/>
            <a:chExt cx="3598597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D93D0E0C-108F-4851-BF22-C7DCACFF2C67}"/>
                </a:ext>
              </a:extLst>
            </p:cNvPr>
            <p:cNvSpPr txBox="1"/>
            <p:nvPr/>
          </p:nvSpPr>
          <p:spPr>
            <a:xfrm>
              <a:off x="9132817" y="572670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8573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Bad  examples</a:t>
            </a:r>
            <a:r>
              <a:rPr lang="en-US" altLang="he-IL" sz="2200" dirty="0"/>
              <a:t>: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989FF05-741E-4B6C-B3D7-147C14FB92FF}"/>
              </a:ext>
            </a:extLst>
          </p:cNvPr>
          <p:cNvGrpSpPr/>
          <p:nvPr/>
        </p:nvGrpSpPr>
        <p:grpSpPr>
          <a:xfrm>
            <a:off x="5977526" y="2713037"/>
            <a:ext cx="2690057" cy="3018746"/>
            <a:chOff x="5621950" y="3047091"/>
            <a:chExt cx="2690057" cy="3018746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6869112" y="3047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75" idx="0"/>
            </p:cNvCxnSpPr>
            <p:nvPr/>
          </p:nvCxnSpPr>
          <p:spPr bwMode="auto">
            <a:xfrm>
              <a:off x="7135812" y="3504291"/>
              <a:ext cx="762000" cy="2102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6125685" y="368016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endCxn id="65" idx="0"/>
            </p:cNvCxnSpPr>
            <p:nvPr/>
          </p:nvCxnSpPr>
          <p:spPr bwMode="auto">
            <a:xfrm flipH="1">
              <a:off x="6392385" y="3414095"/>
              <a:ext cx="556280" cy="2660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5621950" y="466868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5888650" y="4137365"/>
              <a:ext cx="503735" cy="5313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5EB6370D-B693-4BD9-A0F1-3528FF448481}"/>
                </a:ext>
              </a:extLst>
            </p:cNvPr>
            <p:cNvSpPr/>
            <p:nvPr/>
          </p:nvSpPr>
          <p:spPr bwMode="auto">
            <a:xfrm>
              <a:off x="6520841" y="4616055"/>
              <a:ext cx="533400" cy="423068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3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3D53F741-CA57-4D16-B838-2EF42A01E5BB}"/>
                </a:ext>
              </a:extLst>
            </p:cNvPr>
            <p:cNvCxnSpPr>
              <a:cxnSpLocks/>
              <a:stCxn id="65" idx="4"/>
              <a:endCxn id="69" idx="0"/>
            </p:cNvCxnSpPr>
            <p:nvPr/>
          </p:nvCxnSpPr>
          <p:spPr bwMode="auto">
            <a:xfrm>
              <a:off x="6392385" y="4137365"/>
              <a:ext cx="395156" cy="4786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7290713" y="463464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5C53715-3EBE-4B42-BCC5-1D307EB4AB79}"/>
                </a:ext>
              </a:extLst>
            </p:cNvPr>
            <p:cNvCxnSpPr>
              <a:cxnSpLocks/>
              <a:stCxn id="75" idx="4"/>
              <a:endCxn id="71" idx="0"/>
            </p:cNvCxnSpPr>
            <p:nvPr/>
          </p:nvCxnSpPr>
          <p:spPr bwMode="auto">
            <a:xfrm flipH="1">
              <a:off x="7557413" y="4171749"/>
              <a:ext cx="340399" cy="46290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6849522" y="551008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7116222" y="5091849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9C0EB4C2-E89C-4821-BD7D-D47669A3FD59}"/>
                </a:ext>
              </a:extLst>
            </p:cNvPr>
            <p:cNvSpPr/>
            <p:nvPr/>
          </p:nvSpPr>
          <p:spPr bwMode="auto">
            <a:xfrm>
              <a:off x="7631112" y="3714549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C66EA9F4-1DD6-4317-96AD-01C7B642C0BB}"/>
                </a:ext>
              </a:extLst>
            </p:cNvPr>
            <p:cNvCxnSpPr>
              <a:cxnSpLocks/>
              <a:stCxn id="71" idx="5"/>
              <a:endCxn id="77" idx="0"/>
            </p:cNvCxnSpPr>
            <p:nvPr/>
          </p:nvCxnSpPr>
          <p:spPr bwMode="auto">
            <a:xfrm>
              <a:off x="7745998" y="5024894"/>
              <a:ext cx="299309" cy="58374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9BBCC3B6-57C8-4DEC-B90A-FCA808F39417}"/>
                </a:ext>
              </a:extLst>
            </p:cNvPr>
            <p:cNvSpPr/>
            <p:nvPr/>
          </p:nvSpPr>
          <p:spPr bwMode="auto">
            <a:xfrm>
              <a:off x="7778607" y="56086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7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11FA93FD-A43A-48FF-8A88-9AE3EB687046}"/>
              </a:ext>
            </a:extLst>
          </p:cNvPr>
          <p:cNvGrpSpPr/>
          <p:nvPr/>
        </p:nvGrpSpPr>
        <p:grpSpPr>
          <a:xfrm>
            <a:off x="5686620" y="2722806"/>
            <a:ext cx="3163692" cy="2667858"/>
            <a:chOff x="5847126" y="4180841"/>
            <a:chExt cx="3163692" cy="2667858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4D6912AF-8526-4AAA-B16C-FC9AD68C5390}"/>
                </a:ext>
              </a:extLst>
            </p:cNvPr>
            <p:cNvSpPr txBox="1"/>
            <p:nvPr/>
          </p:nvSpPr>
          <p:spPr>
            <a:xfrm>
              <a:off x="5847126" y="578918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8937DE7-596C-41A2-855C-CF9DE79C12D9}"/>
                </a:ext>
              </a:extLst>
            </p:cNvPr>
            <p:cNvSpPr txBox="1"/>
            <p:nvPr/>
          </p:nvSpPr>
          <p:spPr>
            <a:xfrm>
              <a:off x="6779678" y="5776586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2FE197D6-C10D-4DE9-8015-C98325023E99}"/>
                </a:ext>
              </a:extLst>
            </p:cNvPr>
            <p:cNvSpPr txBox="1"/>
            <p:nvPr/>
          </p:nvSpPr>
          <p:spPr>
            <a:xfrm>
              <a:off x="8697912" y="6498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C2392DD-BDD6-435A-A981-DB97B8511563}"/>
                </a:ext>
              </a:extLst>
            </p:cNvPr>
            <p:cNvSpPr txBox="1"/>
            <p:nvPr/>
          </p:nvSpPr>
          <p:spPr>
            <a:xfrm>
              <a:off x="7771106" y="64711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3C88E3-41B4-4DEA-972C-4BCBF7EC9345}"/>
                </a:ext>
              </a:extLst>
            </p:cNvPr>
            <p:cNvSpPr txBox="1"/>
            <p:nvPr/>
          </p:nvSpPr>
          <p:spPr>
            <a:xfrm>
              <a:off x="6304969" y="469641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9B88A11A-4239-40E2-B473-BE55D144724F}"/>
                </a:ext>
              </a:extLst>
            </p:cNvPr>
            <p:cNvSpPr txBox="1"/>
            <p:nvPr/>
          </p:nvSpPr>
          <p:spPr>
            <a:xfrm>
              <a:off x="7771106" y="538342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4C89275F-6270-4A5E-9407-705656FCC4A0}"/>
                </a:ext>
              </a:extLst>
            </p:cNvPr>
            <p:cNvSpPr txBox="1"/>
            <p:nvPr/>
          </p:nvSpPr>
          <p:spPr>
            <a:xfrm>
              <a:off x="8506169" y="450525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214075C4-425E-4F84-A376-BD3F4EC25BFB}"/>
                </a:ext>
              </a:extLst>
            </p:cNvPr>
            <p:cNvSpPr txBox="1"/>
            <p:nvPr/>
          </p:nvSpPr>
          <p:spPr>
            <a:xfrm>
              <a:off x="7930788" y="418084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3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8842D2A6-8A5F-4623-8A75-1B683BC70B10}"/>
              </a:ext>
            </a:extLst>
          </p:cNvPr>
          <p:cNvGrpSpPr/>
          <p:nvPr/>
        </p:nvGrpSpPr>
        <p:grpSpPr>
          <a:xfrm>
            <a:off x="1353047" y="2865437"/>
            <a:ext cx="2953227" cy="3018746"/>
            <a:chOff x="1353047" y="2865437"/>
            <a:chExt cx="2953227" cy="3018746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FDF48BD-3DAD-4699-8DCD-4C9DA9BA14E0}"/>
                </a:ext>
              </a:extLst>
            </p:cNvPr>
            <p:cNvGrpSpPr/>
            <p:nvPr/>
          </p:nvGrpSpPr>
          <p:grpSpPr>
            <a:xfrm>
              <a:off x="1353047" y="2865437"/>
              <a:ext cx="2953227" cy="3018746"/>
              <a:chOff x="6125685" y="3047091"/>
              <a:chExt cx="2953227" cy="3018746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24A2E60-458D-4B87-970B-A0A5B521B573}"/>
                  </a:ext>
                </a:extLst>
              </p:cNvPr>
              <p:cNvSpPr/>
              <p:nvPr/>
            </p:nvSpPr>
            <p:spPr bwMode="auto">
              <a:xfrm>
                <a:off x="6869112" y="3047091"/>
                <a:ext cx="533400" cy="457200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5A4AD2E1-1531-4C15-B494-0A332B096E4B}"/>
                  </a:ext>
                </a:extLst>
              </p:cNvPr>
              <p:cNvCxnSpPr>
                <a:cxnSpLocks/>
                <a:stCxn id="27" idx="4"/>
                <a:endCxn id="42" idx="0"/>
              </p:cNvCxnSpPr>
              <p:nvPr/>
            </p:nvCxnSpPr>
            <p:spPr bwMode="auto">
              <a:xfrm>
                <a:off x="7135812" y="3504291"/>
                <a:ext cx="762000" cy="21025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C4AFCA13-C73E-42C0-947B-F56C088C0AB7}"/>
                  </a:ext>
                </a:extLst>
              </p:cNvPr>
              <p:cNvSpPr/>
              <p:nvPr/>
            </p:nvSpPr>
            <p:spPr bwMode="auto">
              <a:xfrm>
                <a:off x="8099397" y="466868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0958BC94-9B5F-4A31-BBBC-88C853F357E6}"/>
                  </a:ext>
                </a:extLst>
              </p:cNvPr>
              <p:cNvCxnSpPr>
                <a:cxnSpLocks/>
                <a:stCxn id="42" idx="4"/>
                <a:endCxn id="29" idx="0"/>
              </p:cNvCxnSpPr>
              <p:nvPr/>
            </p:nvCxnSpPr>
            <p:spPr bwMode="auto">
              <a:xfrm>
                <a:off x="7897812" y="4171749"/>
                <a:ext cx="468285" cy="49693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DC412E-7934-413C-9D80-99DAD986D829}"/>
                  </a:ext>
                </a:extLst>
              </p:cNvPr>
              <p:cNvGrpSpPr/>
              <p:nvPr/>
            </p:nvGrpSpPr>
            <p:grpSpPr>
              <a:xfrm>
                <a:off x="8366097" y="5125881"/>
                <a:ext cx="712815" cy="863756"/>
                <a:chOff x="7908897" y="5020374"/>
                <a:chExt cx="712815" cy="863756"/>
              </a:xfrm>
            </p:grpSpPr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9E2507D8-78AC-44BE-BE8C-C707AEFB8A71}"/>
                    </a:ext>
                  </a:extLst>
                </p:cNvPr>
                <p:cNvSpPr/>
                <p:nvPr/>
              </p:nvSpPr>
              <p:spPr bwMode="auto">
                <a:xfrm>
                  <a:off x="8088312" y="5426930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318AA2C6-E00D-468E-A6E2-13AD18F2700A}"/>
                    </a:ext>
                  </a:extLst>
                </p:cNvPr>
                <p:cNvCxnSpPr>
                  <a:cxnSpLocks/>
                  <a:stCxn id="29" idx="4"/>
                  <a:endCxn id="46" idx="0"/>
                </p:cNvCxnSpPr>
                <p:nvPr/>
              </p:nvCxnSpPr>
              <p:spPr bwMode="auto">
                <a:xfrm>
                  <a:off x="7908897" y="5020374"/>
                  <a:ext cx="446115" cy="406556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E50167EE-3EF4-46D3-B027-CA22EF26C614}"/>
                  </a:ext>
                </a:extLst>
              </p:cNvPr>
              <p:cNvSpPr/>
              <p:nvPr/>
            </p:nvSpPr>
            <p:spPr bwMode="auto">
              <a:xfrm>
                <a:off x="6125685" y="368016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A867A7B6-17CB-4578-987C-130922E6C569}"/>
                  </a:ext>
                </a:extLst>
              </p:cNvPr>
              <p:cNvCxnSpPr>
                <a:cxnSpLocks/>
                <a:endCxn id="32" idx="0"/>
              </p:cNvCxnSpPr>
              <p:nvPr/>
            </p:nvCxnSpPr>
            <p:spPr bwMode="auto">
              <a:xfrm flipH="1">
                <a:off x="6392385" y="3414095"/>
                <a:ext cx="556280" cy="2660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E11780B-2689-43F8-BCF6-A995A156ECF9}"/>
                  </a:ext>
                </a:extLst>
              </p:cNvPr>
              <p:cNvSpPr/>
              <p:nvPr/>
            </p:nvSpPr>
            <p:spPr bwMode="auto">
              <a:xfrm>
                <a:off x="7290713" y="46346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4978FFB2-D310-409A-A582-6EA20754AA97}"/>
                  </a:ext>
                </a:extLst>
              </p:cNvPr>
              <p:cNvCxnSpPr>
                <a:cxnSpLocks/>
                <a:stCxn id="42" idx="4"/>
                <a:endCxn id="38" idx="0"/>
              </p:cNvCxnSpPr>
              <p:nvPr/>
            </p:nvCxnSpPr>
            <p:spPr bwMode="auto">
              <a:xfrm flipH="1">
                <a:off x="7557413" y="4171749"/>
                <a:ext cx="340399" cy="46290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AA04E529-83AD-44C9-86FC-9D8CF127BDD3}"/>
                  </a:ext>
                </a:extLst>
              </p:cNvPr>
              <p:cNvSpPr/>
              <p:nvPr/>
            </p:nvSpPr>
            <p:spPr bwMode="auto">
              <a:xfrm>
                <a:off x="7631112" y="3714549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3583E872-2B22-4CAE-BF88-72BE69E8F634}"/>
                  </a:ext>
                </a:extLst>
              </p:cNvPr>
              <p:cNvCxnSpPr>
                <a:cxnSpLocks/>
                <a:stCxn id="45" idx="4"/>
                <a:endCxn id="44" idx="0"/>
              </p:cNvCxnSpPr>
              <p:nvPr/>
            </p:nvCxnSpPr>
            <p:spPr bwMode="auto">
              <a:xfrm>
                <a:off x="7545730" y="5083627"/>
                <a:ext cx="499577" cy="52501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6DF19E54-B4A5-4B77-96F8-78AB54F3C813}"/>
                  </a:ext>
                </a:extLst>
              </p:cNvPr>
              <p:cNvSpPr/>
              <p:nvPr/>
            </p:nvSpPr>
            <p:spPr bwMode="auto">
              <a:xfrm>
                <a:off x="7778607" y="56086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7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57E7D265-64E5-49A8-8AB0-BDDB66810EBE}"/>
                  </a:ext>
                </a:extLst>
              </p:cNvPr>
              <p:cNvSpPr/>
              <p:nvPr/>
            </p:nvSpPr>
            <p:spPr bwMode="auto">
              <a:xfrm>
                <a:off x="7279030" y="462642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6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EDF98FF-41F6-424B-9045-11FB563F7A2A}"/>
                </a:ext>
              </a:extLst>
            </p:cNvPr>
            <p:cNvSpPr/>
            <p:nvPr/>
          </p:nvSpPr>
          <p:spPr bwMode="auto">
            <a:xfrm>
              <a:off x="1966543" y="542489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5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346C3A8A-DBDD-43CA-968A-9D5DC87E4B82}"/>
                </a:ext>
              </a:extLst>
            </p:cNvPr>
            <p:cNvCxnSpPr>
              <a:cxnSpLocks/>
              <a:stCxn id="45" idx="4"/>
              <a:endCxn id="88" idx="0"/>
            </p:cNvCxnSpPr>
            <p:nvPr/>
          </p:nvCxnSpPr>
          <p:spPr bwMode="auto">
            <a:xfrm flipH="1">
              <a:off x="2233243" y="4901973"/>
              <a:ext cx="539849" cy="522923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B396D778-0E31-4C99-B93D-D41E7AA07F10}"/>
              </a:ext>
            </a:extLst>
          </p:cNvPr>
          <p:cNvGrpSpPr/>
          <p:nvPr/>
        </p:nvGrpSpPr>
        <p:grpSpPr>
          <a:xfrm>
            <a:off x="1078077" y="2896469"/>
            <a:ext cx="3399990" cy="2659335"/>
            <a:chOff x="1078077" y="2896469"/>
            <a:chExt cx="3399990" cy="265933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A336067-3359-4DCA-B94A-87DAFE3E9B9C}"/>
                </a:ext>
              </a:extLst>
            </p:cNvPr>
            <p:cNvGrpSpPr/>
            <p:nvPr/>
          </p:nvGrpSpPr>
          <p:grpSpPr>
            <a:xfrm>
              <a:off x="1078077" y="2896469"/>
              <a:ext cx="3399990" cy="2659335"/>
              <a:chOff x="1078077" y="4115669"/>
              <a:chExt cx="3399990" cy="2659335"/>
            </a:xfrm>
          </p:grpSpPr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02970845-A474-47B3-9D91-B597DDF52154}"/>
                  </a:ext>
                </a:extLst>
              </p:cNvPr>
              <p:cNvSpPr txBox="1"/>
              <p:nvPr/>
            </p:nvSpPr>
            <p:spPr>
              <a:xfrm>
                <a:off x="3355806" y="464696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EDF6B17C-F596-437C-8BA2-0A965D1A0E4B}"/>
                  </a:ext>
                </a:extLst>
              </p:cNvPr>
              <p:cNvSpPr txBox="1"/>
              <p:nvPr/>
            </p:nvSpPr>
            <p:spPr>
              <a:xfrm>
                <a:off x="2678112" y="411566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C9F274FE-8E80-4219-B773-1E192A94068A}"/>
                  </a:ext>
                </a:extLst>
              </p:cNvPr>
              <p:cNvSpPr txBox="1"/>
              <p:nvPr/>
            </p:nvSpPr>
            <p:spPr>
              <a:xfrm>
                <a:off x="1078077" y="469635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56E26364-16CC-4ED0-BAAD-D522632EB5A1}"/>
                  </a:ext>
                </a:extLst>
              </p:cNvPr>
              <p:cNvSpPr txBox="1"/>
              <p:nvPr/>
            </p:nvSpPr>
            <p:spPr>
              <a:xfrm>
                <a:off x="3793376" y="549721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841BCB8-469B-49B7-8C98-DB7F195B350A}"/>
                  </a:ext>
                </a:extLst>
              </p:cNvPr>
              <p:cNvSpPr txBox="1"/>
              <p:nvPr/>
            </p:nvSpPr>
            <p:spPr>
              <a:xfrm>
                <a:off x="4165161" y="6294128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925F2953-4927-4EDC-A4A6-124061431ADA}"/>
                  </a:ext>
                </a:extLst>
              </p:cNvPr>
              <p:cNvSpPr txBox="1"/>
              <p:nvPr/>
            </p:nvSpPr>
            <p:spPr>
              <a:xfrm>
                <a:off x="2715749" y="6425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D35FDF7E-EBE0-4537-AB9B-C1380F83A024}"/>
                  </a:ext>
                </a:extLst>
              </p:cNvPr>
              <p:cNvSpPr txBox="1"/>
              <p:nvPr/>
            </p:nvSpPr>
            <p:spPr>
              <a:xfrm>
                <a:off x="3008461" y="5505917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BB43750-3519-4468-A781-9E4513C3B96C}"/>
                </a:ext>
              </a:extLst>
            </p:cNvPr>
            <p:cNvSpPr txBox="1"/>
            <p:nvPr/>
          </p:nvSpPr>
          <p:spPr>
            <a:xfrm>
              <a:off x="1854103" y="509959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55917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7102733" y="3852093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5096326" y="3760917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59767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303085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100463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84886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91895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246492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84752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305911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5179784" y="3171221"/>
            <a:ext cx="2818813" cy="2891715"/>
            <a:chOff x="7202606" y="2570210"/>
            <a:chExt cx="2818813" cy="2891715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8374504" y="25702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 flipH="1">
              <a:off x="8256295" y="3027410"/>
              <a:ext cx="384909" cy="35572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9488019" y="347149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>
              <a:off x="8641204" y="3027410"/>
              <a:ext cx="1113515" cy="44408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9177721" y="417627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9444421" y="3928699"/>
              <a:ext cx="310298" cy="24757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6355983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66027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height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(size). Equivalently size ≥ 2</a:t>
            </a:r>
            <a:r>
              <a:rPr lang="en-US" altLang="he-IL" sz="2200" baseline="30000" dirty="0"/>
              <a:t>height/2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/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size=1 </a:t>
            </a:r>
          </a:p>
          <a:p>
            <a:pPr marL="400050"/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size≥2.</a:t>
            </a:r>
          </a:p>
          <a:p>
            <a:pPr marL="57150" indent="0"/>
            <a:r>
              <a:rPr lang="en-US" altLang="he-IL" sz="2200" dirty="0"/>
              <a:t>Therefore, height = 1 &lt; 2 = 2*log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(2) ≤ 2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</a:t>
            </a:r>
          </a:p>
          <a:p>
            <a:pPr marL="400050"/>
            <a:r>
              <a:rPr lang="en-US" altLang="he-IL" sz="2200" dirty="0"/>
              <a:t>Suppose height = h ≥ 2. Then</a:t>
            </a:r>
          </a:p>
          <a:p>
            <a:pPr marL="57150" indent="0"/>
            <a:r>
              <a:rPr lang="en-US" altLang="he-IL" sz="2200" dirty="0"/>
              <a:t>size ≥ 1 + min-size(h-1) + min-size(h-2) ≥ 1+ 2</a:t>
            </a:r>
            <a:r>
              <a:rPr lang="en-US" altLang="he-IL" sz="2200" baseline="30000" dirty="0"/>
              <a:t>(h-1)/2</a:t>
            </a:r>
            <a:r>
              <a:rPr lang="en-US" altLang="he-IL" sz="2200" dirty="0"/>
              <a:t> + 2</a:t>
            </a:r>
            <a:r>
              <a:rPr lang="en-US" altLang="he-IL" sz="2200" baseline="30000" dirty="0"/>
              <a:t>(h-2)/2</a:t>
            </a:r>
            <a:r>
              <a:rPr lang="en-US" altLang="he-IL" sz="2200" dirty="0"/>
              <a:t> &gt; 2</a:t>
            </a:r>
            <a:r>
              <a:rPr lang="en-US" altLang="he-IL" sz="2200" baseline="30000" dirty="0"/>
              <a:t>h/2</a:t>
            </a:r>
            <a:r>
              <a:rPr lang="en-US" altLang="he-IL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433433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Then size ≥ Fib(height+1) &gt; 1.6</a:t>
            </a:r>
            <a:r>
              <a:rPr lang="en-US" altLang="he-IL" sz="2200" baseline="30000" dirty="0"/>
              <a:t>h</a:t>
            </a:r>
          </a:p>
          <a:p>
            <a:pPr marL="57150" indent="0" algn="ctr">
              <a:buFont typeface="Arial" panose="020B0604020202020204" pitchFamily="34" charset="0"/>
              <a:buNone/>
            </a:pPr>
            <a:r>
              <a:rPr lang="en-US" altLang="he-IL" sz="1600" dirty="0"/>
              <a:t>Fib(0)=1, Fib(1)=1, Fib(2)=2, Fib(3)=3, Fib(h) = Fib(h-1)+Fib(h-2)</a:t>
            </a:r>
            <a:br>
              <a:rPr lang="en-US" altLang="he-IL" sz="1600" dirty="0"/>
            </a:br>
            <a:endParaRPr lang="en-US" altLang="he-IL" sz="16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Proof</a:t>
            </a:r>
            <a:r>
              <a:rPr lang="en-US" altLang="he-IL" sz="2200" dirty="0"/>
              <a:t>: induction on the height of the tree. </a:t>
            </a:r>
          </a:p>
          <a:p>
            <a:pPr marL="400050"/>
            <a:r>
              <a:rPr lang="en-US" altLang="he-IL" sz="2200" dirty="0"/>
              <a:t>height=0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= 1 = Fib(1) </a:t>
            </a:r>
          </a:p>
          <a:p>
            <a:pPr marL="400050"/>
            <a:r>
              <a:rPr lang="en-US" altLang="he-IL" sz="2200" dirty="0"/>
              <a:t>height=1 </a:t>
            </a:r>
            <a:r>
              <a:rPr lang="en-US" altLang="he-IL" sz="2200" dirty="0">
                <a:sym typeface="Wingdings" panose="05000000000000000000" pitchFamily="2" charset="2"/>
              </a:rPr>
              <a:t></a:t>
            </a:r>
            <a:r>
              <a:rPr lang="en-US" altLang="he-IL" sz="2200" dirty="0"/>
              <a:t> size ≥ 2 = Fib(2).</a:t>
            </a:r>
          </a:p>
          <a:p>
            <a:pPr marL="400050"/>
            <a:r>
              <a:rPr lang="en-US" altLang="he-IL" sz="2200" dirty="0"/>
              <a:t>Suppose height=h for h≥2. Then</a:t>
            </a:r>
          </a:p>
          <a:p>
            <a:pPr marL="57150" indent="0"/>
            <a:r>
              <a:rPr lang="en-US" altLang="he-IL" sz="2200" dirty="0"/>
              <a:t>size ≥ 1+min-size(h-1)+min-size(h-2) &gt; Fib(h)+Fib(h-1) = Fib(h+1).</a:t>
            </a:r>
          </a:p>
        </p:txBody>
      </p:sp>
    </p:spTree>
    <p:extLst>
      <p:ext uri="{BB962C8B-B14F-4D97-AF65-F5344CB8AC3E}">
        <p14:creationId xmlns:p14="http://schemas.microsoft.com/office/powerpoint/2010/main" val="33281291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/>
            <a:r>
              <a:rPr lang="en-US" altLang="he-IL" sz="2200" u="sng" dirty="0"/>
              <a:t>Claim</a:t>
            </a:r>
            <a:r>
              <a:rPr lang="en-US" altLang="he-IL" sz="2200" dirty="0"/>
              <a:t>: If for vertex v of the tree</a:t>
            </a:r>
          </a:p>
          <a:p>
            <a:pPr marL="57150" algn="ctr"/>
            <a:r>
              <a:rPr lang="en-US" altLang="he-IL" sz="2200" dirty="0"/>
              <a:t>|height(</a:t>
            </a:r>
            <a:r>
              <a:rPr lang="en-US" altLang="he-IL" sz="2200" dirty="0" err="1"/>
              <a:t>v.leftSubtree</a:t>
            </a:r>
            <a:r>
              <a:rPr lang="en-US" altLang="he-IL" sz="2200" dirty="0"/>
              <a:t>) -  height(</a:t>
            </a:r>
            <a:r>
              <a:rPr lang="en-US" altLang="he-IL" sz="2200" dirty="0" err="1"/>
              <a:t>v.rightSubtree</a:t>
            </a:r>
            <a:r>
              <a:rPr lang="en-US" altLang="he-IL" sz="2200" dirty="0"/>
              <a:t>)| ≤ 1</a:t>
            </a:r>
          </a:p>
          <a:p>
            <a:pPr marL="57150"/>
            <a:r>
              <a:rPr lang="en-US" altLang="he-IL" sz="2200" dirty="0"/>
              <a:t>Then size ≥ Fib(height+1) &gt; 1.6</a:t>
            </a:r>
            <a:r>
              <a:rPr lang="en-US" altLang="he-IL" sz="2200" baseline="30000" dirty="0"/>
              <a:t>h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if an AVL tree has N nodes, then height(tree) &lt; log</a:t>
            </a:r>
            <a:r>
              <a:rPr lang="en-US" altLang="he-IL" sz="2200" baseline="-25000" dirty="0"/>
              <a:t>1.6</a:t>
            </a:r>
            <a:r>
              <a:rPr lang="en-US" altLang="he-IL" sz="2200" dirty="0"/>
              <a:t>(N)</a:t>
            </a:r>
          </a:p>
          <a:p>
            <a:pPr marL="57150" indent="0"/>
            <a:r>
              <a:rPr lang="en-US" altLang="he-IL" sz="2200" dirty="0"/>
              <a:t>N &gt; 1.6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 </a:t>
            </a:r>
            <a:r>
              <a:rPr lang="en-US" altLang="he-IL" sz="2200" dirty="0">
                <a:sym typeface="Wingdings" panose="05000000000000000000" pitchFamily="2" charset="2"/>
              </a:rPr>
              <a:t> 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&gt; h</a:t>
            </a:r>
          </a:p>
          <a:p>
            <a:pPr marL="57150" indent="0"/>
            <a:r>
              <a:rPr lang="en-US" altLang="he-IL" sz="2200" dirty="0">
                <a:sym typeface="Wingdings" panose="05000000000000000000" pitchFamily="2" charset="2"/>
              </a:rPr>
              <a:t> h &lt;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log</a:t>
            </a:r>
            <a:r>
              <a:rPr lang="en-US" altLang="he-IL" sz="2200" baseline="-250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1.6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(2) *</a:t>
            </a:r>
            <a:r>
              <a:rPr lang="en-US" altLang="he-IL" sz="2200" dirty="0">
                <a:sym typeface="Wingdings" panose="05000000000000000000" pitchFamily="2" charset="2"/>
              </a:rPr>
              <a:t> log</a:t>
            </a:r>
            <a:r>
              <a:rPr lang="en-US" altLang="he-IL" sz="2200" baseline="-25000" dirty="0">
                <a:sym typeface="Wingdings" panose="05000000000000000000" pitchFamily="2" charset="2"/>
              </a:rPr>
              <a:t>2</a:t>
            </a:r>
            <a:r>
              <a:rPr lang="en-US" altLang="he-IL" sz="2200" dirty="0">
                <a:sym typeface="Wingdings" panose="05000000000000000000" pitchFamily="2" charset="2"/>
              </a:rPr>
              <a:t>(N) = </a:t>
            </a:r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sym typeface="Wingdings" panose="05000000000000000000" pitchFamily="2" charset="2"/>
              </a:rPr>
              <a:t>O</a:t>
            </a:r>
            <a:r>
              <a:rPr lang="en-US" altLang="he-IL" sz="2200" dirty="0">
                <a:sym typeface="Wingdings" panose="05000000000000000000" pitchFamily="2" charset="2"/>
              </a:rPr>
              <a:t>(log(N))</a:t>
            </a:r>
            <a:br>
              <a:rPr lang="en-US" altLang="he-IL" sz="2200" dirty="0">
                <a:sym typeface="Wingdings" panose="05000000000000000000" pitchFamily="2" charset="2"/>
              </a:rPr>
            </a:br>
            <a:endParaRPr lang="en-US" altLang="he-IL" sz="2200" dirty="0">
              <a:sym typeface="Wingdings" panose="05000000000000000000" pitchFamily="2" charset="2"/>
            </a:endParaRPr>
          </a:p>
          <a:p>
            <a:pPr marL="57150" indent="0"/>
            <a:r>
              <a:rPr lang="en-US" altLang="he-IL" sz="2200" u="sng" dirty="0"/>
              <a:t>Goal for today, next time</a:t>
            </a:r>
            <a:r>
              <a:rPr lang="en-US" altLang="he-IL" sz="2200" dirty="0"/>
              <a:t>:</a:t>
            </a:r>
          </a:p>
          <a:p>
            <a:pPr marL="57150" indent="0"/>
            <a:r>
              <a:rPr lang="en-US" altLang="he-IL" sz="2200" dirty="0"/>
              <a:t>- Insertion/deletion that preserves that AVL property</a:t>
            </a:r>
          </a:p>
        </p:txBody>
      </p:sp>
    </p:spTree>
    <p:extLst>
      <p:ext uri="{BB962C8B-B14F-4D97-AF65-F5344CB8AC3E}">
        <p14:creationId xmlns:p14="http://schemas.microsoft.com/office/powerpoint/2010/main" val="3094887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549;p25">
            <a:extLst>
              <a:ext uri="{FF2B5EF4-FFF2-40B4-BE49-F238E27FC236}">
                <a16:creationId xmlns:a16="http://schemas.microsoft.com/office/drawing/2014/main" id="{B1F08CAE-BA59-4747-B458-ECC1597E7DF0}"/>
              </a:ext>
            </a:extLst>
          </p:cNvPr>
          <p:cNvSpPr/>
          <p:nvPr/>
        </p:nvSpPr>
        <p:spPr>
          <a:xfrm rot="1814408">
            <a:off x="7102733" y="3852093"/>
            <a:ext cx="948028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5" name="Google Shape;549;p25">
            <a:extLst>
              <a:ext uri="{FF2B5EF4-FFF2-40B4-BE49-F238E27FC236}">
                <a16:creationId xmlns:a16="http://schemas.microsoft.com/office/drawing/2014/main" id="{A063ED85-B80E-4E99-9D9F-CA0A679FDC78}"/>
              </a:ext>
            </a:extLst>
          </p:cNvPr>
          <p:cNvSpPr/>
          <p:nvPr/>
        </p:nvSpPr>
        <p:spPr>
          <a:xfrm rot="12787363">
            <a:off x="5096326" y="3760917"/>
            <a:ext cx="1652046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4" name="Google Shape;549;p25">
            <a:extLst>
              <a:ext uri="{FF2B5EF4-FFF2-40B4-BE49-F238E27FC236}">
                <a16:creationId xmlns:a16="http://schemas.microsoft.com/office/drawing/2014/main" id="{6DCE4FCF-C922-4668-921E-336CB3375894}"/>
              </a:ext>
            </a:extLst>
          </p:cNvPr>
          <p:cNvSpPr/>
          <p:nvPr/>
        </p:nvSpPr>
        <p:spPr>
          <a:xfrm rot="2322765">
            <a:off x="1597672" y="3168155"/>
            <a:ext cx="1397229" cy="1689106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2" name="Google Shape;549;p25">
            <a:extLst>
              <a:ext uri="{FF2B5EF4-FFF2-40B4-BE49-F238E27FC236}">
                <a16:creationId xmlns:a16="http://schemas.microsoft.com/office/drawing/2014/main" id="{2455CAFC-98AB-4103-B5F0-35F9E6AC7116}"/>
              </a:ext>
            </a:extLst>
          </p:cNvPr>
          <p:cNvSpPr/>
          <p:nvPr/>
        </p:nvSpPr>
        <p:spPr>
          <a:xfrm rot="13187520">
            <a:off x="3030851" y="3094231"/>
            <a:ext cx="1809147" cy="269542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Smallest AVL Trees</a:t>
            </a:r>
            <a:endParaRPr lang="de-DE" altLang="en-US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5EB6370D-B693-4BD9-A0F1-3528FF448481}"/>
              </a:ext>
            </a:extLst>
          </p:cNvPr>
          <p:cNvSpPr/>
          <p:nvPr/>
        </p:nvSpPr>
        <p:spPr bwMode="auto">
          <a:xfrm>
            <a:off x="1004632" y="3568303"/>
            <a:ext cx="533400" cy="423068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8A659CD-208F-42BF-8202-F1A1C52880C7}"/>
              </a:ext>
            </a:extLst>
          </p:cNvPr>
          <p:cNvGrpSpPr/>
          <p:nvPr/>
        </p:nvGrpSpPr>
        <p:grpSpPr>
          <a:xfrm>
            <a:off x="1848864" y="3337910"/>
            <a:ext cx="974591" cy="1332635"/>
            <a:chOff x="1848864" y="3337910"/>
            <a:chExt cx="974591" cy="133263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D51349BA-7CA1-4494-8D85-90A99DBBEB3D}"/>
                </a:ext>
              </a:extLst>
            </p:cNvPr>
            <p:cNvSpPr/>
            <p:nvPr/>
          </p:nvSpPr>
          <p:spPr bwMode="auto">
            <a:xfrm>
              <a:off x="2290055" y="33379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B23E9640-92B7-4D5B-9329-4974A824A1CC}"/>
                </a:ext>
              </a:extLst>
            </p:cNvPr>
            <p:cNvSpPr/>
            <p:nvPr/>
          </p:nvSpPr>
          <p:spPr bwMode="auto">
            <a:xfrm>
              <a:off x="1848864" y="42133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B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E3EED89-E73A-4750-B98C-F136ED28E967}"/>
                </a:ext>
              </a:extLst>
            </p:cNvPr>
            <p:cNvCxnSpPr>
              <a:cxnSpLocks/>
              <a:endCxn id="73" idx="0"/>
            </p:cNvCxnSpPr>
            <p:nvPr/>
          </p:nvCxnSpPr>
          <p:spPr bwMode="auto">
            <a:xfrm flipH="1">
              <a:off x="2115564" y="3795110"/>
              <a:ext cx="362490" cy="41823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BF16AA78-96A8-4C2E-9306-06E7E3759F13}"/>
              </a:ext>
            </a:extLst>
          </p:cNvPr>
          <p:cNvSpPr txBox="1"/>
          <p:nvPr/>
        </p:nvSpPr>
        <p:spPr>
          <a:xfrm>
            <a:off x="918952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h=0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13CBAF4-6772-4498-9F60-8E78C742C44E}"/>
              </a:ext>
            </a:extLst>
          </p:cNvPr>
          <p:cNvSpPr txBox="1"/>
          <p:nvPr/>
        </p:nvSpPr>
        <p:spPr>
          <a:xfrm>
            <a:off x="2464928" y="2762422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h=1</a:t>
            </a:r>
            <a:endParaRPr lang="en-CA" sz="2000" dirty="0">
              <a:solidFill>
                <a:schemeClr val="tx1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DDB6A120-98BD-44DD-A606-DF15CC2712F6}"/>
              </a:ext>
            </a:extLst>
          </p:cNvPr>
          <p:cNvSpPr txBox="1"/>
          <p:nvPr/>
        </p:nvSpPr>
        <p:spPr>
          <a:xfrm>
            <a:off x="3847523" y="2774709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h=2</a:t>
            </a:r>
            <a:endParaRPr lang="en-CA" sz="2000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B277BB4-9D75-4247-BFED-15DBC08207BA}"/>
              </a:ext>
            </a:extLst>
          </p:cNvPr>
          <p:cNvGrpSpPr/>
          <p:nvPr/>
        </p:nvGrpSpPr>
        <p:grpSpPr>
          <a:xfrm>
            <a:off x="3059112" y="3353885"/>
            <a:ext cx="1658137" cy="2078790"/>
            <a:chOff x="2671527" y="3130545"/>
            <a:chExt cx="1658137" cy="2078790"/>
          </a:xfrm>
        </p:grpSpPr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795225D-362D-4A14-ABB4-DE49AA04CFF0}"/>
                </a:ext>
              </a:extLst>
            </p:cNvPr>
            <p:cNvSpPr/>
            <p:nvPr/>
          </p:nvSpPr>
          <p:spPr bwMode="auto">
            <a:xfrm>
              <a:off x="3458516" y="313054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CB41FB3-22F6-43D6-AA77-19EC2BB4060E}"/>
                </a:ext>
              </a:extLst>
            </p:cNvPr>
            <p:cNvCxnSpPr>
              <a:cxnSpLocks/>
              <a:stCxn id="106" idx="4"/>
              <a:endCxn id="112" idx="0"/>
            </p:cNvCxnSpPr>
            <p:nvPr/>
          </p:nvCxnSpPr>
          <p:spPr bwMode="auto">
            <a:xfrm>
              <a:off x="3725216" y="3587745"/>
              <a:ext cx="337748" cy="34879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4A626079-82C5-406D-99B0-42E172545A59}"/>
                </a:ext>
              </a:extLst>
            </p:cNvPr>
            <p:cNvSpPr/>
            <p:nvPr/>
          </p:nvSpPr>
          <p:spPr bwMode="auto">
            <a:xfrm>
              <a:off x="2925116" y="390109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6F850D6A-7BFB-4EF9-A975-CCA2C57D1E3F}"/>
                </a:ext>
              </a:extLst>
            </p:cNvPr>
            <p:cNvCxnSpPr>
              <a:cxnSpLocks/>
              <a:stCxn id="106" idx="4"/>
              <a:endCxn id="108" idx="0"/>
            </p:cNvCxnSpPr>
            <p:nvPr/>
          </p:nvCxnSpPr>
          <p:spPr bwMode="auto">
            <a:xfrm flipH="1">
              <a:off x="3191816" y="358774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CCB385E-0154-419F-BE8D-9BCCB731524D}"/>
                </a:ext>
              </a:extLst>
            </p:cNvPr>
            <p:cNvSpPr/>
            <p:nvPr/>
          </p:nvSpPr>
          <p:spPr bwMode="auto">
            <a:xfrm>
              <a:off x="2671527" y="4752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5E574827-85BD-4269-90CE-9D1144F11665}"/>
                </a:ext>
              </a:extLst>
            </p:cNvPr>
            <p:cNvCxnSpPr>
              <a:cxnSpLocks/>
              <a:stCxn id="108" idx="4"/>
              <a:endCxn id="110" idx="0"/>
            </p:cNvCxnSpPr>
            <p:nvPr/>
          </p:nvCxnSpPr>
          <p:spPr bwMode="auto">
            <a:xfrm flipH="1">
              <a:off x="2938227" y="435829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8E385600-F286-4C81-93CA-6E132860BEC2}"/>
                </a:ext>
              </a:extLst>
            </p:cNvPr>
            <p:cNvSpPr/>
            <p:nvPr/>
          </p:nvSpPr>
          <p:spPr bwMode="auto">
            <a:xfrm>
              <a:off x="3796264" y="393653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429952E-E3C6-42E1-AAA7-CEC4AE0F45E1}"/>
              </a:ext>
            </a:extLst>
          </p:cNvPr>
          <p:cNvGrpSpPr/>
          <p:nvPr/>
        </p:nvGrpSpPr>
        <p:grpSpPr>
          <a:xfrm>
            <a:off x="5179784" y="3171221"/>
            <a:ext cx="2818813" cy="2891715"/>
            <a:chOff x="7202606" y="2570210"/>
            <a:chExt cx="2818813" cy="2891715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DE729D1F-12DA-45B8-86CD-977856B40A8A}"/>
                </a:ext>
              </a:extLst>
            </p:cNvPr>
            <p:cNvSpPr/>
            <p:nvPr/>
          </p:nvSpPr>
          <p:spPr bwMode="auto">
            <a:xfrm>
              <a:off x="8374504" y="257021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E45256F-6445-481C-881D-0ADF36141221}"/>
                </a:ext>
              </a:extLst>
            </p:cNvPr>
            <p:cNvCxnSpPr>
              <a:cxnSpLocks/>
              <a:stCxn id="61" idx="4"/>
              <a:endCxn id="114" idx="0"/>
            </p:cNvCxnSpPr>
            <p:nvPr/>
          </p:nvCxnSpPr>
          <p:spPr bwMode="auto">
            <a:xfrm flipH="1">
              <a:off x="8256295" y="3027410"/>
              <a:ext cx="384909" cy="35572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A7D0A52-F758-45E1-A13C-099D1B0B64EC}"/>
                </a:ext>
              </a:extLst>
            </p:cNvPr>
            <p:cNvSpPr/>
            <p:nvPr/>
          </p:nvSpPr>
          <p:spPr bwMode="auto">
            <a:xfrm>
              <a:off x="9488019" y="3471499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046CDB5E-6598-4335-BFA0-57FBDB01A5EA}"/>
                </a:ext>
              </a:extLst>
            </p:cNvPr>
            <p:cNvCxnSpPr>
              <a:cxnSpLocks/>
              <a:stCxn id="61" idx="4"/>
              <a:endCxn id="65" idx="0"/>
            </p:cNvCxnSpPr>
            <p:nvPr/>
          </p:nvCxnSpPr>
          <p:spPr bwMode="auto">
            <a:xfrm>
              <a:off x="8641204" y="3027410"/>
              <a:ext cx="1113515" cy="44408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B61518E-7A9D-47C6-ADEC-14222E0D0C4B}"/>
                </a:ext>
              </a:extLst>
            </p:cNvPr>
            <p:cNvSpPr/>
            <p:nvPr/>
          </p:nvSpPr>
          <p:spPr bwMode="auto">
            <a:xfrm>
              <a:off x="9177721" y="417627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30F6741-E705-4F3C-9C1B-03C1E77970F8}"/>
                </a:ext>
              </a:extLst>
            </p:cNvPr>
            <p:cNvCxnSpPr>
              <a:cxnSpLocks/>
              <a:stCxn id="65" idx="4"/>
              <a:endCxn id="67" idx="0"/>
            </p:cNvCxnSpPr>
            <p:nvPr/>
          </p:nvCxnSpPr>
          <p:spPr bwMode="auto">
            <a:xfrm flipH="1">
              <a:off x="9444421" y="3928699"/>
              <a:ext cx="310298" cy="24757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87CD43FE-B366-4B58-967A-02B16CA27C37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86AA747E-28FF-4DB1-A887-53C4F802A44B}"/>
                </a:ext>
              </a:extLst>
            </p:cNvPr>
            <p:cNvCxnSpPr>
              <a:cxnSpLocks/>
              <a:stCxn id="114" idx="4"/>
              <a:endCxn id="120" idx="0"/>
            </p:cNvCxnSpPr>
            <p:nvPr/>
          </p:nvCxnSpPr>
          <p:spPr bwMode="auto">
            <a:xfrm>
              <a:off x="8256295" y="3840335"/>
              <a:ext cx="296083" cy="338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323E325A-4209-4C2F-BC39-DF12018CCBAD}"/>
                </a:ext>
              </a:extLst>
            </p:cNvPr>
            <p:cNvSpPr/>
            <p:nvPr/>
          </p:nvSpPr>
          <p:spPr bwMode="auto">
            <a:xfrm>
              <a:off x="7456195" y="41536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E8102DC-2BDE-4F25-A31B-B12232D53E79}"/>
                </a:ext>
              </a:extLst>
            </p:cNvPr>
            <p:cNvCxnSpPr>
              <a:cxnSpLocks/>
              <a:stCxn id="114" idx="4"/>
              <a:endCxn id="116" idx="0"/>
            </p:cNvCxnSpPr>
            <p:nvPr/>
          </p:nvCxnSpPr>
          <p:spPr bwMode="auto">
            <a:xfrm flipH="1">
              <a:off x="7722895" y="3840335"/>
              <a:ext cx="533400" cy="313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E5B45121-2B6B-4229-87D4-D7BC54ABEF52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C8C87A1E-18AD-4BD3-A8F8-FA62A441EC07}"/>
                </a:ext>
              </a:extLst>
            </p:cNvPr>
            <p:cNvCxnSpPr>
              <a:cxnSpLocks/>
              <a:stCxn id="116" idx="4"/>
              <a:endCxn id="118" idx="0"/>
            </p:cNvCxnSpPr>
            <p:nvPr/>
          </p:nvCxnSpPr>
          <p:spPr bwMode="auto">
            <a:xfrm flipH="1">
              <a:off x="7469306" y="4610880"/>
              <a:ext cx="253589" cy="3938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D8ACA4A-F1DB-4A00-B281-7B3F0522858E}"/>
                </a:ext>
              </a:extLst>
            </p:cNvPr>
            <p:cNvSpPr/>
            <p:nvPr/>
          </p:nvSpPr>
          <p:spPr bwMode="auto">
            <a:xfrm>
              <a:off x="8285678" y="417918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58CD0D23-C669-4AFB-871B-1E85A35E5B9D}"/>
              </a:ext>
            </a:extLst>
          </p:cNvPr>
          <p:cNvSpPr txBox="1"/>
          <p:nvPr/>
        </p:nvSpPr>
        <p:spPr>
          <a:xfrm>
            <a:off x="6355983" y="2758327"/>
            <a:ext cx="619080" cy="378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1"/>
                </a:solidFill>
              </a:rPr>
              <a:t>h=3</a:t>
            </a:r>
            <a:endParaRPr lang="en-CA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1724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5" grpId="0"/>
      <p:bldP spid="64" grpId="0"/>
      <p:bldP spid="99" grpId="0"/>
      <p:bldP spid="1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Binary Search Trees</a:t>
            </a:r>
          </a:p>
        </p:txBody>
      </p:sp>
    </p:spTree>
    <p:extLst>
      <p:ext uri="{BB962C8B-B14F-4D97-AF65-F5344CB8AC3E}">
        <p14:creationId xmlns:p14="http://schemas.microsoft.com/office/powerpoint/2010/main" val="125362533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basic operations</a:t>
            </a:r>
          </a:p>
        </p:txBody>
      </p:sp>
    </p:spTree>
    <p:extLst>
      <p:ext uri="{BB962C8B-B14F-4D97-AF65-F5344CB8AC3E}">
        <p14:creationId xmlns:p14="http://schemas.microsoft.com/office/powerpoint/2010/main" val="35587951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007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358145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675468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2185150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2451850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2451850" y="4793287"/>
            <a:ext cx="1043255" cy="786096"/>
            <a:chOff x="7578457" y="5098034"/>
            <a:chExt cx="1043255" cy="78609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78457" y="5098034"/>
              <a:ext cx="776555" cy="3288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836969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702021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962280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027682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21725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6855288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8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455025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/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755890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005671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7773905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804867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Nice visualization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://www.cs.usfca.edu/~galles/visualization/AVLtree.html</a:t>
            </a:r>
            <a:endParaRPr lang="en-US" altLang="he-IL" sz="2200" dirty="0">
              <a:solidFill>
                <a:schemeClr val="accent2"/>
              </a:solidFill>
            </a:endParaRP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19640127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Implementation</a:t>
            </a:r>
            <a:r>
              <a:rPr lang="en-US" altLang="he-IL" sz="2200" dirty="0"/>
              <a:t>: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public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class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 extends Comparable&lt;T&gt;&gt; {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T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data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leftChild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 err="1">
                <a:solidFill>
                  <a:srgbClr val="0000C0"/>
                </a:solidFill>
                <a:latin typeface="Consolas" panose="020B0609020204030204" pitchFamily="49" charset="0"/>
              </a:rPr>
              <a:t>rightChild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 err="1">
                <a:latin typeface="Consolas" panose="020B0609020204030204" pitchFamily="49" charset="0"/>
              </a:rPr>
              <a:t>AVLNode</a:t>
            </a:r>
            <a:r>
              <a:rPr lang="en-CA" sz="2000" b="1" dirty="0">
                <a:latin typeface="Consolas" panose="020B0609020204030204" pitchFamily="49" charset="0"/>
              </a:rPr>
              <a:t>&lt;T&gt;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parent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private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7F0055"/>
                </a:solidFill>
                <a:latin typeface="Consolas" panose="020B0609020204030204" pitchFamily="49" charset="0"/>
              </a:rPr>
              <a:t>int</a:t>
            </a:r>
            <a:r>
              <a:rPr lang="en-CA" sz="2000" b="1" dirty="0">
                <a:latin typeface="Consolas" panose="020B0609020204030204" pitchFamily="49" charset="0"/>
              </a:rPr>
              <a:t> </a:t>
            </a:r>
            <a:r>
              <a:rPr lang="en-CA" sz="2000" b="1" dirty="0">
                <a:solidFill>
                  <a:srgbClr val="0000C0"/>
                </a:solidFill>
                <a:latin typeface="Consolas" panose="020B0609020204030204" pitchFamily="49" charset="0"/>
              </a:rPr>
              <a:t>height</a:t>
            </a:r>
            <a:r>
              <a:rPr lang="en-CA" sz="2000" b="1" dirty="0">
                <a:latin typeface="Consolas" panose="020B0609020204030204" pitchFamily="49" charset="0"/>
              </a:rPr>
              <a:t>;</a:t>
            </a:r>
          </a:p>
          <a:p>
            <a:pPr lvl="1">
              <a:lnSpc>
                <a:spcPct val="100000"/>
              </a:lnSpc>
              <a:spcAft>
                <a:spcPts val="600"/>
              </a:spcAft>
            </a:pP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// private byte balance; =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leftChild.height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– </a:t>
            </a:r>
            <a:r>
              <a:rPr lang="en-CA" sz="1600" dirty="0" err="1">
                <a:solidFill>
                  <a:srgbClr val="3F7F5F"/>
                </a:solidFill>
                <a:latin typeface="Consolas" panose="020B0609020204030204" pitchFamily="49" charset="0"/>
              </a:rPr>
              <a:t>rightChild.height</a:t>
            </a:r>
            <a:r>
              <a:rPr lang="en-CA" sz="1600" dirty="0">
                <a:solidFill>
                  <a:srgbClr val="3F7F5F"/>
                </a:solidFill>
                <a:latin typeface="Consolas" panose="020B0609020204030204" pitchFamily="49" charset="0"/>
              </a:rPr>
              <a:t> OPTIONAL</a:t>
            </a:r>
            <a:endParaRPr lang="en-CA" sz="2000" u="sng" dirty="0">
              <a:latin typeface="Consolas" panose="020B0609020204030204" pitchFamily="49" charset="0"/>
            </a:endParaRPr>
          </a:p>
          <a:p>
            <a:pPr marL="57150"/>
            <a:r>
              <a:rPr lang="en-US" altLang="he-IL" sz="2200" dirty="0"/>
              <a:t>}</a:t>
            </a:r>
            <a:endParaRPr lang="en-US" altLang="he-IL" sz="2200" u="sng" dirty="0"/>
          </a:p>
        </p:txBody>
      </p:sp>
    </p:spTree>
    <p:extLst>
      <p:ext uri="{BB962C8B-B14F-4D97-AF65-F5344CB8AC3E}">
        <p14:creationId xmlns:p14="http://schemas.microsoft.com/office/powerpoint/2010/main" val="268148404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insertion</a:t>
            </a:r>
          </a:p>
        </p:txBody>
      </p:sp>
    </p:spTree>
    <p:extLst>
      <p:ext uri="{BB962C8B-B14F-4D97-AF65-F5344CB8AC3E}">
        <p14:creationId xmlns:p14="http://schemas.microsoft.com/office/powerpoint/2010/main" val="33094038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131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B43446DD-62F1-4B28-8F82-03F50C75457E}"/>
              </a:ext>
            </a:extLst>
          </p:cNvPr>
          <p:cNvSpPr/>
          <p:nvPr/>
        </p:nvSpPr>
        <p:spPr bwMode="auto">
          <a:xfrm rot="21061140">
            <a:off x="6407980" y="3739253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 rot="317989">
            <a:off x="2434970" y="3249697"/>
            <a:ext cx="2224342" cy="2739940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2335212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3326759" y="448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>
            <a:off x="3125174" y="3990095"/>
            <a:ext cx="468285" cy="49693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3593459" y="4944227"/>
            <a:ext cx="712815" cy="863756"/>
            <a:chOff x="7908897" y="5020374"/>
            <a:chExt cx="712815" cy="863756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908897" y="5020374"/>
              <a:ext cx="446115" cy="40655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1353047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619747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858474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2068512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1078077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3848404" y="436565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3179761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2289006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2528883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4306274" y="52294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3078968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3660063" y="4161103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004857" y="3606377"/>
            <a:ext cx="1836325" cy="704914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95" idx="0"/>
          </p:cNvCxnSpPr>
          <p:nvPr/>
        </p:nvCxnSpPr>
        <p:spPr bwMode="auto">
          <a:xfrm>
            <a:off x="7186783" y="3015746"/>
            <a:ext cx="692844" cy="75293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7612927" y="376868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9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0"/>
            <a:endCxn id="95" idx="4"/>
          </p:cNvCxnSpPr>
          <p:nvPr/>
        </p:nvCxnSpPr>
        <p:spPr bwMode="auto">
          <a:xfrm flipV="1">
            <a:off x="7286139" y="4225883"/>
            <a:ext cx="593488" cy="5154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879627" y="4225883"/>
            <a:ext cx="750751" cy="946944"/>
            <a:chOff x="8088312" y="4149630"/>
            <a:chExt cx="750751" cy="946944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305663" y="463937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10</a:t>
              </a:r>
              <a:endParaRPr kumimoji="0" lang="en-CA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95" idx="4"/>
              <a:endCxn id="98" idx="0"/>
            </p:cNvCxnSpPr>
            <p:nvPr/>
          </p:nvCxnSpPr>
          <p:spPr bwMode="auto">
            <a:xfrm>
              <a:off x="8088312" y="4149630"/>
              <a:ext cx="484051" cy="4897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014437" y="385409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81137" y="3015746"/>
            <a:ext cx="905646" cy="8383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019439" y="474136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920083" y="255854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5649732" y="391528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134572" y="36473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129686" y="229146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763630" y="4472089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592442" y="451107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1548253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B4AEB4-2DE2-4568-8B6C-FDF17DA6956B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10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8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6778370" y="568331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842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  <p:bldP spid="113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44" grpId="0" animBg="1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5" grpId="0"/>
      <p:bldP spid="4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7277900" y="3212436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1065703" y="3368512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25447" y="3163128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575385" y="433608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842085" y="3990095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CB5491-AE83-4077-9D7E-D9DB918B1B44}"/>
              </a:ext>
            </a:extLst>
          </p:cNvPr>
          <p:cNvGrpSpPr/>
          <p:nvPr/>
        </p:nvGrpSpPr>
        <p:grpSpPr>
          <a:xfrm>
            <a:off x="1842085" y="4793287"/>
            <a:ext cx="1058188" cy="690080"/>
            <a:chOff x="7563524" y="5194050"/>
            <a:chExt cx="1058188" cy="69008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52ECF59C-3820-400A-ADAD-51250EAECBFE}"/>
                </a:ext>
              </a:extLst>
            </p:cNvPr>
            <p:cNvSpPr/>
            <p:nvPr/>
          </p:nvSpPr>
          <p:spPr bwMode="auto">
            <a:xfrm>
              <a:off x="8088312" y="542693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95EFCA-BB74-4E1D-8F54-5845E049022F}"/>
                </a:ext>
              </a:extLst>
            </p:cNvPr>
            <p:cNvCxnSpPr>
              <a:cxnSpLocks/>
              <a:stCxn id="28" idx="4"/>
              <a:endCxn id="39" idx="0"/>
            </p:cNvCxnSpPr>
            <p:nvPr/>
          </p:nvCxnSpPr>
          <p:spPr bwMode="auto">
            <a:xfrm>
              <a:off x="7563524" y="5194050"/>
              <a:ext cx="791488" cy="2328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743282" y="349851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09982" y="3163128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248709" y="353289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458747" y="2705928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5FED3F5-077F-402A-ABD2-11EBF194E5AB}"/>
              </a:ext>
            </a:extLst>
          </p:cNvPr>
          <p:cNvSpPr txBox="1"/>
          <p:nvPr/>
        </p:nvSpPr>
        <p:spPr>
          <a:xfrm>
            <a:off x="468312" y="347715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227204" y="4455454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569996" y="328927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FC1A20-FD0D-456E-8F97-978E9A9FDC6A}"/>
              </a:ext>
            </a:extLst>
          </p:cNvPr>
          <p:cNvSpPr txBox="1"/>
          <p:nvPr/>
        </p:nvSpPr>
        <p:spPr>
          <a:xfrm>
            <a:off x="1679241" y="2409576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87E63A1-1FDD-40B9-9D7F-72AFD63FE83D}"/>
              </a:ext>
            </a:extLst>
          </p:cNvPr>
          <p:cNvSpPr txBox="1"/>
          <p:nvPr/>
        </p:nvSpPr>
        <p:spPr>
          <a:xfrm>
            <a:off x="1919118" y="243717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3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96139BB-5587-47DC-8F27-6814A030D9DC}"/>
              </a:ext>
            </a:extLst>
          </p:cNvPr>
          <p:cNvSpPr txBox="1"/>
          <p:nvPr/>
        </p:nvSpPr>
        <p:spPr>
          <a:xfrm>
            <a:off x="2092256" y="5244422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D60F193-F2DB-4BC9-9257-D4CE269AA1A4}"/>
              </a:ext>
            </a:extLst>
          </p:cNvPr>
          <p:cNvSpPr txBox="1"/>
          <p:nvPr/>
        </p:nvSpPr>
        <p:spPr>
          <a:xfrm>
            <a:off x="2469203" y="3193681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379B9DB-511A-4201-B619-87F5ACB1837E}"/>
              </a:ext>
            </a:extLst>
          </p:cNvPr>
          <p:cNvSpPr txBox="1"/>
          <p:nvPr/>
        </p:nvSpPr>
        <p:spPr>
          <a:xfrm>
            <a:off x="1352515" y="4661240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7840283" y="2978565"/>
            <a:ext cx="801197" cy="29318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947437" y="444118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10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8641480" y="3728951"/>
            <a:ext cx="572657" cy="71223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052A0DD-0300-48D3-AA68-5FF29705BCF3}"/>
              </a:ext>
            </a:extLst>
          </p:cNvPr>
          <p:cNvGrpSpPr/>
          <p:nvPr/>
        </p:nvGrpSpPr>
        <p:grpSpPr>
          <a:xfrm>
            <a:off x="7775043" y="3728951"/>
            <a:ext cx="866437" cy="1156158"/>
            <a:chOff x="8949928" y="3059202"/>
            <a:chExt cx="866437" cy="1156158"/>
          </a:xfrm>
        </p:grpSpPr>
        <p:sp>
          <p:nvSpPr>
            <p:cNvPr id="98" name="Oval 97">
              <a:extLst>
                <a:ext uri="{FF2B5EF4-FFF2-40B4-BE49-F238E27FC236}">
                  <a16:creationId xmlns:a16="http://schemas.microsoft.com/office/drawing/2014/main" id="{1931CB78-52C2-4C6A-A957-72E752DBB3C5}"/>
                </a:ext>
              </a:extLst>
            </p:cNvPr>
            <p:cNvSpPr/>
            <p:nvPr/>
          </p:nvSpPr>
          <p:spPr bwMode="auto">
            <a:xfrm>
              <a:off x="8949928" y="375816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9</a:t>
              </a:r>
              <a:endParaRPr kumimoji="0" lang="en-CA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F6C7F6A6-A2FB-4BE6-83D1-9D2A5141CBDD}"/>
                </a:ext>
              </a:extLst>
            </p:cNvPr>
            <p:cNvCxnSpPr>
              <a:cxnSpLocks/>
              <a:stCxn id="102" idx="4"/>
              <a:endCxn id="98" idx="0"/>
            </p:cNvCxnSpPr>
            <p:nvPr/>
          </p:nvCxnSpPr>
          <p:spPr bwMode="auto">
            <a:xfrm flipH="1">
              <a:off x="9216628" y="3059202"/>
              <a:ext cx="599737" cy="69895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6865928" y="346426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7132628" y="2978565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8374780" y="3271751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8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7573583" y="2521365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75F1CEC4-659D-4477-AEE6-8C388FEA3E87}"/>
              </a:ext>
            </a:extLst>
          </p:cNvPr>
          <p:cNvSpPr txBox="1"/>
          <p:nvPr/>
        </p:nvSpPr>
        <p:spPr>
          <a:xfrm>
            <a:off x="6675645" y="318292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960930" y="323829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21B238F0-D553-4708-950E-F132F79811F7}"/>
              </a:ext>
            </a:extLst>
          </p:cNvPr>
          <p:cNvSpPr txBox="1"/>
          <p:nvPr/>
        </p:nvSpPr>
        <p:spPr>
          <a:xfrm>
            <a:off x="7925426" y="21589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2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7527377" y="4630438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00F777FD-1DCA-4609-BDC4-CCACBF38E4BB}"/>
              </a:ext>
            </a:extLst>
          </p:cNvPr>
          <p:cNvSpPr txBox="1"/>
          <p:nvPr/>
        </p:nvSpPr>
        <p:spPr>
          <a:xfrm>
            <a:off x="8693660" y="4722815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F9ABAC9-BAC9-4AA2-910E-25229E655DC7}"/>
              </a:ext>
            </a:extLst>
          </p:cNvPr>
          <p:cNvSpPr txBox="1"/>
          <p:nvPr/>
        </p:nvSpPr>
        <p:spPr>
          <a:xfrm>
            <a:off x="938488" y="5322057"/>
            <a:ext cx="1331773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Insert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58C6BEB-FBB4-4A26-91AA-9ADB5BBC5F52}"/>
              </a:ext>
            </a:extLst>
          </p:cNvPr>
          <p:cNvSpPr txBox="1"/>
          <p:nvPr/>
        </p:nvSpPr>
        <p:spPr>
          <a:xfrm>
            <a:off x="315912" y="5921828"/>
            <a:ext cx="2795433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Need to update heights for each ancestor of 9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8D55B4E-B0CC-465E-BE50-11FB5D4B54A1}"/>
              </a:ext>
            </a:extLst>
          </p:cNvPr>
          <p:cNvSpPr txBox="1"/>
          <p:nvPr/>
        </p:nvSpPr>
        <p:spPr>
          <a:xfrm>
            <a:off x="6936330" y="547835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80" name="Arrow: Right 79">
            <a:extLst>
              <a:ext uri="{FF2B5EF4-FFF2-40B4-BE49-F238E27FC236}">
                <a16:creationId xmlns:a16="http://schemas.microsoft.com/office/drawing/2014/main" id="{58FD5BDB-EB97-4812-A1B9-1FC6544EF117}"/>
              </a:ext>
            </a:extLst>
          </p:cNvPr>
          <p:cNvSpPr/>
          <p:nvPr/>
        </p:nvSpPr>
        <p:spPr bwMode="auto">
          <a:xfrm>
            <a:off x="3920211" y="3907617"/>
            <a:ext cx="1312850" cy="1073267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744456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6" grpId="0"/>
      <p:bldP spid="48" grpId="0"/>
      <p:bldP spid="48" grpId="1"/>
      <p:bldP spid="49" grpId="0"/>
      <p:bldP spid="49" grpId="1"/>
      <p:bldP spid="50" grpId="0"/>
      <p:bldP spid="50" grpId="1"/>
      <p:bldP spid="51" grpId="0"/>
      <p:bldP spid="52" grpId="0"/>
      <p:bldP spid="53" grpId="0"/>
      <p:bldP spid="54" grpId="0"/>
      <p:bldP spid="95" grpId="0" animBg="1"/>
      <p:bldP spid="100" grpId="0" animBg="1"/>
      <p:bldP spid="102" grpId="0" animBg="1"/>
      <p:bldP spid="103" grpId="0" animBg="1"/>
      <p:bldP spid="104" grpId="0"/>
      <p:bldP spid="105" grpId="0"/>
      <p:bldP spid="106" grpId="0"/>
      <p:bldP spid="107" grpId="0"/>
      <p:bldP spid="109" grpId="0"/>
      <p:bldP spid="42" grpId="0"/>
      <p:bldP spid="43" grpId="0"/>
      <p:bldP spid="47" grpId="0"/>
      <p:bldP spid="8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 (an idea)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d+2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144628"/>
            <a:ext cx="818798" cy="6683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88210" y="3144628"/>
            <a:ext cx="1087430" cy="69079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373171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04153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292623"/>
            <a:ext cx="839373" cy="7118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21510" y="383542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88210" y="4292623"/>
            <a:ext cx="366364" cy="7002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874868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107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1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 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5524" y="2865437"/>
            <a:ext cx="5705475" cy="37147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2952880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Add(element)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Insert a new node as usual, i.e., add as a leaf in BST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7074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</a:t>
            </a:r>
            <a:r>
              <a:rPr lang="en-US" altLang="he-IL" sz="220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.html</a:t>
            </a:r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1152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AVL trees - deletion</a:t>
            </a:r>
          </a:p>
        </p:txBody>
      </p:sp>
    </p:spTree>
    <p:extLst>
      <p:ext uri="{BB962C8B-B14F-4D97-AF65-F5344CB8AC3E}">
        <p14:creationId xmlns:p14="http://schemas.microsoft.com/office/powerpoint/2010/main" val="362524681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remove (element)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remove a node as in a BST (depending on the number of children)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Update the heights of all ancestors of the added node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200" dirty="0"/>
              <a:t>If a node becomes unbalanced (balance becomes +2 or -2)</a:t>
            </a:r>
          </a:p>
          <a:p>
            <a:pPr marL="57150" indent="0"/>
            <a:r>
              <a:rPr lang="en-US" altLang="he-IL" sz="2200" dirty="0"/>
              <a:t>		Apply “rotation” to fix the balance in this node.</a:t>
            </a:r>
          </a:p>
          <a:p>
            <a:pPr marL="57150" indent="0"/>
            <a:r>
              <a:rPr lang="en-US" altLang="he-IL" sz="2200" dirty="0"/>
              <a:t>		Rotation is done on the grand child with greatest height</a:t>
            </a:r>
          </a:p>
          <a:p>
            <a:pPr marL="57150" indent="0"/>
            <a:r>
              <a:rPr lang="en-US" altLang="he-IL" sz="2200" dirty="0"/>
              <a:t>		If two grandchildren have the same height, we rotate</a:t>
            </a:r>
            <a:br>
              <a:rPr lang="en-US" altLang="he-IL" sz="2200" dirty="0"/>
            </a:br>
            <a:r>
              <a:rPr lang="en-US" altLang="he-IL" sz="2200" dirty="0"/>
              <a:t>		using the grandchild in the same direction as the child</a:t>
            </a:r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78230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17C7A0C-6D46-4C94-A965-C89D1F1DE0A0}"/>
              </a:ext>
            </a:extLst>
          </p:cNvPr>
          <p:cNvSpPr/>
          <p:nvPr/>
        </p:nvSpPr>
        <p:spPr bwMode="auto">
          <a:xfrm rot="21327791">
            <a:off x="4472965" y="2199835"/>
            <a:ext cx="1954491" cy="2897513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843740" y="6738732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1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570840" y="647842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763389" y="5987629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2801037" y="2812409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FEB5D34-87E5-490F-9335-4996240102C4}"/>
              </a:ext>
            </a:extLst>
          </p:cNvPr>
          <p:cNvGrpSpPr/>
          <p:nvPr/>
        </p:nvGrpSpPr>
        <p:grpSpPr>
          <a:xfrm>
            <a:off x="359630" y="2313466"/>
            <a:ext cx="3534438" cy="3946416"/>
            <a:chOff x="359630" y="2313466"/>
            <a:chExt cx="3534438" cy="394641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6AB94AF-D164-4234-BBD1-85CD09526F92}"/>
                </a:ext>
              </a:extLst>
            </p:cNvPr>
            <p:cNvGrpSpPr/>
            <p:nvPr/>
          </p:nvGrpSpPr>
          <p:grpSpPr>
            <a:xfrm>
              <a:off x="638452" y="2313466"/>
              <a:ext cx="3255616" cy="2907099"/>
              <a:chOff x="5649732" y="2291464"/>
              <a:chExt cx="3255616" cy="2907099"/>
            </a:xfrm>
          </p:grpSpPr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FAB120EE-B6AA-4883-89AC-1FE0BEF18813}"/>
                  </a:ext>
                </a:extLst>
              </p:cNvPr>
              <p:cNvCxnSpPr>
                <a:cxnSpLocks/>
                <a:stCxn id="103" idx="4"/>
                <a:endCxn id="95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59DC06A3-23E2-4A46-97C9-C6F6612C1A4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4913D206-FD31-4314-8194-81AF55E29D85}"/>
                  </a:ext>
                </a:extLst>
              </p:cNvPr>
              <p:cNvCxnSpPr>
                <a:cxnSpLocks/>
                <a:stCxn id="102" idx="0"/>
                <a:endCxn id="95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C052A0DD-0300-48D3-AA68-5FF29705BCF3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98" name="Oval 97">
                  <a:extLst>
                    <a:ext uri="{FF2B5EF4-FFF2-40B4-BE49-F238E27FC236}">
                      <a16:creationId xmlns:a16="http://schemas.microsoft.com/office/drawing/2014/main" id="{1931CB78-52C2-4C6A-A957-72E752DBB3C5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F6C7F6A6-A2FB-4BE6-83D1-9D2A5141CBDD}"/>
                    </a:ext>
                  </a:extLst>
                </p:cNvPr>
                <p:cNvCxnSpPr>
                  <a:cxnSpLocks/>
                  <a:stCxn id="95" idx="4"/>
                  <a:endCxn id="98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F4D1F8B2-3858-4235-85C3-5F07DF00CF46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6BC15BE9-5F67-4C4E-97EA-6AA4ACC6DF4E}"/>
                  </a:ext>
                </a:extLst>
              </p:cNvPr>
              <p:cNvCxnSpPr>
                <a:cxnSpLocks/>
                <a:stCxn id="103" idx="4"/>
                <a:endCxn id="100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A251BED4-D1B8-41FA-8FC5-84C480CC7524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D80C1629-0169-4B49-A1C4-AC1B783C9668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75F1CEC4-659D-4477-AEE6-8C388FEA3E87}"/>
                  </a:ext>
                </a:extLst>
              </p:cNvPr>
              <p:cNvSpPr txBox="1"/>
              <p:nvPr/>
            </p:nvSpPr>
            <p:spPr>
              <a:xfrm>
                <a:off x="5649732" y="3915282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5" name="TextBox 104">
                <a:extLst>
                  <a:ext uri="{FF2B5EF4-FFF2-40B4-BE49-F238E27FC236}">
                    <a16:creationId xmlns:a16="http://schemas.microsoft.com/office/drawing/2014/main" id="{12F00BCF-69C2-4752-8F93-D8B9F07056CD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21B238F0-D553-4708-950E-F132F79811F7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7" name="TextBox 106">
                <a:extLst>
                  <a:ext uri="{FF2B5EF4-FFF2-40B4-BE49-F238E27FC236}">
                    <a16:creationId xmlns:a16="http://schemas.microsoft.com/office/drawing/2014/main" id="{6232730E-1AD6-4E95-8474-7CDA07B137D9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09" name="TextBox 108">
                <a:extLst>
                  <a:ext uri="{FF2B5EF4-FFF2-40B4-BE49-F238E27FC236}">
                    <a16:creationId xmlns:a16="http://schemas.microsoft.com/office/drawing/2014/main" id="{00F777FD-1DCA-4609-BDC4-CCACBF38E4B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186DD1C-007D-4EEC-A93C-C7945871CBCB}"/>
                </a:ext>
              </a:extLst>
            </p:cNvPr>
            <p:cNvCxnSpPr>
              <a:cxnSpLocks/>
              <a:stCxn id="53" idx="0"/>
              <a:endCxn id="102" idx="3"/>
            </p:cNvCxnSpPr>
            <p:nvPr/>
          </p:nvCxnSpPr>
          <p:spPr bwMode="auto">
            <a:xfrm flipV="1">
              <a:off x="1629275" y="5153610"/>
              <a:ext cx="456999" cy="46397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F31225E5-66A4-49B3-A8D0-EC94BF712C9C}"/>
                </a:ext>
              </a:extLst>
            </p:cNvPr>
            <p:cNvSpPr/>
            <p:nvPr/>
          </p:nvSpPr>
          <p:spPr bwMode="auto">
            <a:xfrm>
              <a:off x="1362575" y="561758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10B1E3EB-351A-4E10-A398-DDB048E18BCF}"/>
                </a:ext>
              </a:extLst>
            </p:cNvPr>
            <p:cNvSpPr/>
            <p:nvPr/>
          </p:nvSpPr>
          <p:spPr bwMode="auto">
            <a:xfrm>
              <a:off x="359630" y="4843604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B1CA8FAF-2739-4096-815E-566A97F2A4D7}"/>
                </a:ext>
              </a:extLst>
            </p:cNvPr>
            <p:cNvCxnSpPr>
              <a:cxnSpLocks/>
              <a:stCxn id="100" idx="4"/>
              <a:endCxn id="55" idx="0"/>
            </p:cNvCxnSpPr>
            <p:nvPr/>
          </p:nvCxnSpPr>
          <p:spPr bwMode="auto">
            <a:xfrm flipH="1">
              <a:off x="626330" y="4333293"/>
              <a:ext cx="643527" cy="51031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57552DA-B279-4D79-B813-CCDDB0B4D858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14865997-74C8-41D8-8359-9E92E92DE76C}"/>
                </a:ext>
              </a:extLst>
            </p:cNvPr>
            <p:cNvSpPr txBox="1"/>
            <p:nvPr/>
          </p:nvSpPr>
          <p:spPr>
            <a:xfrm>
              <a:off x="955393" y="4832318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F514C85-44E2-4622-B6C9-A0D9DB1D90DC}"/>
              </a:ext>
            </a:extLst>
          </p:cNvPr>
          <p:cNvGrpSpPr/>
          <p:nvPr/>
        </p:nvGrpSpPr>
        <p:grpSpPr>
          <a:xfrm>
            <a:off x="3852861" y="2131870"/>
            <a:ext cx="2954734" cy="3946416"/>
            <a:chOff x="1003157" y="2313466"/>
            <a:chExt cx="2890911" cy="3946416"/>
          </a:xfrm>
        </p:grpSpPr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140AA7C9-677E-4A6B-9BD3-1668B2119F48}"/>
                </a:ext>
              </a:extLst>
            </p:cNvPr>
            <p:cNvGrpSpPr/>
            <p:nvPr/>
          </p:nvGrpSpPr>
          <p:grpSpPr>
            <a:xfrm>
              <a:off x="1003157" y="2313466"/>
              <a:ext cx="2890911" cy="2907099"/>
              <a:chOff x="6014437" y="2291464"/>
              <a:chExt cx="2890911" cy="2907099"/>
            </a:xfrm>
          </p:grpSpPr>
          <p:cxnSp>
            <p:nvCxnSpPr>
              <p:cNvPr id="111" name="Straight Connector 110">
                <a:extLst>
                  <a:ext uri="{FF2B5EF4-FFF2-40B4-BE49-F238E27FC236}">
                    <a16:creationId xmlns:a16="http://schemas.microsoft.com/office/drawing/2014/main" id="{2D0920E2-8F2F-413B-A6AE-63C6B23BC9E0}"/>
                  </a:ext>
                </a:extLst>
              </p:cNvPr>
              <p:cNvCxnSpPr>
                <a:cxnSpLocks/>
                <a:stCxn id="119" idx="4"/>
                <a:endCxn id="112" idx="0"/>
              </p:cNvCxnSpPr>
              <p:nvPr/>
            </p:nvCxnSpPr>
            <p:spPr bwMode="auto">
              <a:xfrm>
                <a:off x="7186783" y="3015746"/>
                <a:ext cx="692844" cy="75293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2" name="Oval 111">
                <a:extLst>
                  <a:ext uri="{FF2B5EF4-FFF2-40B4-BE49-F238E27FC236}">
                    <a16:creationId xmlns:a16="http://schemas.microsoft.com/office/drawing/2014/main" id="{C89C2D97-C871-488A-80FB-FC09576050D0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8218A273-9BF7-43CB-8AE4-97D09F5F730C}"/>
                  </a:ext>
                </a:extLst>
              </p:cNvPr>
              <p:cNvCxnSpPr>
                <a:cxnSpLocks/>
                <a:stCxn id="118" idx="0"/>
                <a:endCxn id="112" idx="4"/>
              </p:cNvCxnSpPr>
              <p:nvPr/>
            </p:nvCxnSpPr>
            <p:spPr bwMode="auto">
              <a:xfrm flipV="1">
                <a:off x="7286139" y="4225883"/>
                <a:ext cx="593488" cy="51548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2F3370FE-48E0-4A87-83EB-4C505A0B71F8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25" name="Oval 124">
                  <a:extLst>
                    <a:ext uri="{FF2B5EF4-FFF2-40B4-BE49-F238E27FC236}">
                      <a16:creationId xmlns:a16="http://schemas.microsoft.com/office/drawing/2014/main" id="{1A638173-9F44-4E59-8450-58A87D01F4AB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611153DD-6FB5-47F6-8537-E2E1C50A9E27}"/>
                    </a:ext>
                  </a:extLst>
                </p:cNvPr>
                <p:cNvCxnSpPr>
                  <a:cxnSpLocks/>
                  <a:stCxn id="112" idx="4"/>
                  <a:endCxn id="125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E4730F53-5B43-4B71-8054-329070F48F57}"/>
                  </a:ext>
                </a:extLst>
              </p:cNvPr>
              <p:cNvSpPr/>
              <p:nvPr/>
            </p:nvSpPr>
            <p:spPr bwMode="auto">
              <a:xfrm>
                <a:off x="6014437" y="3854091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50846349-ED66-4978-96B4-06945E91435C}"/>
                  </a:ext>
                </a:extLst>
              </p:cNvPr>
              <p:cNvCxnSpPr>
                <a:cxnSpLocks/>
                <a:stCxn id="119" idx="4"/>
                <a:endCxn id="116" idx="0"/>
              </p:cNvCxnSpPr>
              <p:nvPr/>
            </p:nvCxnSpPr>
            <p:spPr bwMode="auto">
              <a:xfrm flipH="1">
                <a:off x="6281137" y="3015746"/>
                <a:ext cx="905646" cy="83834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18" name="Oval 117">
                <a:extLst>
                  <a:ext uri="{FF2B5EF4-FFF2-40B4-BE49-F238E27FC236}">
                    <a16:creationId xmlns:a16="http://schemas.microsoft.com/office/drawing/2014/main" id="{A951EBF5-DB9D-4009-B392-50B07604AE5B}"/>
                  </a:ext>
                </a:extLst>
              </p:cNvPr>
              <p:cNvSpPr/>
              <p:nvPr/>
            </p:nvSpPr>
            <p:spPr bwMode="auto">
              <a:xfrm>
                <a:off x="7019439" y="474136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E7D5CF76-8A90-4D13-B3BA-CFC01DB97760}"/>
                  </a:ext>
                </a:extLst>
              </p:cNvPr>
              <p:cNvSpPr/>
              <p:nvPr/>
            </p:nvSpPr>
            <p:spPr bwMode="auto">
              <a:xfrm>
                <a:off x="6920083" y="255854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79417754-E83B-4C23-BDA3-DC555BAA48C6}"/>
                  </a:ext>
                </a:extLst>
              </p:cNvPr>
              <p:cNvSpPr txBox="1"/>
              <p:nvPr/>
            </p:nvSpPr>
            <p:spPr>
              <a:xfrm>
                <a:off x="6494467" y="3895016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1" name="TextBox 120">
                <a:extLst>
                  <a:ext uri="{FF2B5EF4-FFF2-40B4-BE49-F238E27FC236}">
                    <a16:creationId xmlns:a16="http://schemas.microsoft.com/office/drawing/2014/main" id="{23F70507-8A90-44A9-8BE2-47EE138FD1B2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2" name="TextBox 121">
                <a:extLst>
                  <a:ext uri="{FF2B5EF4-FFF2-40B4-BE49-F238E27FC236}">
                    <a16:creationId xmlns:a16="http://schemas.microsoft.com/office/drawing/2014/main" id="{DF8DA8F5-D26D-4ADF-933A-E71483C13A00}"/>
                  </a:ext>
                </a:extLst>
              </p:cNvPr>
              <p:cNvSpPr txBox="1"/>
              <p:nvPr/>
            </p:nvSpPr>
            <p:spPr>
              <a:xfrm>
                <a:off x="7129686" y="2291464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3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3" name="TextBox 122">
                <a:extLst>
                  <a:ext uri="{FF2B5EF4-FFF2-40B4-BE49-F238E27FC236}">
                    <a16:creationId xmlns:a16="http://schemas.microsoft.com/office/drawing/2014/main" id="{7A47F8B8-AA9A-41ED-8514-A5B4DB853006}"/>
                  </a:ext>
                </a:extLst>
              </p:cNvPr>
              <p:cNvSpPr txBox="1"/>
              <p:nvPr/>
            </p:nvSpPr>
            <p:spPr>
              <a:xfrm>
                <a:off x="6763630" y="447208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24" name="TextBox 123">
                <a:extLst>
                  <a:ext uri="{FF2B5EF4-FFF2-40B4-BE49-F238E27FC236}">
                    <a16:creationId xmlns:a16="http://schemas.microsoft.com/office/drawing/2014/main" id="{C3115B87-DA5F-4C74-955E-B755FE14964B}"/>
                  </a:ext>
                </a:extLst>
              </p:cNvPr>
              <p:cNvSpPr txBox="1"/>
              <p:nvPr/>
            </p:nvSpPr>
            <p:spPr>
              <a:xfrm>
                <a:off x="8592442" y="4511071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86549BF7-A54C-492C-8021-CDFA643E2284}"/>
                </a:ext>
              </a:extLst>
            </p:cNvPr>
            <p:cNvCxnSpPr>
              <a:cxnSpLocks/>
              <a:stCxn id="91" idx="0"/>
              <a:endCxn id="118" idx="3"/>
            </p:cNvCxnSpPr>
            <p:nvPr/>
          </p:nvCxnSpPr>
          <p:spPr bwMode="auto">
            <a:xfrm flipV="1">
              <a:off x="1585006" y="5153610"/>
              <a:ext cx="501267" cy="49469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4BC0E770-E9FA-483C-BBF6-C88988FD7B67}"/>
                </a:ext>
              </a:extLst>
            </p:cNvPr>
            <p:cNvSpPr/>
            <p:nvPr/>
          </p:nvSpPr>
          <p:spPr bwMode="auto">
            <a:xfrm>
              <a:off x="1318306" y="564830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992D0E7-4CD1-43DE-9DC2-1D9D38720835}"/>
                </a:ext>
              </a:extLst>
            </p:cNvPr>
            <p:cNvSpPr txBox="1"/>
            <p:nvPr/>
          </p:nvSpPr>
          <p:spPr>
            <a:xfrm>
              <a:off x="1851706" y="590991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0274DD2-EF8F-40FD-A424-D8FE2FB79954}"/>
              </a:ext>
            </a:extLst>
          </p:cNvPr>
          <p:cNvGrpSpPr/>
          <p:nvPr/>
        </p:nvGrpSpPr>
        <p:grpSpPr>
          <a:xfrm>
            <a:off x="7083951" y="2280869"/>
            <a:ext cx="2891733" cy="3377865"/>
            <a:chOff x="789827" y="2560902"/>
            <a:chExt cx="2829271" cy="3078104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0D256ADE-E1BB-4625-BBB5-281CE57916B9}"/>
                </a:ext>
              </a:extLst>
            </p:cNvPr>
            <p:cNvGrpSpPr/>
            <p:nvPr/>
          </p:nvGrpSpPr>
          <p:grpSpPr>
            <a:xfrm>
              <a:off x="789827" y="2560902"/>
              <a:ext cx="2829271" cy="3078104"/>
              <a:chOff x="5801107" y="2538900"/>
              <a:chExt cx="2829271" cy="3078104"/>
            </a:xfrm>
          </p:grpSpPr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id="{7D273BBE-DE2B-4AD0-A030-31DB7C4F468B}"/>
                  </a:ext>
                </a:extLst>
              </p:cNvPr>
              <p:cNvCxnSpPr>
                <a:cxnSpLocks/>
                <a:stCxn id="140" idx="0"/>
                <a:endCxn id="139" idx="4"/>
              </p:cNvCxnSpPr>
              <p:nvPr/>
            </p:nvCxnSpPr>
            <p:spPr bwMode="auto">
              <a:xfrm flipV="1">
                <a:off x="6571206" y="3344716"/>
                <a:ext cx="711553" cy="47758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4" name="Oval 133">
                <a:extLst>
                  <a:ext uri="{FF2B5EF4-FFF2-40B4-BE49-F238E27FC236}">
                    <a16:creationId xmlns:a16="http://schemas.microsoft.com/office/drawing/2014/main" id="{AF11F1F7-F0C2-421A-B8BF-B13B14A5D589}"/>
                  </a:ext>
                </a:extLst>
              </p:cNvPr>
              <p:cNvSpPr/>
              <p:nvPr/>
            </p:nvSpPr>
            <p:spPr bwMode="auto">
              <a:xfrm>
                <a:off x="7612927" y="3768683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9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id="{BBD1E08B-A9B0-436A-BB71-3E0363176701}"/>
                  </a:ext>
                </a:extLst>
              </p:cNvPr>
              <p:cNvCxnSpPr>
                <a:cxnSpLocks/>
                <a:stCxn id="139" idx="4"/>
                <a:endCxn id="134" idx="0"/>
              </p:cNvCxnSpPr>
              <p:nvPr/>
            </p:nvCxnSpPr>
            <p:spPr bwMode="auto">
              <a:xfrm>
                <a:off x="7282759" y="3344716"/>
                <a:ext cx="596868" cy="423967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136" name="Group 135">
                <a:extLst>
                  <a:ext uri="{FF2B5EF4-FFF2-40B4-BE49-F238E27FC236}">
                    <a16:creationId xmlns:a16="http://schemas.microsoft.com/office/drawing/2014/main" id="{05106494-8AB3-46F4-AB7A-7A378775313E}"/>
                  </a:ext>
                </a:extLst>
              </p:cNvPr>
              <p:cNvGrpSpPr/>
              <p:nvPr/>
            </p:nvGrpSpPr>
            <p:grpSpPr>
              <a:xfrm>
                <a:off x="7879627" y="4225883"/>
                <a:ext cx="750751" cy="946944"/>
                <a:chOff x="8088312" y="4149630"/>
                <a:chExt cx="750751" cy="946944"/>
              </a:xfrm>
            </p:grpSpPr>
            <p:sp>
              <p:nvSpPr>
                <p:cNvPr id="146" name="Oval 145">
                  <a:extLst>
                    <a:ext uri="{FF2B5EF4-FFF2-40B4-BE49-F238E27FC236}">
                      <a16:creationId xmlns:a16="http://schemas.microsoft.com/office/drawing/2014/main" id="{832AAFD4-3EA0-4381-93B8-C3EABD3C7C5C}"/>
                    </a:ext>
                  </a:extLst>
                </p:cNvPr>
                <p:cNvSpPr/>
                <p:nvPr/>
              </p:nvSpPr>
              <p:spPr bwMode="auto">
                <a:xfrm>
                  <a:off x="8305663" y="4639374"/>
                  <a:ext cx="533400" cy="457200"/>
                </a:xfrm>
                <a:prstGeom prst="ellipse">
                  <a:avLst/>
                </a:prstGeom>
                <a:solidFill>
                  <a:srgbClr val="00B8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4572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100000"/>
                    <a:buFont typeface="Times New Roman" panose="02020603050405020304" pitchFamily="18" charset="0"/>
                    <a:buNone/>
                    <a:tabLst/>
                  </a:pPr>
                  <a:r>
                    <a:rPr kumimoji="0" lang="en-US" sz="1300" b="0" i="0" u="none" strike="noStrike" cap="none" normalizeH="0" baseline="0" dirty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panose="020B0604020202020204" pitchFamily="34" charset="0"/>
                      <a:ea typeface="Arial Unicode MS" panose="020B0604020202020204" pitchFamily="34" charset="-128"/>
                      <a:cs typeface="Arial Unicode MS" panose="020B0604020202020204" pitchFamily="34" charset="-128"/>
                    </a:rPr>
                    <a:t>10</a:t>
                  </a:r>
                  <a:endParaRPr kumimoji="0" lang="en-CA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endParaRPr>
                </a:p>
              </p:txBody>
            </p:sp>
            <p:cxnSp>
              <p:nvCxnSpPr>
                <p:cNvPr id="147" name="Straight Connector 146">
                  <a:extLst>
                    <a:ext uri="{FF2B5EF4-FFF2-40B4-BE49-F238E27FC236}">
                      <a16:creationId xmlns:a16="http://schemas.microsoft.com/office/drawing/2014/main" id="{F3D2FB23-11DB-45AD-9740-CF1B0549545F}"/>
                    </a:ext>
                  </a:extLst>
                </p:cNvPr>
                <p:cNvCxnSpPr>
                  <a:cxnSpLocks/>
                  <a:stCxn id="134" idx="4"/>
                  <a:endCxn id="146" idx="0"/>
                </p:cNvCxnSpPr>
                <p:nvPr/>
              </p:nvCxnSpPr>
              <p:spPr bwMode="auto">
                <a:xfrm>
                  <a:off x="8088312" y="4149630"/>
                  <a:ext cx="484051" cy="489744"/>
                </a:xfrm>
                <a:prstGeom prst="line">
                  <a:avLst/>
                </a:prstGeom>
                <a:ln>
                  <a:headEnd type="none" w="med" len="med"/>
                  <a:tailEnd type="non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FE00EB37-083A-42E9-9D00-2FA9613A7ACE}"/>
                  </a:ext>
                </a:extLst>
              </p:cNvPr>
              <p:cNvSpPr/>
              <p:nvPr/>
            </p:nvSpPr>
            <p:spPr bwMode="auto">
              <a:xfrm>
                <a:off x="5801107" y="462532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id="{EC60E4AC-D67A-4E9E-A625-3B1E846245A0}"/>
                  </a:ext>
                </a:extLst>
              </p:cNvPr>
              <p:cNvCxnSpPr>
                <a:cxnSpLocks/>
                <a:stCxn id="140" idx="4"/>
                <a:endCxn id="137" idx="0"/>
              </p:cNvCxnSpPr>
              <p:nvPr/>
            </p:nvCxnSpPr>
            <p:spPr bwMode="auto">
              <a:xfrm flipH="1">
                <a:off x="6067807" y="4279497"/>
                <a:ext cx="503399" cy="34582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9" name="Oval 138">
                <a:extLst>
                  <a:ext uri="{FF2B5EF4-FFF2-40B4-BE49-F238E27FC236}">
                    <a16:creationId xmlns:a16="http://schemas.microsoft.com/office/drawing/2014/main" id="{4A29B4DA-6A70-49F2-B6D1-B19FA57460FB}"/>
                  </a:ext>
                </a:extLst>
              </p:cNvPr>
              <p:cNvSpPr/>
              <p:nvPr/>
            </p:nvSpPr>
            <p:spPr bwMode="auto">
              <a:xfrm>
                <a:off x="7016059" y="2887516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8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0" name="Oval 139">
                <a:extLst>
                  <a:ext uri="{FF2B5EF4-FFF2-40B4-BE49-F238E27FC236}">
                    <a16:creationId xmlns:a16="http://schemas.microsoft.com/office/drawing/2014/main" id="{1978B62E-865C-485A-A16D-7B147D54942C}"/>
                  </a:ext>
                </a:extLst>
              </p:cNvPr>
              <p:cNvSpPr/>
              <p:nvPr/>
            </p:nvSpPr>
            <p:spPr bwMode="auto">
              <a:xfrm>
                <a:off x="6304506" y="382229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1" name="TextBox 140">
                <a:extLst>
                  <a:ext uri="{FF2B5EF4-FFF2-40B4-BE49-F238E27FC236}">
                    <a16:creationId xmlns:a16="http://schemas.microsoft.com/office/drawing/2014/main" id="{C6ED51F8-67B6-405F-9CA8-9BE0BE2F6BC2}"/>
                  </a:ext>
                </a:extLst>
              </p:cNvPr>
              <p:cNvSpPr txBox="1"/>
              <p:nvPr/>
            </p:nvSpPr>
            <p:spPr>
              <a:xfrm>
                <a:off x="6245710" y="4542648"/>
                <a:ext cx="306147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id="{18989EE5-CEBD-489F-827C-62192A0E69D3}"/>
                  </a:ext>
                </a:extLst>
              </p:cNvPr>
              <p:cNvSpPr txBox="1"/>
              <p:nvPr/>
            </p:nvSpPr>
            <p:spPr>
              <a:xfrm>
                <a:off x="8134572" y="3647315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id="{6D1BE9E1-CFFB-4962-B055-CA656ABADB33}"/>
                  </a:ext>
                </a:extLst>
              </p:cNvPr>
              <p:cNvSpPr txBox="1"/>
              <p:nvPr/>
            </p:nvSpPr>
            <p:spPr>
              <a:xfrm>
                <a:off x="7141995" y="2538900"/>
                <a:ext cx="306147" cy="3189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2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id="{35B72B91-90A4-4B5B-8915-37EFB337CF03}"/>
                  </a:ext>
                </a:extLst>
              </p:cNvPr>
              <p:cNvSpPr txBox="1"/>
              <p:nvPr/>
            </p:nvSpPr>
            <p:spPr>
              <a:xfrm>
                <a:off x="6795114" y="4023829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1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id="{B1019C49-34FC-45BB-8C7F-E7EAD106CF96}"/>
                  </a:ext>
                </a:extLst>
              </p:cNvPr>
              <p:cNvSpPr txBox="1"/>
              <p:nvPr/>
            </p:nvSpPr>
            <p:spPr>
              <a:xfrm>
                <a:off x="7989874" y="5267036"/>
                <a:ext cx="312906" cy="349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C00000"/>
                    </a:solidFill>
                  </a:rPr>
                  <a:t>0</a:t>
                </a:r>
                <a:endParaRPr lang="en-CA" b="1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B4932B98-829A-420F-9F3E-FFEDCA84F438}"/>
                </a:ext>
              </a:extLst>
            </p:cNvPr>
            <p:cNvCxnSpPr>
              <a:cxnSpLocks/>
              <a:stCxn id="131" idx="0"/>
              <a:endCxn id="134" idx="3"/>
            </p:cNvCxnSpPr>
            <p:nvPr/>
          </p:nvCxnSpPr>
          <p:spPr bwMode="auto">
            <a:xfrm flipV="1">
              <a:off x="2251133" y="4180929"/>
              <a:ext cx="428628" cy="56671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2BC951AD-E426-4F80-A57B-6F8DB8AD8BC9}"/>
                </a:ext>
              </a:extLst>
            </p:cNvPr>
            <p:cNvSpPr/>
            <p:nvPr/>
          </p:nvSpPr>
          <p:spPr bwMode="auto">
            <a:xfrm>
              <a:off x="1984433" y="4747640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6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EB61F5C5-C6E7-4D2E-AF2B-A792098C451F}"/>
                </a:ext>
              </a:extLst>
            </p:cNvPr>
            <p:cNvSpPr txBox="1"/>
            <p:nvPr/>
          </p:nvSpPr>
          <p:spPr>
            <a:xfrm>
              <a:off x="2265357" y="5233107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1069026E-C6B2-4EAC-AFA7-1BA051B780B4}"/>
              </a:ext>
            </a:extLst>
          </p:cNvPr>
          <p:cNvSpPr txBox="1"/>
          <p:nvPr/>
        </p:nvSpPr>
        <p:spPr>
          <a:xfrm>
            <a:off x="5168133" y="1699749"/>
            <a:ext cx="3093766" cy="6151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19215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 animBg="1"/>
      <p:bldP spid="89" grpId="0" animBg="1"/>
      <p:bldP spid="42" grpId="0"/>
      <p:bldP spid="45" grpId="0"/>
      <p:bldP spid="47" grpId="0"/>
      <p:bldP spid="72" grpId="0" animBg="1"/>
      <p:bldP spid="86" grpId="0" animBg="1"/>
      <p:bldP spid="7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264B67B6-4299-444F-AD8F-51CD4AF6BEFD}"/>
              </a:ext>
            </a:extLst>
          </p:cNvPr>
          <p:cNvSpPr/>
          <p:nvPr/>
        </p:nvSpPr>
        <p:spPr bwMode="auto">
          <a:xfrm rot="21302329">
            <a:off x="7343091" y="2658638"/>
            <a:ext cx="2574758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3" name="Freeform: Shape 112">
            <a:extLst>
              <a:ext uri="{FF2B5EF4-FFF2-40B4-BE49-F238E27FC236}">
                <a16:creationId xmlns:a16="http://schemas.microsoft.com/office/drawing/2014/main" id="{815E2081-096A-491A-B231-C75D921096E8}"/>
              </a:ext>
            </a:extLst>
          </p:cNvPr>
          <p:cNvSpPr/>
          <p:nvPr/>
        </p:nvSpPr>
        <p:spPr bwMode="auto">
          <a:xfrm>
            <a:off x="4007223" y="2479536"/>
            <a:ext cx="2426581" cy="3112039"/>
          </a:xfrm>
          <a:custGeom>
            <a:avLst/>
            <a:gdLst>
              <a:gd name="connsiteX0" fmla="*/ 0 w 2334127"/>
              <a:gd name="connsiteY0" fmla="*/ 168442 h 2803358"/>
              <a:gd name="connsiteX1" fmla="*/ 0 w 2334127"/>
              <a:gd name="connsiteY1" fmla="*/ 168442 h 2803358"/>
              <a:gd name="connsiteX2" fmla="*/ 312822 w 2334127"/>
              <a:gd name="connsiteY2" fmla="*/ 96253 h 2803358"/>
              <a:gd name="connsiteX3" fmla="*/ 709864 w 2334127"/>
              <a:gd name="connsiteY3" fmla="*/ 24063 h 2803358"/>
              <a:gd name="connsiteX4" fmla="*/ 974558 w 2334127"/>
              <a:gd name="connsiteY4" fmla="*/ 84221 h 2803358"/>
              <a:gd name="connsiteX5" fmla="*/ 1624264 w 2334127"/>
              <a:gd name="connsiteY5" fmla="*/ 854242 h 2803358"/>
              <a:gd name="connsiteX6" fmla="*/ 1852864 w 2334127"/>
              <a:gd name="connsiteY6" fmla="*/ 1058779 h 2803358"/>
              <a:gd name="connsiteX7" fmla="*/ 1925053 w 2334127"/>
              <a:gd name="connsiteY7" fmla="*/ 1143000 h 2803358"/>
              <a:gd name="connsiteX8" fmla="*/ 2045369 w 2334127"/>
              <a:gd name="connsiteY8" fmla="*/ 1431758 h 2803358"/>
              <a:gd name="connsiteX9" fmla="*/ 2261937 w 2334127"/>
              <a:gd name="connsiteY9" fmla="*/ 1840831 h 2803358"/>
              <a:gd name="connsiteX10" fmla="*/ 2298032 w 2334127"/>
              <a:gd name="connsiteY10" fmla="*/ 2093495 h 2803358"/>
              <a:gd name="connsiteX11" fmla="*/ 2334127 w 2334127"/>
              <a:gd name="connsiteY11" fmla="*/ 2165684 h 2803358"/>
              <a:gd name="connsiteX12" fmla="*/ 2322095 w 2334127"/>
              <a:gd name="connsiteY12" fmla="*/ 2454442 h 2803358"/>
              <a:gd name="connsiteX13" fmla="*/ 2153653 w 2334127"/>
              <a:gd name="connsiteY13" fmla="*/ 2743200 h 2803358"/>
              <a:gd name="connsiteX14" fmla="*/ 2033337 w 2334127"/>
              <a:gd name="connsiteY14" fmla="*/ 2803358 h 2803358"/>
              <a:gd name="connsiteX15" fmla="*/ 1804737 w 2334127"/>
              <a:gd name="connsiteY15" fmla="*/ 2791326 h 2803358"/>
              <a:gd name="connsiteX16" fmla="*/ 1768643 w 2334127"/>
              <a:gd name="connsiteY16" fmla="*/ 2779295 h 2803358"/>
              <a:gd name="connsiteX17" fmla="*/ 1491916 w 2334127"/>
              <a:gd name="connsiteY17" fmla="*/ 2418347 h 2803358"/>
              <a:gd name="connsiteX18" fmla="*/ 1347537 w 2334127"/>
              <a:gd name="connsiteY18" fmla="*/ 2225842 h 2803358"/>
              <a:gd name="connsiteX19" fmla="*/ 1167064 w 2334127"/>
              <a:gd name="connsiteY19" fmla="*/ 1949116 h 2803358"/>
              <a:gd name="connsiteX20" fmla="*/ 830179 w 2334127"/>
              <a:gd name="connsiteY20" fmla="*/ 1756610 h 2803358"/>
              <a:gd name="connsiteX21" fmla="*/ 685800 w 2334127"/>
              <a:gd name="connsiteY21" fmla="*/ 1612231 h 2803358"/>
              <a:gd name="connsiteX22" fmla="*/ 553453 w 2334127"/>
              <a:gd name="connsiteY22" fmla="*/ 1383631 h 2803358"/>
              <a:gd name="connsiteX23" fmla="*/ 529390 w 2334127"/>
              <a:gd name="connsiteY23" fmla="*/ 1347537 h 2803358"/>
              <a:gd name="connsiteX24" fmla="*/ 204537 w 2334127"/>
              <a:gd name="connsiteY24" fmla="*/ 818147 h 2803358"/>
              <a:gd name="connsiteX25" fmla="*/ 144379 w 2334127"/>
              <a:gd name="connsiteY25" fmla="*/ 565484 h 2803358"/>
              <a:gd name="connsiteX26" fmla="*/ 216569 w 2334127"/>
              <a:gd name="connsiteY26" fmla="*/ 192505 h 2803358"/>
              <a:gd name="connsiteX27" fmla="*/ 324853 w 2334127"/>
              <a:gd name="connsiteY27" fmla="*/ 36095 h 2803358"/>
              <a:gd name="connsiteX28" fmla="*/ 336885 w 2334127"/>
              <a:gd name="connsiteY28" fmla="*/ 0 h 2803358"/>
              <a:gd name="connsiteX29" fmla="*/ 336885 w 2334127"/>
              <a:gd name="connsiteY29" fmla="*/ 144379 h 2803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334127" h="2803358">
                <a:moveTo>
                  <a:pt x="0" y="168442"/>
                </a:moveTo>
                <a:lnTo>
                  <a:pt x="0" y="168442"/>
                </a:lnTo>
                <a:cubicBezTo>
                  <a:pt x="104274" y="144379"/>
                  <a:pt x="207814" y="116879"/>
                  <a:pt x="312822" y="96253"/>
                </a:cubicBezTo>
                <a:cubicBezTo>
                  <a:pt x="767456" y="6950"/>
                  <a:pt x="549613" y="77482"/>
                  <a:pt x="709864" y="24063"/>
                </a:cubicBezTo>
                <a:cubicBezTo>
                  <a:pt x="798095" y="44116"/>
                  <a:pt x="891509" y="48308"/>
                  <a:pt x="974558" y="84221"/>
                </a:cubicBezTo>
                <a:cubicBezTo>
                  <a:pt x="1243545" y="200539"/>
                  <a:pt x="1550543" y="765268"/>
                  <a:pt x="1624264" y="854242"/>
                </a:cubicBezTo>
                <a:cubicBezTo>
                  <a:pt x="1689501" y="932976"/>
                  <a:pt x="1779103" y="987968"/>
                  <a:pt x="1852864" y="1058779"/>
                </a:cubicBezTo>
                <a:cubicBezTo>
                  <a:pt x="1879537" y="1084385"/>
                  <a:pt x="1900990" y="1114926"/>
                  <a:pt x="1925053" y="1143000"/>
                </a:cubicBezTo>
                <a:cubicBezTo>
                  <a:pt x="1931749" y="1160217"/>
                  <a:pt x="2004949" y="1368241"/>
                  <a:pt x="2045369" y="1431758"/>
                </a:cubicBezTo>
                <a:cubicBezTo>
                  <a:pt x="2242195" y="1741057"/>
                  <a:pt x="2129003" y="1499002"/>
                  <a:pt x="2261937" y="1840831"/>
                </a:cubicBezTo>
                <a:cubicBezTo>
                  <a:pt x="2269521" y="1931831"/>
                  <a:pt x="2269250" y="2007149"/>
                  <a:pt x="2298032" y="2093495"/>
                </a:cubicBezTo>
                <a:cubicBezTo>
                  <a:pt x="2306540" y="2119018"/>
                  <a:pt x="2322095" y="2141621"/>
                  <a:pt x="2334127" y="2165684"/>
                </a:cubicBezTo>
                <a:cubicBezTo>
                  <a:pt x="2330116" y="2261937"/>
                  <a:pt x="2340483" y="2359877"/>
                  <a:pt x="2322095" y="2454442"/>
                </a:cubicBezTo>
                <a:cubicBezTo>
                  <a:pt x="2312964" y="2501402"/>
                  <a:pt x="2184161" y="2714387"/>
                  <a:pt x="2153653" y="2743200"/>
                </a:cubicBezTo>
                <a:cubicBezTo>
                  <a:pt x="2121054" y="2773988"/>
                  <a:pt x="2073442" y="2783305"/>
                  <a:pt x="2033337" y="2803358"/>
                </a:cubicBezTo>
                <a:cubicBezTo>
                  <a:pt x="1957137" y="2799347"/>
                  <a:pt x="1880729" y="2798234"/>
                  <a:pt x="1804737" y="2791326"/>
                </a:cubicBezTo>
                <a:cubicBezTo>
                  <a:pt x="1792107" y="2790178"/>
                  <a:pt x="1778187" y="2787646"/>
                  <a:pt x="1768643" y="2779295"/>
                </a:cubicBezTo>
                <a:cubicBezTo>
                  <a:pt x="1551728" y="2589494"/>
                  <a:pt x="1654520" y="2662253"/>
                  <a:pt x="1491916" y="2418347"/>
                </a:cubicBezTo>
                <a:cubicBezTo>
                  <a:pt x="1447423" y="2351608"/>
                  <a:pt x="1393194" y="2291790"/>
                  <a:pt x="1347537" y="2225842"/>
                </a:cubicBezTo>
                <a:cubicBezTo>
                  <a:pt x="1284853" y="2135298"/>
                  <a:pt x="1261495" y="2005775"/>
                  <a:pt x="1167064" y="1949116"/>
                </a:cubicBezTo>
                <a:cubicBezTo>
                  <a:pt x="855399" y="1762117"/>
                  <a:pt x="977200" y="1805618"/>
                  <a:pt x="830179" y="1756610"/>
                </a:cubicBezTo>
                <a:cubicBezTo>
                  <a:pt x="782053" y="1708484"/>
                  <a:pt x="726354" y="1666891"/>
                  <a:pt x="685800" y="1612231"/>
                </a:cubicBezTo>
                <a:cubicBezTo>
                  <a:pt x="633336" y="1541519"/>
                  <a:pt x="598246" y="1459435"/>
                  <a:pt x="553453" y="1383631"/>
                </a:cubicBezTo>
                <a:cubicBezTo>
                  <a:pt x="546097" y="1371182"/>
                  <a:pt x="536983" y="1359843"/>
                  <a:pt x="529390" y="1347537"/>
                </a:cubicBezTo>
                <a:lnTo>
                  <a:pt x="204537" y="818147"/>
                </a:lnTo>
                <a:cubicBezTo>
                  <a:pt x="184484" y="733926"/>
                  <a:pt x="142714" y="652043"/>
                  <a:pt x="144379" y="565484"/>
                </a:cubicBezTo>
                <a:cubicBezTo>
                  <a:pt x="146814" y="438874"/>
                  <a:pt x="180181" y="313798"/>
                  <a:pt x="216569" y="192505"/>
                </a:cubicBezTo>
                <a:cubicBezTo>
                  <a:pt x="223513" y="169359"/>
                  <a:pt x="298031" y="71857"/>
                  <a:pt x="324853" y="36095"/>
                </a:cubicBezTo>
                <a:lnTo>
                  <a:pt x="336885" y="0"/>
                </a:lnTo>
                <a:lnTo>
                  <a:pt x="336885" y="144379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deletion (an idea)</a:t>
            </a:r>
            <a:endParaRPr lang="de-DE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6AB94AF-D164-4234-BBD1-85CD09526F92}"/>
              </a:ext>
            </a:extLst>
          </p:cNvPr>
          <p:cNvGrpSpPr/>
          <p:nvPr/>
        </p:nvGrpSpPr>
        <p:grpSpPr>
          <a:xfrm>
            <a:off x="418675" y="2485112"/>
            <a:ext cx="3255616" cy="2907099"/>
            <a:chOff x="5649732" y="2291464"/>
            <a:chExt cx="3255616" cy="2907099"/>
          </a:xfrm>
        </p:grpSpPr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FAB120EE-B6AA-4883-89AC-1FE0BEF18813}"/>
                </a:ext>
              </a:extLst>
            </p:cNvPr>
            <p:cNvCxnSpPr>
              <a:cxnSpLocks/>
              <a:stCxn id="103" idx="4"/>
              <a:endCxn id="95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59DC06A3-23E2-4A46-97C9-C6F6612C1A40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4913D206-FD31-4314-8194-81AF55E29D85}"/>
                </a:ext>
              </a:extLst>
            </p:cNvPr>
            <p:cNvCxnSpPr>
              <a:cxnSpLocks/>
              <a:stCxn id="102" idx="0"/>
              <a:endCxn id="95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C052A0DD-0300-48D3-AA68-5FF29705BCF3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1931CB78-52C2-4C6A-A957-72E752DBB3C5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F6C7F6A6-A2FB-4BE6-83D1-9D2A5141CBDD}"/>
                  </a:ext>
                </a:extLst>
              </p:cNvPr>
              <p:cNvCxnSpPr>
                <a:cxnSpLocks/>
                <a:stCxn id="95" idx="4"/>
                <a:endCxn id="98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0" name="Oval 99">
              <a:extLst>
                <a:ext uri="{FF2B5EF4-FFF2-40B4-BE49-F238E27FC236}">
                  <a16:creationId xmlns:a16="http://schemas.microsoft.com/office/drawing/2014/main" id="{F4D1F8B2-3858-4235-85C3-5F07DF00CF46}"/>
                </a:ext>
              </a:extLst>
            </p:cNvPr>
            <p:cNvSpPr/>
            <p:nvPr/>
          </p:nvSpPr>
          <p:spPr bwMode="auto">
            <a:xfrm>
              <a:off x="6014437" y="3854091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6BC15BE9-5F67-4C4E-97EA-6AA4ACC6DF4E}"/>
                </a:ext>
              </a:extLst>
            </p:cNvPr>
            <p:cNvCxnSpPr>
              <a:cxnSpLocks/>
              <a:stCxn id="103" idx="4"/>
              <a:endCxn id="100" idx="0"/>
            </p:cNvCxnSpPr>
            <p:nvPr/>
          </p:nvCxnSpPr>
          <p:spPr bwMode="auto">
            <a:xfrm flipH="1">
              <a:off x="6281137" y="3015746"/>
              <a:ext cx="905646" cy="83834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A251BED4-D1B8-41FA-8FC5-84C480CC7524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80C1629-0169-4B49-A1C4-AC1B783C966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75F1CEC4-659D-4477-AEE6-8C388FEA3E87}"/>
                </a:ext>
              </a:extLst>
            </p:cNvPr>
            <p:cNvSpPr txBox="1"/>
            <p:nvPr/>
          </p:nvSpPr>
          <p:spPr>
            <a:xfrm>
              <a:off x="5649732" y="3915282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12F00BCF-69C2-4752-8F93-D8B9F07056CD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21B238F0-D553-4708-950E-F132F79811F7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6232730E-1AD6-4E95-8474-7CDA07B137D9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00F777FD-1DCA-4609-BDC4-CCACBF38E4BB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7737ADC-BEB1-4518-B52D-DF300F575063}"/>
              </a:ext>
            </a:extLst>
          </p:cNvPr>
          <p:cNvSpPr txBox="1"/>
          <p:nvPr/>
        </p:nvSpPr>
        <p:spPr>
          <a:xfrm>
            <a:off x="327558" y="5347024"/>
            <a:ext cx="1571071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Remove 2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99CEE86A-7622-4305-BC60-A99B39CDB024}"/>
              </a:ext>
            </a:extLst>
          </p:cNvPr>
          <p:cNvSpPr txBox="1"/>
          <p:nvPr/>
        </p:nvSpPr>
        <p:spPr>
          <a:xfrm>
            <a:off x="3444562" y="6036271"/>
            <a:ext cx="3115302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Oh, no!</a:t>
            </a:r>
          </a:p>
          <a:p>
            <a:r>
              <a:rPr lang="en-US" b="1" dirty="0">
                <a:solidFill>
                  <a:schemeClr val="tx1"/>
                </a:solidFill>
              </a:rPr>
              <a:t>4 violates the AVL property</a:t>
            </a:r>
            <a:endParaRPr lang="en-CA" b="1" dirty="0">
              <a:solidFill>
                <a:schemeClr val="tx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5226405-8C89-4650-943B-85FA4E61D753}"/>
              </a:ext>
            </a:extLst>
          </p:cNvPr>
          <p:cNvSpPr txBox="1"/>
          <p:nvPr/>
        </p:nvSpPr>
        <p:spPr>
          <a:xfrm>
            <a:off x="7326312" y="5990104"/>
            <a:ext cx="31153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That’s better!</a:t>
            </a:r>
            <a:endParaRPr lang="en-CA" b="1" dirty="0">
              <a:solidFill>
                <a:schemeClr val="tx1"/>
              </a:solidFill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1F6498E-75D5-4517-915C-9952FA205F24}"/>
              </a:ext>
            </a:extLst>
          </p:cNvPr>
          <p:cNvGrpSpPr/>
          <p:nvPr/>
        </p:nvGrpSpPr>
        <p:grpSpPr>
          <a:xfrm>
            <a:off x="4418146" y="2475017"/>
            <a:ext cx="2141718" cy="2907099"/>
            <a:chOff x="6763630" y="2291464"/>
            <a:chExt cx="2141718" cy="2907099"/>
          </a:xfrm>
        </p:grpSpPr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97F9744A-3C80-41F7-A09D-F17E0C5D0805}"/>
                </a:ext>
              </a:extLst>
            </p:cNvPr>
            <p:cNvCxnSpPr>
              <a:cxnSpLocks/>
              <a:stCxn id="64" idx="4"/>
              <a:endCxn id="58" idx="0"/>
            </p:cNvCxnSpPr>
            <p:nvPr/>
          </p:nvCxnSpPr>
          <p:spPr bwMode="auto">
            <a:xfrm>
              <a:off x="7186783" y="3015746"/>
              <a:ext cx="692844" cy="752937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A5C6C471-0D58-43A0-A5C2-89182945F559}"/>
                </a:ext>
              </a:extLst>
            </p:cNvPr>
            <p:cNvSpPr/>
            <p:nvPr/>
          </p:nvSpPr>
          <p:spPr bwMode="auto">
            <a:xfrm>
              <a:off x="7612927" y="376868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F008F60A-B228-4EBE-8E69-D1DCD81BCCCC}"/>
                </a:ext>
              </a:extLst>
            </p:cNvPr>
            <p:cNvCxnSpPr>
              <a:cxnSpLocks/>
              <a:stCxn id="63" idx="0"/>
              <a:endCxn id="58" idx="4"/>
            </p:cNvCxnSpPr>
            <p:nvPr/>
          </p:nvCxnSpPr>
          <p:spPr bwMode="auto">
            <a:xfrm flipV="1">
              <a:off x="7286139" y="4225883"/>
              <a:ext cx="593488" cy="51548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1DA30FD-2B35-41F6-89C8-B37492D2F7FF}"/>
                </a:ext>
              </a:extLst>
            </p:cNvPr>
            <p:cNvGrpSpPr/>
            <p:nvPr/>
          </p:nvGrpSpPr>
          <p:grpSpPr>
            <a:xfrm>
              <a:off x="7879627" y="4225883"/>
              <a:ext cx="750751" cy="946944"/>
              <a:chOff x="8088312" y="4149630"/>
              <a:chExt cx="750751" cy="946944"/>
            </a:xfrm>
          </p:grpSpPr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438D653B-6B23-498A-8E9A-0DEABD993EC7}"/>
                  </a:ext>
                </a:extLst>
              </p:cNvPr>
              <p:cNvSpPr/>
              <p:nvPr/>
            </p:nvSpPr>
            <p:spPr bwMode="auto">
              <a:xfrm>
                <a:off x="8305663" y="4639374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CF6D4F08-0247-43ED-B9FD-3C7ECC97765E}"/>
                  </a:ext>
                </a:extLst>
              </p:cNvPr>
              <p:cNvCxnSpPr>
                <a:cxnSpLocks/>
                <a:stCxn id="58" idx="4"/>
                <a:endCxn id="70" idx="0"/>
              </p:cNvCxnSpPr>
              <p:nvPr/>
            </p:nvCxnSpPr>
            <p:spPr bwMode="auto">
              <a:xfrm>
                <a:off x="8088312" y="4149630"/>
                <a:ext cx="484051" cy="489744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16E66F6B-32FF-4906-9A41-FBC1B992486A}"/>
                </a:ext>
              </a:extLst>
            </p:cNvPr>
            <p:cNvSpPr/>
            <p:nvPr/>
          </p:nvSpPr>
          <p:spPr bwMode="auto">
            <a:xfrm>
              <a:off x="7019439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51145F44-6439-4567-86E5-4100AD74FBD8}"/>
                </a:ext>
              </a:extLst>
            </p:cNvPr>
            <p:cNvSpPr/>
            <p:nvPr/>
          </p:nvSpPr>
          <p:spPr bwMode="auto">
            <a:xfrm>
              <a:off x="6920083" y="2558546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276484CB-C6AA-4149-AD5E-D9A8A3C10D17}"/>
                </a:ext>
              </a:extLst>
            </p:cNvPr>
            <p:cNvSpPr txBox="1"/>
            <p:nvPr/>
          </p:nvSpPr>
          <p:spPr>
            <a:xfrm>
              <a:off x="8134572" y="3647315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CC3F9B6-CC6F-48ED-BF50-24C09051390E}"/>
                </a:ext>
              </a:extLst>
            </p:cNvPr>
            <p:cNvSpPr txBox="1"/>
            <p:nvPr/>
          </p:nvSpPr>
          <p:spPr>
            <a:xfrm>
              <a:off x="7129686" y="229146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1C35D5D-6347-42EE-B45E-E1BA3EA289FD}"/>
                </a:ext>
              </a:extLst>
            </p:cNvPr>
            <p:cNvSpPr txBox="1"/>
            <p:nvPr/>
          </p:nvSpPr>
          <p:spPr>
            <a:xfrm>
              <a:off x="6763630" y="4472089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89CD50B-6EFD-4703-A66E-AF335D3019F2}"/>
                </a:ext>
              </a:extLst>
            </p:cNvPr>
            <p:cNvSpPr txBox="1"/>
            <p:nvPr/>
          </p:nvSpPr>
          <p:spPr>
            <a:xfrm>
              <a:off x="8592442" y="451107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72" name="Arrow: Right 71">
            <a:extLst>
              <a:ext uri="{FF2B5EF4-FFF2-40B4-BE49-F238E27FC236}">
                <a16:creationId xmlns:a16="http://schemas.microsoft.com/office/drawing/2014/main" id="{29C70ED1-3951-449B-BD9F-36B4B21158EA}"/>
              </a:ext>
            </a:extLst>
          </p:cNvPr>
          <p:cNvSpPr/>
          <p:nvPr/>
        </p:nvSpPr>
        <p:spPr bwMode="auto">
          <a:xfrm>
            <a:off x="3092033" y="3148753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3A84766-7EF5-4B24-8125-819AD8277C44}"/>
              </a:ext>
            </a:extLst>
          </p:cNvPr>
          <p:cNvGrpSpPr/>
          <p:nvPr/>
        </p:nvGrpSpPr>
        <p:grpSpPr>
          <a:xfrm>
            <a:off x="7699180" y="2427226"/>
            <a:ext cx="1993466" cy="2755060"/>
            <a:chOff x="6916115" y="2443503"/>
            <a:chExt cx="1993466" cy="2755060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BF0F688A-8E3F-498D-8229-86C6A6E92E16}"/>
                </a:ext>
              </a:extLst>
            </p:cNvPr>
            <p:cNvCxnSpPr>
              <a:cxnSpLocks/>
              <a:stCxn id="79" idx="0"/>
              <a:endCxn id="75" idx="4"/>
            </p:cNvCxnSpPr>
            <p:nvPr/>
          </p:nvCxnSpPr>
          <p:spPr bwMode="auto">
            <a:xfrm flipV="1">
              <a:off x="7213100" y="3208443"/>
              <a:ext cx="883878" cy="60393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BA88B7F-7EB0-4B3D-AD71-62B8D7C9E8C3}"/>
                </a:ext>
              </a:extLst>
            </p:cNvPr>
            <p:cNvSpPr/>
            <p:nvPr/>
          </p:nvSpPr>
          <p:spPr bwMode="auto">
            <a:xfrm>
              <a:off x="7830278" y="275124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9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CE81F23-E0ED-4E76-874E-262FDF7BFF5A}"/>
                </a:ext>
              </a:extLst>
            </p:cNvPr>
            <p:cNvCxnSpPr>
              <a:cxnSpLocks/>
              <a:stCxn id="78" idx="0"/>
              <a:endCxn id="79" idx="4"/>
            </p:cNvCxnSpPr>
            <p:nvPr/>
          </p:nvCxnSpPr>
          <p:spPr bwMode="auto">
            <a:xfrm flipH="1" flipV="1">
              <a:off x="7213100" y="4269573"/>
              <a:ext cx="244685" cy="47179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5CC1E89E-8D7D-413A-A403-40410B2430CD}"/>
                </a:ext>
              </a:extLst>
            </p:cNvPr>
            <p:cNvGrpSpPr/>
            <p:nvPr/>
          </p:nvGrpSpPr>
          <p:grpSpPr>
            <a:xfrm>
              <a:off x="8096978" y="3208443"/>
              <a:ext cx="691519" cy="953815"/>
              <a:chOff x="8305663" y="3132190"/>
              <a:chExt cx="691519" cy="953815"/>
            </a:xfrm>
          </p:grpSpPr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149F5928-A3A8-49B8-A37C-5681F5DB6CF3}"/>
                  </a:ext>
                </a:extLst>
              </p:cNvPr>
              <p:cNvSpPr/>
              <p:nvPr/>
            </p:nvSpPr>
            <p:spPr bwMode="auto">
              <a:xfrm>
                <a:off x="8463782" y="36288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3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10</a:t>
                </a:r>
                <a:endParaRPr kumimoji="0" lang="en-CA" sz="13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8FF32140-4F65-4A75-8F43-C3CFBBCFEF17}"/>
                  </a:ext>
                </a:extLst>
              </p:cNvPr>
              <p:cNvCxnSpPr>
                <a:cxnSpLocks/>
                <a:stCxn id="75" idx="4"/>
                <a:endCxn id="84" idx="0"/>
              </p:cNvCxnSpPr>
              <p:nvPr/>
            </p:nvCxnSpPr>
            <p:spPr bwMode="auto">
              <a:xfrm>
                <a:off x="8305663" y="3132190"/>
                <a:ext cx="424819" cy="496615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5D38C49E-3F58-4B56-9FD6-B8EAC5E48A82}"/>
                </a:ext>
              </a:extLst>
            </p:cNvPr>
            <p:cNvSpPr/>
            <p:nvPr/>
          </p:nvSpPr>
          <p:spPr bwMode="auto">
            <a:xfrm>
              <a:off x="7191085" y="47413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8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B876E692-8A3A-4956-8176-1CA8CD422148}"/>
                </a:ext>
              </a:extLst>
            </p:cNvPr>
            <p:cNvSpPr/>
            <p:nvPr/>
          </p:nvSpPr>
          <p:spPr bwMode="auto">
            <a:xfrm>
              <a:off x="6946400" y="381237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4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F44F6A8B-ED8D-4B92-8945-44E4235A24DA}"/>
                </a:ext>
              </a:extLst>
            </p:cNvPr>
            <p:cNvSpPr txBox="1"/>
            <p:nvPr/>
          </p:nvSpPr>
          <p:spPr>
            <a:xfrm>
              <a:off x="7425477" y="378329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1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997DB582-23FE-4C02-8C82-346940F9F929}"/>
                </a:ext>
              </a:extLst>
            </p:cNvPr>
            <p:cNvSpPr txBox="1"/>
            <p:nvPr/>
          </p:nvSpPr>
          <p:spPr>
            <a:xfrm>
              <a:off x="7738383" y="2443503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2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E66FBBE-31F0-4C07-8B32-148B2A62817D}"/>
                </a:ext>
              </a:extLst>
            </p:cNvPr>
            <p:cNvSpPr txBox="1"/>
            <p:nvPr/>
          </p:nvSpPr>
          <p:spPr>
            <a:xfrm>
              <a:off x="6916115" y="4661731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38B48E67-F110-492F-886B-04A035FEC3E1}"/>
                </a:ext>
              </a:extLst>
            </p:cNvPr>
            <p:cNvSpPr txBox="1"/>
            <p:nvPr/>
          </p:nvSpPr>
          <p:spPr>
            <a:xfrm>
              <a:off x="8596675" y="4165974"/>
              <a:ext cx="312906" cy="3499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0</a:t>
              </a:r>
              <a:endParaRPr lang="en-CA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86" name="Arrow: Right 85">
            <a:extLst>
              <a:ext uri="{FF2B5EF4-FFF2-40B4-BE49-F238E27FC236}">
                <a16:creationId xmlns:a16="http://schemas.microsoft.com/office/drawing/2014/main" id="{9E3ED4E5-B9D9-43CC-8023-DA98AB695001}"/>
              </a:ext>
            </a:extLst>
          </p:cNvPr>
          <p:cNvSpPr/>
          <p:nvPr/>
        </p:nvSpPr>
        <p:spPr bwMode="auto">
          <a:xfrm>
            <a:off x="6030376" y="2899704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E131DF6-43A5-4F67-8B86-06227B19E89E}"/>
              </a:ext>
            </a:extLst>
          </p:cNvPr>
          <p:cNvSpPr txBox="1"/>
          <p:nvPr/>
        </p:nvSpPr>
        <p:spPr>
          <a:xfrm>
            <a:off x="4868453" y="1735970"/>
            <a:ext cx="4264550" cy="607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Rotate on the deepest grandchild,</a:t>
            </a:r>
            <a:br>
              <a:rPr lang="en-US" b="1" dirty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prefer going in the same direction</a:t>
            </a:r>
            <a:endParaRPr lang="en-CA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501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113" grpId="0" animBg="1"/>
      <p:bldP spid="42" grpId="0"/>
      <p:bldP spid="45" grpId="0"/>
      <p:bldP spid="47" grpId="0"/>
      <p:bldP spid="72" grpId="0" animBg="1"/>
      <p:bldP spid="86" grpId="0" animBg="1"/>
      <p:bldP spid="5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More examples: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See </a:t>
            </a:r>
            <a:r>
              <a:rPr lang="en-US" altLang="he-IL" sz="2200" dirty="0">
                <a:solidFill>
                  <a:schemeClr val="accent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https://www.cs.usfca.edu/~galles/visualization/AVLtree.html</a:t>
            </a:r>
            <a:endParaRPr lang="en-US" altLang="he-IL" sz="2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75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 compared to plain BST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000" u="sng" dirty="0"/>
              <a:t>AVL Trees Pros</a:t>
            </a:r>
            <a:r>
              <a:rPr lang="en-US" altLang="he-IL" sz="2000" dirty="0"/>
              <a:t>:</a:t>
            </a:r>
          </a:p>
          <a:p>
            <a:pPr marL="400050"/>
            <a:r>
              <a:rPr lang="en-US" altLang="he-IL" sz="2000" dirty="0"/>
              <a:t>The tree is always balanced – all operations run in O(log(n)) time</a:t>
            </a:r>
          </a:p>
          <a:p>
            <a:pPr marL="400050"/>
            <a:r>
              <a:rPr lang="en-US" altLang="he-IL" sz="2000" dirty="0"/>
              <a:t>Rebalancing costs a constant factor of each operation</a:t>
            </a:r>
          </a:p>
          <a:p>
            <a:pPr marL="57150" indent="0"/>
            <a:r>
              <a:rPr lang="en-US" altLang="he-IL" sz="2000" u="sng" dirty="0"/>
              <a:t>AVL Trees Cons</a:t>
            </a:r>
            <a:r>
              <a:rPr lang="en-US" altLang="he-IL" sz="2000" dirty="0"/>
              <a:t>:</a:t>
            </a:r>
          </a:p>
          <a:p>
            <a:pPr marL="400050"/>
            <a:r>
              <a:rPr lang="en-US" altLang="he-IL" sz="2000" dirty="0"/>
              <a:t>Rebalancing is not free</a:t>
            </a:r>
          </a:p>
          <a:p>
            <a:pPr marL="400050"/>
            <a:r>
              <a:rPr lang="en-US" altLang="he-IL" sz="2000" dirty="0"/>
              <a:t>Maybe having O(n) time operations sometimes is no big deal, as long as it’s O(log(n)) on average</a:t>
            </a:r>
          </a:p>
          <a:p>
            <a:pPr marL="400050"/>
            <a:r>
              <a:rPr lang="en-US" sz="2000" dirty="0"/>
              <a:t>Inefficient when done in database systems on disk – writing on disk is costly, especially when the writing is in different blocks.</a:t>
            </a:r>
            <a:endParaRPr lang="en-US" altLang="he-IL" sz="2000" dirty="0"/>
          </a:p>
          <a:p>
            <a:pPr marL="400050"/>
            <a:r>
              <a:rPr lang="en-US" altLang="he-IL" sz="2000" dirty="0"/>
              <a:t>Difficult to program (you’d be surprised, but this is a real consideration in the industry.)  </a:t>
            </a:r>
            <a:r>
              <a:rPr lang="en-US" altLang="he-IL" sz="2000" dirty="0">
                <a:solidFill>
                  <a:srgbClr val="FF0000"/>
                </a:solidFill>
              </a:rPr>
              <a:t>GOOD CODERS ARE APPRECIATED</a:t>
            </a:r>
          </a:p>
        </p:txBody>
      </p:sp>
    </p:spTree>
    <p:extLst>
      <p:ext uri="{BB962C8B-B14F-4D97-AF65-F5344CB8AC3E}">
        <p14:creationId xmlns:p14="http://schemas.microsoft.com/office/powerpoint/2010/main" val="2739843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000" u="sng" dirty="0"/>
              <a:t>Practice problems:</a:t>
            </a:r>
          </a:p>
          <a:p>
            <a:pPr marL="57150" indent="0"/>
            <a:r>
              <a:rPr lang="en-US" altLang="he-IL" sz="2000" dirty="0"/>
              <a:t>For each question answer T/F. Prove your answer: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Every AVL tree of height 3 has at least 7 vertices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Every AVL tree of height 4 has less than 30 vertices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If an AVL tree has n vertices, then its height is at most log</a:t>
            </a:r>
            <a:r>
              <a:rPr lang="en-US" altLang="he-IL" sz="2000" baseline="-25000" dirty="0"/>
              <a:t>2</a:t>
            </a:r>
            <a:r>
              <a:rPr lang="en-US" altLang="he-IL" sz="2000" dirty="0"/>
              <a:t>(n).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Removal from an AVL tree always removes a leaf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Insertion into an AVL tree always increases the number of leaves</a:t>
            </a:r>
          </a:p>
        </p:txBody>
      </p:sp>
    </p:spTree>
    <p:extLst>
      <p:ext uri="{BB962C8B-B14F-4D97-AF65-F5344CB8AC3E}">
        <p14:creationId xmlns:p14="http://schemas.microsoft.com/office/powerpoint/2010/main" val="3822994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 – practice problems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000" u="sng" dirty="0"/>
              <a:t>Practice problems:</a:t>
            </a:r>
          </a:p>
          <a:p>
            <a:pPr marL="57150" indent="0"/>
            <a:r>
              <a:rPr lang="en-US" altLang="he-IL" sz="2000" dirty="0"/>
              <a:t>For each question answer T/F. Prove your answer: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new element is added as a leaf using the normal BST insertion,</a:t>
            </a:r>
            <a:br>
              <a:rPr lang="en-US" altLang="he-IL" sz="2000" dirty="0"/>
            </a:br>
            <a:r>
              <a:rPr lang="en-US" altLang="he-IL" sz="2000" dirty="0"/>
              <a:t>it is possible that more than one node becomes unbalanced.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Adding a new element to an AVL tree, we may require rebalancing at most one vertex.</a:t>
            </a: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If adding a vertex to an AVL tree requires a rebalancing of some node, then the height of the tree does not change.</a:t>
            </a:r>
            <a:endParaRPr lang="en-US" altLang="he-IL" sz="2000" dirty="0">
              <a:solidFill>
                <a:schemeClr val="accent2"/>
              </a:solidFill>
            </a:endParaRPr>
          </a:p>
          <a:p>
            <a:pPr marL="514350" indent="-457200">
              <a:buFont typeface="Arial" panose="020B0604020202020204" pitchFamily="34" charset="0"/>
              <a:buAutoNum type="arabicParenR"/>
            </a:pPr>
            <a:r>
              <a:rPr lang="en-US" altLang="he-IL" sz="2000" dirty="0"/>
              <a:t>When a removing a node from an AVL tree, we may require rebalancing at most one vertex.</a:t>
            </a:r>
          </a:p>
          <a:p>
            <a:pPr marL="57150" indent="0"/>
            <a:endParaRPr lang="en-US" altLang="he-IL" sz="2000" dirty="0"/>
          </a:p>
          <a:p>
            <a:pPr marL="514350" indent="-457200">
              <a:buFont typeface="Arial" panose="020B0604020202020204" pitchFamily="34" charset="0"/>
              <a:buAutoNum type="arabicParenR"/>
            </a:pPr>
            <a:endParaRPr lang="en-US" altLang="he-IL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4472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Binary Search Trees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/>
            <a:r>
              <a:rPr lang="en-US" altLang="he-IL" sz="2200" u="sng" dirty="0"/>
              <a:t>Example 2</a:t>
            </a:r>
            <a:r>
              <a:rPr lang="en-US" altLang="he-IL" sz="2200" dirty="0"/>
              <a:t>:</a:t>
            </a:r>
          </a:p>
          <a:p>
            <a:pPr marL="0" indent="0"/>
            <a:r>
              <a:rPr lang="en-US" altLang="he-IL" sz="2200" dirty="0"/>
              <a:t>A binary search tree can be</a:t>
            </a:r>
          </a:p>
          <a:p>
            <a:pPr marL="0" indent="0"/>
            <a:r>
              <a:rPr lang="en-US" altLang="he-IL" sz="2200" dirty="0"/>
              <a:t>unbalanced</a:t>
            </a:r>
            <a:endParaRPr lang="en-US" altLang="he-IL" sz="22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191D3E-B1B8-4FF8-84C3-44889E130F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2712" y="1820863"/>
            <a:ext cx="4248150" cy="5076825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60339"/>
      </p:ext>
    </p:extLst>
  </p:cSld>
  <p:clrMapOvr>
    <a:masterClrMapping/>
  </p:clrMapOvr>
  <p:transition spd="med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B-trees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and</a:t>
            </a:r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 dirty="0"/>
              <a:t>2-3 trees</a:t>
            </a:r>
          </a:p>
        </p:txBody>
      </p:sp>
    </p:spTree>
    <p:extLst>
      <p:ext uri="{BB962C8B-B14F-4D97-AF65-F5344CB8AC3E}">
        <p14:creationId xmlns:p14="http://schemas.microsoft.com/office/powerpoint/2010/main" val="241717569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2-3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2-3 tree properties</a:t>
            </a:r>
          </a:p>
          <a:p>
            <a:pPr marL="400050"/>
            <a:r>
              <a:rPr lang="en-US" altLang="he-IL" sz="2200" dirty="0"/>
              <a:t>Every non-leaf vertex has 2 or 3 children</a:t>
            </a:r>
          </a:p>
          <a:p>
            <a:pPr marL="400050"/>
            <a:r>
              <a:rPr lang="en-US" altLang="he-IL" sz="2200" dirty="0"/>
              <a:t>Every vertex stores 1 or 2 values (as opposed to standard BSTs)</a:t>
            </a:r>
          </a:p>
          <a:p>
            <a:pPr marL="400050"/>
            <a:r>
              <a:rPr lang="en-US" altLang="he-IL" sz="2200" dirty="0"/>
              <a:t>The values in a node are more than everything on the right, and less than everything on the left</a:t>
            </a:r>
          </a:p>
          <a:p>
            <a:pPr marL="400050"/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 err="1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CAEB36-348E-4F6B-B1FD-C7DFDAA7D19B}"/>
              </a:ext>
            </a:extLst>
          </p:cNvPr>
          <p:cNvGrpSpPr/>
          <p:nvPr/>
        </p:nvGrpSpPr>
        <p:grpSpPr>
          <a:xfrm>
            <a:off x="5540373" y="4972874"/>
            <a:ext cx="2974973" cy="1524000"/>
            <a:chOff x="6716712" y="4237037"/>
            <a:chExt cx="2974973" cy="15240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26E30F9-35B8-4425-AD4C-1B3F0EBE9A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47001" y="4237037"/>
              <a:ext cx="914400" cy="304800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1600" b="1" dirty="0"/>
                <a:t>A   B</a:t>
              </a:r>
            </a:p>
          </p:txBody>
        </p:sp>
        <p:sp>
          <p:nvSpPr>
            <p:cNvPr id="8" name="Line 35">
              <a:extLst>
                <a:ext uri="{FF2B5EF4-FFF2-40B4-BE49-F238E27FC236}">
                  <a16:creationId xmlns:a16="http://schemas.microsoft.com/office/drawing/2014/main" id="{71EAE945-7E7C-486C-85AA-792F4D938D8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88201" y="4541837"/>
              <a:ext cx="635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9" name="Line 36">
              <a:extLst>
                <a:ext uri="{FF2B5EF4-FFF2-40B4-BE49-F238E27FC236}">
                  <a16:creationId xmlns:a16="http://schemas.microsoft.com/office/drawing/2014/main" id="{5816AAAB-D1E7-479C-A63F-3B9DA8F317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04201" y="4541837"/>
              <a:ext cx="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10" name="Line 37">
              <a:extLst>
                <a:ext uri="{FF2B5EF4-FFF2-40B4-BE49-F238E27FC236}">
                  <a16:creationId xmlns:a16="http://schemas.microsoft.com/office/drawing/2014/main" id="{F8B90D28-FB75-447B-B882-3D79F0E72B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585200" y="4541837"/>
              <a:ext cx="656427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2" name="Isosceles Triangle 1">
              <a:extLst>
                <a:ext uri="{FF2B5EF4-FFF2-40B4-BE49-F238E27FC236}">
                  <a16:creationId xmlns:a16="http://schemas.microsoft.com/office/drawing/2014/main" id="{0F3425CB-3B1A-4014-9BBD-F0D8CDD8B32A}"/>
                </a:ext>
              </a:extLst>
            </p:cNvPr>
            <p:cNvSpPr/>
            <p:nvPr/>
          </p:nvSpPr>
          <p:spPr bwMode="auto">
            <a:xfrm>
              <a:off x="6716712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4" name="Isosceles Triangle 13">
              <a:extLst>
                <a:ext uri="{FF2B5EF4-FFF2-40B4-BE49-F238E27FC236}">
                  <a16:creationId xmlns:a16="http://schemas.microsoft.com/office/drawing/2014/main" id="{15DDD1B1-5D15-49FB-A856-684AA873E42C}"/>
                </a:ext>
              </a:extLst>
            </p:cNvPr>
            <p:cNvSpPr/>
            <p:nvPr/>
          </p:nvSpPr>
          <p:spPr bwMode="auto">
            <a:xfrm>
              <a:off x="7725568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BCF30E26-63AE-4EAF-A12A-2B5AC23D20E1}"/>
                </a:ext>
              </a:extLst>
            </p:cNvPr>
            <p:cNvSpPr/>
            <p:nvPr/>
          </p:nvSpPr>
          <p:spPr bwMode="auto">
            <a:xfrm>
              <a:off x="8734424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DDDE34D-3E0F-4008-96D9-91AF220C9ACE}"/>
              </a:ext>
            </a:extLst>
          </p:cNvPr>
          <p:cNvSpPr txBox="1"/>
          <p:nvPr/>
        </p:nvSpPr>
        <p:spPr>
          <a:xfrm>
            <a:off x="5882752" y="6509936"/>
            <a:ext cx="2600777" cy="40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T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  <a:r>
              <a:rPr lang="en-CA" sz="2200" dirty="0">
                <a:solidFill>
                  <a:schemeClr val="tx1"/>
                </a:solidFill>
              </a:rPr>
              <a:t> ≤ B ≤ T</a:t>
            </a:r>
            <a:r>
              <a:rPr lang="en-CA" sz="2200" baseline="-25000" dirty="0">
                <a:solidFill>
                  <a:schemeClr val="tx1"/>
                </a:solidFill>
              </a:rPr>
              <a:t>3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AF75836-A5B9-4423-9A99-18FA15723F0C}"/>
              </a:ext>
            </a:extLst>
          </p:cNvPr>
          <p:cNvGrpSpPr/>
          <p:nvPr/>
        </p:nvGrpSpPr>
        <p:grpSpPr>
          <a:xfrm>
            <a:off x="1839912" y="4972874"/>
            <a:ext cx="2295522" cy="1524000"/>
            <a:chOff x="7072310" y="4237037"/>
            <a:chExt cx="2295522" cy="15240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682EEC0-ABBF-447D-8008-86602BEE23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77171" y="4237037"/>
              <a:ext cx="634997" cy="304800"/>
            </a:xfrm>
            <a:prstGeom prst="rect">
              <a:avLst/>
            </a:prstGeom>
            <a:solidFill>
              <a:srgbClr val="FFC000"/>
            </a:solidFill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en-US" sz="1600" b="1" dirty="0"/>
                <a:t>A  </a:t>
              </a:r>
            </a:p>
          </p:txBody>
        </p:sp>
        <p:sp>
          <p:nvSpPr>
            <p:cNvPr id="28" name="Line 35">
              <a:extLst>
                <a:ext uri="{FF2B5EF4-FFF2-40B4-BE49-F238E27FC236}">
                  <a16:creationId xmlns:a16="http://schemas.microsoft.com/office/drawing/2014/main" id="{816F7ABE-8244-4729-91C9-67F8DC9BBD8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546971" y="4541837"/>
              <a:ext cx="6350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30" name="Line 37">
              <a:extLst>
                <a:ext uri="{FF2B5EF4-FFF2-40B4-BE49-F238E27FC236}">
                  <a16:creationId xmlns:a16="http://schemas.microsoft.com/office/drawing/2014/main" id="{C03F2064-6339-400C-9873-C643207B006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8258171" y="4541837"/>
              <a:ext cx="656427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/>
            </a:p>
          </p:txBody>
        </p:sp>
        <p:sp>
          <p:nvSpPr>
            <p:cNvPr id="31" name="Isosceles Triangle 30">
              <a:extLst>
                <a:ext uri="{FF2B5EF4-FFF2-40B4-BE49-F238E27FC236}">
                  <a16:creationId xmlns:a16="http://schemas.microsoft.com/office/drawing/2014/main" id="{9A8F264A-6854-400C-BB6B-EB896FF67A16}"/>
                </a:ext>
              </a:extLst>
            </p:cNvPr>
            <p:cNvSpPr/>
            <p:nvPr/>
          </p:nvSpPr>
          <p:spPr bwMode="auto">
            <a:xfrm>
              <a:off x="7072310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F9E77A9F-E435-4989-83E4-1A3672AC54B9}"/>
                </a:ext>
              </a:extLst>
            </p:cNvPr>
            <p:cNvSpPr/>
            <p:nvPr/>
          </p:nvSpPr>
          <p:spPr bwMode="auto">
            <a:xfrm>
              <a:off x="8410571" y="48466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2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3F6CBA67-F30C-4882-A3CF-D323403033F0}"/>
              </a:ext>
            </a:extLst>
          </p:cNvPr>
          <p:cNvSpPr txBox="1"/>
          <p:nvPr/>
        </p:nvSpPr>
        <p:spPr>
          <a:xfrm>
            <a:off x="2184809" y="6509936"/>
            <a:ext cx="1581780" cy="40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R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R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5268866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2-3 trees - depth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Every non-leaf vertex has 2 or 3 children </a:t>
            </a:r>
          </a:p>
          <a:p>
            <a:pPr marL="400050"/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57150" indent="0"/>
            <a:r>
              <a:rPr lang="en-US" altLang="he-IL" sz="2200" dirty="0"/>
              <a:t>Therefore, in a tree of height h and N nodes we have</a:t>
            </a:r>
          </a:p>
          <a:p>
            <a:pPr marL="400050"/>
            <a:r>
              <a:rPr lang="en-US" altLang="he-IL" sz="2200" dirty="0"/>
              <a:t>N ≥ 1 + 2 + 2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… + 2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≥ 2</a:t>
            </a:r>
            <a:r>
              <a:rPr lang="en-US" altLang="he-IL" sz="2200" baseline="30000" dirty="0"/>
              <a:t>h</a:t>
            </a:r>
            <a:endParaRPr lang="en-US" altLang="he-IL" sz="2200" dirty="0"/>
          </a:p>
          <a:p>
            <a:pPr marL="400050"/>
            <a:r>
              <a:rPr lang="en-US" altLang="he-IL" sz="2200" dirty="0"/>
              <a:t>N ≤ 1 + 3 + 3</a:t>
            </a:r>
            <a:r>
              <a:rPr lang="en-US" altLang="he-IL" sz="2200" baseline="30000" dirty="0"/>
              <a:t>2</a:t>
            </a:r>
            <a:r>
              <a:rPr lang="en-US" altLang="he-IL" sz="2200" dirty="0"/>
              <a:t> + … + 3</a:t>
            </a:r>
            <a:r>
              <a:rPr lang="en-US" altLang="he-IL" sz="2200" baseline="30000" dirty="0"/>
              <a:t>h</a:t>
            </a:r>
            <a:r>
              <a:rPr lang="en-US" altLang="he-IL" sz="2200" dirty="0"/>
              <a:t> ≤ 3</a:t>
            </a:r>
            <a:r>
              <a:rPr lang="en-US" altLang="he-IL" sz="2200" baseline="30000" dirty="0"/>
              <a:t>h+1</a:t>
            </a:r>
          </a:p>
          <a:p>
            <a:pPr marL="57150" indent="0"/>
            <a:r>
              <a:rPr lang="en-US" altLang="he-IL" sz="2200" dirty="0"/>
              <a:t>In other words, the height of the tree is </a:t>
            </a:r>
          </a:p>
          <a:p>
            <a:pPr marL="57150" indent="0" algn="ctr"/>
            <a:r>
              <a:rPr lang="en-US" altLang="he-IL" sz="2200" dirty="0"/>
              <a:t>log</a:t>
            </a:r>
            <a:r>
              <a:rPr lang="en-US" altLang="he-IL" sz="2200" baseline="-25000" dirty="0"/>
              <a:t>3</a:t>
            </a:r>
            <a:r>
              <a:rPr lang="en-US" altLang="he-IL" sz="2200" dirty="0"/>
              <a:t>(size)-1 ≤ h ≤ log</a:t>
            </a:r>
            <a:r>
              <a:rPr lang="en-US" altLang="he-IL" sz="2200" baseline="-25000" dirty="0"/>
              <a:t>2</a:t>
            </a:r>
            <a:r>
              <a:rPr lang="en-US" altLang="he-IL" sz="2200" dirty="0"/>
              <a:t>(size)</a:t>
            </a:r>
          </a:p>
          <a:p>
            <a:pPr marL="57150" indent="0"/>
            <a:r>
              <a:rPr lang="en-US" altLang="he-IL" sz="2200" dirty="0"/>
              <a:t>In other words, we ha	</a:t>
            </a:r>
            <a:r>
              <a:rPr lang="en-US" altLang="he-IL" sz="2200" dirty="0" err="1"/>
              <a:t>ve</a:t>
            </a:r>
            <a:r>
              <a:rPr lang="en-US" altLang="he-IL" sz="2200" dirty="0"/>
              <a:t> height =</a:t>
            </a:r>
            <a:r>
              <a:rPr lang="el-GR" altLang="he-IL" sz="2200" dirty="0"/>
              <a:t> Θ</a:t>
            </a:r>
            <a:r>
              <a:rPr lang="en-US" altLang="he-IL" sz="2200" dirty="0"/>
              <a:t>(log(size))</a:t>
            </a:r>
          </a:p>
        </p:txBody>
      </p:sp>
    </p:spTree>
    <p:extLst>
      <p:ext uri="{BB962C8B-B14F-4D97-AF65-F5344CB8AC3E}">
        <p14:creationId xmlns:p14="http://schemas.microsoft.com/office/powerpoint/2010/main" val="115783111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u="sng" dirty="0"/>
              <a:t>B-tree or order m</a:t>
            </a:r>
          </a:p>
          <a:p>
            <a:pPr marL="400050"/>
            <a:r>
              <a:rPr lang="en-US" altLang="he-IL" sz="2200" dirty="0"/>
              <a:t>Root has between 2 and m children</a:t>
            </a:r>
          </a:p>
          <a:p>
            <a:pPr marL="400050"/>
            <a:r>
              <a:rPr lang="en-US" altLang="he-IL" sz="2200" dirty="0"/>
              <a:t>Every non-leaf non-root has between m/2 and m children</a:t>
            </a:r>
          </a:p>
          <a:p>
            <a:pPr marL="400050"/>
            <a:r>
              <a:rPr lang="en-US" altLang="he-IL" sz="2200" dirty="0"/>
              <a:t>Every vertex stores a value between every two children</a:t>
            </a:r>
          </a:p>
          <a:p>
            <a:pPr marL="400050"/>
            <a:r>
              <a:rPr lang="en-US" altLang="he-IL" sz="2200" dirty="0"/>
              <a:t>The values in a node are more than everything on the right, and less than everything on the left</a:t>
            </a:r>
          </a:p>
          <a:p>
            <a:pPr marL="400050"/>
            <a:r>
              <a:rPr lang="en-US" altLang="he-IL" sz="2200" dirty="0"/>
              <a:t>All leaves has the same depth</a:t>
            </a:r>
          </a:p>
          <a:p>
            <a:pPr marL="57150" indent="0"/>
            <a:endParaRPr lang="en-US" altLang="he-IL" sz="22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200" dirty="0"/>
          </a:p>
          <a:p>
            <a:pPr marL="57150" indent="0"/>
            <a:endParaRPr lang="en-US" altLang="he-IL" sz="2200" dirty="0"/>
          </a:p>
          <a:p>
            <a:pPr marL="57150" indent="0"/>
            <a:endParaRPr lang="en-US" altLang="he-IL" sz="2200" dirty="0" err="1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DDE34D-3E0F-4008-96D9-91AF220C9ACE}"/>
              </a:ext>
            </a:extLst>
          </p:cNvPr>
          <p:cNvSpPr txBox="1"/>
          <p:nvPr/>
        </p:nvSpPr>
        <p:spPr>
          <a:xfrm>
            <a:off x="4528299" y="6664332"/>
            <a:ext cx="3701783" cy="617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T</a:t>
            </a:r>
            <a:r>
              <a:rPr lang="en-US" sz="2200" baseline="-25000" dirty="0">
                <a:solidFill>
                  <a:schemeClr val="tx1"/>
                </a:solidFill>
              </a:rPr>
              <a:t>1</a:t>
            </a:r>
            <a:r>
              <a:rPr lang="en-CA" sz="2200" dirty="0">
                <a:solidFill>
                  <a:schemeClr val="tx1"/>
                </a:solidFill>
              </a:rPr>
              <a:t> ≤ A ≤ T</a:t>
            </a:r>
            <a:r>
              <a:rPr lang="en-CA" sz="2200" baseline="-25000" dirty="0">
                <a:solidFill>
                  <a:schemeClr val="tx1"/>
                </a:solidFill>
              </a:rPr>
              <a:t>2</a:t>
            </a:r>
            <a:r>
              <a:rPr lang="en-CA" sz="2200" dirty="0">
                <a:solidFill>
                  <a:schemeClr val="tx1"/>
                </a:solidFill>
              </a:rPr>
              <a:t> ≤ B ≤ T</a:t>
            </a:r>
            <a:r>
              <a:rPr lang="en-CA" sz="2200" baseline="-25000" dirty="0">
                <a:solidFill>
                  <a:schemeClr val="tx1"/>
                </a:solidFill>
              </a:rPr>
              <a:t>3</a:t>
            </a:r>
            <a:r>
              <a:rPr lang="en-CA" sz="2200" dirty="0">
                <a:solidFill>
                  <a:schemeClr val="tx1"/>
                </a:solidFill>
              </a:rPr>
              <a:t> ≤ C ≤ T</a:t>
            </a:r>
            <a:r>
              <a:rPr lang="en-CA" sz="2200" baseline="-25000" dirty="0">
                <a:solidFill>
                  <a:schemeClr val="tx1"/>
                </a:solidFill>
              </a:rPr>
              <a:t>4</a:t>
            </a:r>
          </a:p>
          <a:p>
            <a:endParaRPr lang="en-CA" sz="2200" baseline="-25000" dirty="0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0247B22-BDF8-4BB7-8CAD-02E3E0328C4B}"/>
              </a:ext>
            </a:extLst>
          </p:cNvPr>
          <p:cNvGrpSpPr/>
          <p:nvPr/>
        </p:nvGrpSpPr>
        <p:grpSpPr>
          <a:xfrm>
            <a:off x="3982222" y="4922838"/>
            <a:ext cx="4081461" cy="1523999"/>
            <a:chOff x="2754312" y="4922838"/>
            <a:chExt cx="4081461" cy="152399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ACAEB36-348E-4F6B-B1FD-C7DFDAA7D19B}"/>
                </a:ext>
              </a:extLst>
            </p:cNvPr>
            <p:cNvGrpSpPr/>
            <p:nvPr/>
          </p:nvGrpSpPr>
          <p:grpSpPr>
            <a:xfrm>
              <a:off x="2754312" y="4922838"/>
              <a:ext cx="2974973" cy="1523999"/>
              <a:chOff x="6716712" y="4237038"/>
              <a:chExt cx="2974973" cy="1523999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26E30F9-35B8-4425-AD4C-1B3F0EBE9A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823201" y="4237038"/>
                <a:ext cx="1636704" cy="292100"/>
              </a:xfrm>
              <a:prstGeom prst="rect">
                <a:avLst/>
              </a:prstGeom>
              <a:solidFill>
                <a:srgbClr val="FFC000"/>
              </a:solidFill>
              <a:ln>
                <a:headEnd/>
                <a:tailEnd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none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en-US" sz="1600" b="1" dirty="0"/>
                  <a:t>A     B      C</a:t>
                </a:r>
              </a:p>
            </p:txBody>
          </p:sp>
          <p:sp>
            <p:nvSpPr>
              <p:cNvPr id="8" name="Line 35">
                <a:extLst>
                  <a:ext uri="{FF2B5EF4-FFF2-40B4-BE49-F238E27FC236}">
                    <a16:creationId xmlns:a16="http://schemas.microsoft.com/office/drawing/2014/main" id="{71EAE945-7E7C-486C-85AA-792F4D938D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188201" y="4541837"/>
                <a:ext cx="635000" cy="3048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/>
              </a:p>
            </p:txBody>
          </p:sp>
          <p:sp>
            <p:nvSpPr>
              <p:cNvPr id="9" name="Line 36">
                <a:extLst>
                  <a:ext uri="{FF2B5EF4-FFF2-40B4-BE49-F238E27FC236}">
                    <a16:creationId xmlns:a16="http://schemas.microsoft.com/office/drawing/2014/main" id="{5816AAAB-D1E7-479C-A63F-3B9DA8F317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204201" y="4529138"/>
                <a:ext cx="311939" cy="317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/>
              </a:p>
            </p:txBody>
          </p:sp>
          <p:sp>
            <p:nvSpPr>
              <p:cNvPr id="10" name="Line 37">
                <a:extLst>
                  <a:ext uri="{FF2B5EF4-FFF2-40B4-BE49-F238E27FC236}">
                    <a16:creationId xmlns:a16="http://schemas.microsoft.com/office/drawing/2014/main" id="{F8B90D28-FB75-447B-B882-3D79F0E72B8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929688" y="4529138"/>
                <a:ext cx="311939" cy="3174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lvl9pPr>
              </a:lstStyle>
              <a:p>
                <a:endParaRPr lang="en-CA" dirty="0"/>
              </a:p>
            </p:txBody>
          </p:sp>
          <p:sp>
            <p:nvSpPr>
              <p:cNvPr id="2" name="Isosceles Triangle 1">
                <a:extLst>
                  <a:ext uri="{FF2B5EF4-FFF2-40B4-BE49-F238E27FC236}">
                    <a16:creationId xmlns:a16="http://schemas.microsoft.com/office/drawing/2014/main" id="{0F3425CB-3B1A-4014-9BBD-F0D8CDD8B32A}"/>
                  </a:ext>
                </a:extLst>
              </p:cNvPr>
              <p:cNvSpPr/>
              <p:nvPr/>
            </p:nvSpPr>
            <p:spPr bwMode="auto">
              <a:xfrm>
                <a:off x="6716712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1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4" name="Isosceles Triangle 13">
                <a:extLst>
                  <a:ext uri="{FF2B5EF4-FFF2-40B4-BE49-F238E27FC236}">
                    <a16:creationId xmlns:a16="http://schemas.microsoft.com/office/drawing/2014/main" id="{15DDD1B1-5D15-49FB-A856-684AA873E42C}"/>
                  </a:ext>
                </a:extLst>
              </p:cNvPr>
              <p:cNvSpPr/>
              <p:nvPr/>
            </p:nvSpPr>
            <p:spPr bwMode="auto">
              <a:xfrm>
                <a:off x="7725568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2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sp>
            <p:nvSpPr>
              <p:cNvPr id="15" name="Isosceles Triangle 14">
                <a:extLst>
                  <a:ext uri="{FF2B5EF4-FFF2-40B4-BE49-F238E27FC236}">
                    <a16:creationId xmlns:a16="http://schemas.microsoft.com/office/drawing/2014/main" id="{BCF30E26-63AE-4EAF-A12A-2B5AC23D20E1}"/>
                  </a:ext>
                </a:extLst>
              </p:cNvPr>
              <p:cNvSpPr/>
              <p:nvPr/>
            </p:nvSpPr>
            <p:spPr bwMode="auto">
              <a:xfrm>
                <a:off x="8734424" y="4846637"/>
                <a:ext cx="957261" cy="914400"/>
              </a:xfrm>
              <a:prstGeom prst="triangl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sz="1600" dirty="0">
                    <a:solidFill>
                      <a:schemeClr val="tx1"/>
                    </a:solidFill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T</a:t>
                </a:r>
                <a:r>
                  <a:rPr kumimoji="0" lang="en-US" sz="1600" b="0" i="0" u="none" strike="noStrike" cap="none" normalizeH="0" baseline="-2500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3</a:t>
                </a:r>
                <a:endParaRPr kumimoji="0" lang="en-CA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3E83B607-7361-43F3-991A-211D5A3B6AF0}"/>
                </a:ext>
              </a:extLst>
            </p:cNvPr>
            <p:cNvSpPr/>
            <p:nvPr/>
          </p:nvSpPr>
          <p:spPr bwMode="auto">
            <a:xfrm>
              <a:off x="5878512" y="5532437"/>
              <a:ext cx="957261" cy="914400"/>
            </a:xfrm>
            <a:prstGeom prst="triangl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sz="1600" dirty="0">
                  <a:solidFill>
                    <a:schemeClr val="tx1"/>
                  </a:solidFill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</a:t>
              </a:r>
              <a:r>
                <a:rPr kumimoji="0" lang="en-US" sz="1600" b="0" i="0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4</a:t>
              </a:r>
              <a:endParaRPr kumimoji="0" lang="en-CA" sz="16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37" name="Line 37">
              <a:extLst>
                <a:ext uri="{FF2B5EF4-FFF2-40B4-BE49-F238E27FC236}">
                  <a16:creationId xmlns:a16="http://schemas.microsoft.com/office/drawing/2014/main" id="{899C5EB8-21B5-4B34-A30E-75E61AE9B4D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497511" y="5221287"/>
              <a:ext cx="868365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en-CA" dirty="0"/>
            </a:p>
          </p:txBody>
        </p:sp>
      </p:grpSp>
    </p:spTree>
    <p:extLst>
      <p:ext uri="{BB962C8B-B14F-4D97-AF65-F5344CB8AC3E}">
        <p14:creationId xmlns:p14="http://schemas.microsoft.com/office/powerpoint/2010/main" val="106673752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some history (from wiki)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000" dirty="0"/>
              <a:t>Invented by Bayer and M. McCreight while working at Boeing Research Labs.</a:t>
            </a:r>
          </a:p>
          <a:p>
            <a:pPr marL="400050"/>
            <a:r>
              <a:rPr lang="en-US" altLang="he-IL" sz="2000" dirty="0"/>
              <a:t>The goal was to efficiently manage index pages for large random access files.</a:t>
            </a:r>
          </a:p>
          <a:p>
            <a:pPr marL="400050"/>
            <a:r>
              <a:rPr lang="en-US" altLang="he-IL" sz="2000" dirty="0"/>
              <a:t>The basic assumption was that the trees are huge so that only small chunks of the tree could fit in main memory. 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/>
            <a:r>
              <a:rPr lang="en-US" altLang="he-IL" sz="2000" dirty="0"/>
              <a:t>Bayer and McCreight never explained what, if anything, the B stands for: Boeing, balanced, broad, bushy, and Bayer have been suggested.</a:t>
            </a:r>
          </a:p>
          <a:p>
            <a:pPr marL="400050"/>
            <a:r>
              <a:rPr lang="en-US" altLang="he-IL" sz="2000" dirty="0"/>
              <a:t>McCreight has said "the more you think about what the B in B-trees means, the better you understand B-trees.</a:t>
            </a:r>
          </a:p>
        </p:txBody>
      </p:sp>
    </p:spTree>
    <p:extLst>
      <p:ext uri="{BB962C8B-B14F-4D97-AF65-F5344CB8AC3E}">
        <p14:creationId xmlns:p14="http://schemas.microsoft.com/office/powerpoint/2010/main" val="14902763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Add the new value in a leaf</a:t>
            </a:r>
          </a:p>
          <a:p>
            <a:pPr marL="400050"/>
            <a:r>
              <a:rPr lang="en-US" altLang="he-IL" sz="2200" dirty="0"/>
              <a:t>If after the addition the leaf has 2 values</a:t>
            </a:r>
          </a:p>
          <a:p>
            <a:pPr marL="57150" indent="0"/>
            <a:r>
              <a:rPr lang="en-US" altLang="he-IL" sz="2200" dirty="0"/>
              <a:t>		STOP</a:t>
            </a:r>
          </a:p>
          <a:p>
            <a:pPr marL="400050"/>
            <a:r>
              <a:rPr lang="en-US" altLang="he-IL" sz="2200" dirty="0"/>
              <a:t>If the leaf has 3 values (the leaf is “overfilled”)</a:t>
            </a:r>
          </a:p>
          <a:p>
            <a:pPr marL="57150" indent="0"/>
            <a:r>
              <a:rPr lang="en-US" altLang="he-IL" sz="2200" dirty="0"/>
              <a:t>		We split it into two nodes:</a:t>
            </a:r>
          </a:p>
          <a:p>
            <a:pPr marL="57150" indent="0"/>
            <a:r>
              <a:rPr lang="en-US" altLang="he-IL" sz="2200" dirty="0"/>
              <a:t>		Take the median to be the parent</a:t>
            </a:r>
          </a:p>
          <a:p>
            <a:pPr marL="57150" indent="0"/>
            <a:r>
              <a:rPr lang="en-US" altLang="he-IL" sz="2200" dirty="0"/>
              <a:t>		Values &lt; than the median are put in the new left node</a:t>
            </a:r>
          </a:p>
          <a:p>
            <a:pPr marL="57150" indent="0"/>
            <a:r>
              <a:rPr lang="en-US" altLang="he-IL" sz="2200" dirty="0"/>
              <a:t>		Values &gt; than the median are put in the new right node</a:t>
            </a:r>
          </a:p>
          <a:p>
            <a:pPr marL="57150" indent="0"/>
            <a:r>
              <a:rPr lang="en-US" altLang="he-IL" sz="2200" dirty="0"/>
              <a:t>	</a:t>
            </a:r>
            <a:r>
              <a:rPr lang="en-US" altLang="he-IL" sz="2200"/>
              <a:t>	Push the median up to </a:t>
            </a:r>
            <a:r>
              <a:rPr lang="en-US" altLang="he-IL" sz="2200" dirty="0"/>
              <a:t>the parent</a:t>
            </a:r>
          </a:p>
          <a:p>
            <a:pPr marL="57150" indent="0"/>
            <a:r>
              <a:rPr lang="en-US" altLang="he-IL" sz="2200" dirty="0"/>
              <a:t>		</a:t>
            </a:r>
            <a:r>
              <a:rPr lang="en-US" altLang="he-IL" sz="2200" i="1" dirty="0"/>
              <a:t>** Fix the parent if needed (e.g. using recursion)</a:t>
            </a:r>
          </a:p>
        </p:txBody>
      </p:sp>
    </p:spTree>
    <p:extLst>
      <p:ext uri="{BB962C8B-B14F-4D97-AF65-F5344CB8AC3E}">
        <p14:creationId xmlns:p14="http://schemas.microsoft.com/office/powerpoint/2010/main" val="3945086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Examples:</a:t>
            </a:r>
          </a:p>
          <a:p>
            <a:pPr marL="57150" indent="0"/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https://www.cs.usfca.edu/~galles/visualization/BTree.html</a:t>
            </a:r>
            <a:endParaRPr lang="en-US" altLang="he-IL" sz="2200" dirty="0">
              <a:solidFill>
                <a:schemeClr val="accent2">
                  <a:lumMod val="75000"/>
                </a:schemeClr>
              </a:solidFill>
            </a:endParaRP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30795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deletion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Find the value in the tree</a:t>
            </a:r>
          </a:p>
          <a:p>
            <a:pPr marL="400050"/>
            <a:r>
              <a:rPr lang="en-US" altLang="he-IL" sz="2200" dirty="0"/>
              <a:t>If the value is not in the leaf</a:t>
            </a:r>
          </a:p>
          <a:p>
            <a:pPr marL="57150" indent="0"/>
            <a:r>
              <a:rPr lang="en-US" altLang="he-IL" sz="2200" dirty="0"/>
              <a:t>		Find it’s predecessor (in a leaf) </a:t>
            </a:r>
          </a:p>
          <a:p>
            <a:pPr marL="57150" indent="0"/>
            <a:r>
              <a:rPr lang="en-US" altLang="he-IL" sz="2200" dirty="0"/>
              <a:t>		move the predecessor to the deleted value</a:t>
            </a:r>
          </a:p>
          <a:p>
            <a:pPr marL="57150" indent="0"/>
            <a:endParaRPr lang="en-US" altLang="he-IL" sz="2200" dirty="0"/>
          </a:p>
          <a:p>
            <a:pPr marL="400050"/>
            <a:r>
              <a:rPr lang="en-US" altLang="he-IL" sz="2200" dirty="0"/>
              <a:t>So we need to handle only deletions from leaves</a:t>
            </a:r>
          </a:p>
          <a:p>
            <a:pPr marL="400050"/>
            <a:r>
              <a:rPr lang="en-US" altLang="he-IL" sz="2200" dirty="0"/>
              <a:t>When deleting a node from a leaf, the leaf can become empty</a:t>
            </a:r>
          </a:p>
          <a:p>
            <a:pPr marL="57150" indent="0"/>
            <a:r>
              <a:rPr lang="en-US" altLang="he-IL" sz="2200" dirty="0"/>
              <a:t>		This sometimes called “underflow”</a:t>
            </a:r>
          </a:p>
          <a:p>
            <a:pPr marL="400050"/>
            <a:r>
              <a:rPr lang="en-US" altLang="he-IL" sz="2200" dirty="0"/>
              <a:t>In this case we need to rebalance the node</a:t>
            </a:r>
          </a:p>
        </p:txBody>
      </p:sp>
    </p:spTree>
    <p:extLst>
      <p:ext uri="{BB962C8B-B14F-4D97-AF65-F5344CB8AC3E}">
        <p14:creationId xmlns:p14="http://schemas.microsoft.com/office/powerpoint/2010/main" val="27012007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deletion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/>
            <a:r>
              <a:rPr lang="en-US" altLang="he-IL" sz="2200" dirty="0"/>
              <a:t>When deleting a node from a leaf, the leaf can become empty</a:t>
            </a:r>
          </a:p>
          <a:p>
            <a:pPr marL="57150" indent="0"/>
            <a:r>
              <a:rPr lang="en-US" altLang="he-IL" sz="2200" dirty="0"/>
              <a:t>		This sometimes called “underflow”</a:t>
            </a:r>
          </a:p>
          <a:p>
            <a:pPr marL="400050"/>
            <a:r>
              <a:rPr lang="en-US" altLang="he-IL" sz="2200" dirty="0"/>
              <a:t>In this case we need to rebalance the node</a:t>
            </a:r>
          </a:p>
          <a:p>
            <a:pPr marL="57150" indent="0"/>
            <a:r>
              <a:rPr lang="en-US" altLang="he-IL" sz="2200" u="sng" dirty="0"/>
              <a:t>Rebalancing</a:t>
            </a:r>
            <a:r>
              <a:rPr lang="en-US" altLang="he-IL" sz="2200" dirty="0"/>
              <a:t>: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If possible, borrow from the right sibling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Otherwise, if possible, borrow from the left sibling</a:t>
            </a:r>
          </a:p>
          <a:p>
            <a:pPr marL="514350" indent="-457200">
              <a:buFont typeface="+mj-lt"/>
              <a:buAutoNum type="arabicPeriod"/>
            </a:pPr>
            <a:r>
              <a:rPr lang="en-US" altLang="he-IL" sz="2200" dirty="0"/>
              <a:t>Else, all siblings have only one value</a:t>
            </a:r>
          </a:p>
          <a:p>
            <a:pPr marL="57150" indent="0"/>
            <a:r>
              <a:rPr lang="en-US" altLang="he-IL" sz="2200" dirty="0"/>
              <a:t>		Merge the parent with the right sibling, if possible</a:t>
            </a:r>
          </a:p>
          <a:p>
            <a:pPr marL="57150" indent="0"/>
            <a:r>
              <a:rPr lang="en-US" altLang="he-IL" sz="2200" dirty="0"/>
              <a:t>		Otherwise merge the parent with the left sibling</a:t>
            </a:r>
          </a:p>
          <a:p>
            <a:pPr marL="57150" indent="0"/>
            <a:r>
              <a:rPr lang="en-US" altLang="he-IL" sz="2200" dirty="0"/>
              <a:t>		</a:t>
            </a:r>
            <a:r>
              <a:rPr lang="en-US" altLang="he-IL" sz="2200" i="1" dirty="0"/>
              <a:t>** Fix the parent if needed (e.g. using recursion)</a:t>
            </a: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56698060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insertion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Examples:</a:t>
            </a:r>
          </a:p>
          <a:p>
            <a:pPr marL="57150" indent="0"/>
            <a:r>
              <a:rPr lang="en-US" altLang="he-IL" sz="2200" dirty="0">
                <a:solidFill>
                  <a:schemeClr val="accent2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https://www.cs.usfca.edu/~galles/visualization/BTree.html</a:t>
            </a:r>
            <a:endParaRPr lang="en-US" altLang="he-IL" sz="2200" dirty="0">
              <a:solidFill>
                <a:schemeClr val="accent2">
                  <a:lumMod val="75000"/>
                </a:schemeClr>
              </a:solidFill>
            </a:endParaRPr>
          </a:p>
          <a:p>
            <a:pPr marL="57150" indent="0"/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24518708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12" y="1646237"/>
            <a:ext cx="5476875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15760"/>
      </p:ext>
    </p:extLst>
  </p:cSld>
  <p:clrMapOvr>
    <a:masterClrMapping/>
  </p:clrMapOvr>
  <p:transition spd="med"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B-trees – conclusion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/>
            <a:r>
              <a:rPr lang="en-US" altLang="he-IL" sz="2200" dirty="0"/>
              <a:t>B-trees are often used in databases</a:t>
            </a:r>
          </a:p>
          <a:p>
            <a:pPr marL="57150" indent="0"/>
            <a:r>
              <a:rPr lang="en-US" altLang="he-IL" sz="2200" dirty="0"/>
              <a:t>B-trees are commonly used in file systems</a:t>
            </a:r>
          </a:p>
          <a:p>
            <a:pPr marL="57150" indent="0"/>
            <a:r>
              <a:rPr lang="en-US" altLang="he-IL" sz="2200" dirty="0"/>
              <a:t>	Apple's filesystem HFS+</a:t>
            </a:r>
          </a:p>
          <a:p>
            <a:pPr marL="57150" indent="0"/>
            <a:r>
              <a:rPr lang="en-US" altLang="he-IL" sz="2200" dirty="0"/>
              <a:t>	Microsoft's NTFS</a:t>
            </a:r>
          </a:p>
          <a:p>
            <a:pPr marL="57150" indent="0"/>
            <a:r>
              <a:rPr lang="en-US" altLang="he-IL" sz="2200" dirty="0"/>
              <a:t>	Some Linux file systems</a:t>
            </a:r>
          </a:p>
          <a:p>
            <a:pPr marL="57150" indent="0"/>
            <a:r>
              <a:rPr lang="en-US" altLang="he-IL" sz="2200" dirty="0"/>
              <a:t>B-trees are useful for filesystems because records (nodes) are grouped in the same block on disk.</a:t>
            </a:r>
          </a:p>
          <a:p>
            <a:pPr marL="57150" indent="0"/>
            <a:r>
              <a:rPr lang="en-US" altLang="he-IL" sz="2200" dirty="0"/>
              <a:t>On average the rebalancing time is O(1).</a:t>
            </a:r>
          </a:p>
          <a:p>
            <a:pPr marL="57150" indent="0"/>
            <a:r>
              <a:rPr lang="en-US" altLang="he-IL" sz="2200" dirty="0"/>
              <a:t>This is much better than AVL trees where we need to update the entire path from the modified node to </a:t>
            </a:r>
            <a:r>
              <a:rPr lang="en-US" altLang="he-IL" sz="2200"/>
              <a:t>the root.</a:t>
            </a: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237500891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C7AAEA3-8C17-4DB5-8F47-6F6F428F0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9570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66636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de-DE" altLang="en-US" dirty="0"/>
              <a:t>Not a Binary Search Tree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BBC8FF-8723-4D10-A257-39BEFADA2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912" y="2255837"/>
            <a:ext cx="3638550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17968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Operations we saw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We saw three operations:</a:t>
            </a:r>
          </a:p>
          <a:p>
            <a:pPr marL="400050" indent="-342900">
              <a:buFontTx/>
              <a:buChar char="-"/>
            </a:pPr>
            <a:r>
              <a:rPr lang="en-US" altLang="he-IL" sz="2200" dirty="0"/>
              <a:t>find()</a:t>
            </a:r>
          </a:p>
          <a:p>
            <a:pPr marL="400050" indent="-342900">
              <a:buFontTx/>
              <a:buChar char="-"/>
            </a:pPr>
            <a:r>
              <a:rPr lang="en-US" altLang="he-IL" sz="2200" dirty="0" err="1"/>
              <a:t>addElement</a:t>
            </a:r>
            <a:r>
              <a:rPr lang="en-US" altLang="he-IL" sz="2200" dirty="0"/>
              <a:t>()</a:t>
            </a:r>
          </a:p>
          <a:p>
            <a:pPr marL="400050" indent="-342900">
              <a:buFontTx/>
              <a:buChar char="-"/>
            </a:pPr>
            <a:r>
              <a:rPr lang="en-US" altLang="he-IL" sz="2200" dirty="0" err="1"/>
              <a:t>removeElement</a:t>
            </a:r>
            <a:r>
              <a:rPr lang="en-US" altLang="he-IL" sz="2200" dirty="0"/>
              <a:t>()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The running time for all of them was O(depth of tree)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u="sng" dirty="0"/>
              <a:t>Conclusion</a:t>
            </a:r>
            <a:r>
              <a:rPr lang="en-US" altLang="he-IL" sz="2200" dirty="0"/>
              <a:t>: we want the tree to be balanced – have depth O(log(n)), where n is the size of the tree</a:t>
            </a:r>
          </a:p>
        </p:txBody>
      </p:sp>
    </p:spTree>
    <p:extLst>
      <p:ext uri="{BB962C8B-B14F-4D97-AF65-F5344CB8AC3E}">
        <p14:creationId xmlns:p14="http://schemas.microsoft.com/office/powerpoint/2010/main" val="10244877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684213"/>
            <a:ext cx="8459788" cy="1023937"/>
          </a:xfrm>
          <a:ln/>
        </p:spPr>
        <p:txBody>
          <a:bodyPr/>
          <a:lstStyle/>
          <a:p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14040"/>
          <a:lstStyle/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endParaRPr lang="de-DE" altLang="en-US" sz="7000" dirty="0"/>
          </a:p>
          <a:p>
            <a:pPr marL="642938" indent="-528638" algn="ctr">
              <a:lnSpc>
                <a:spcPct val="95000"/>
              </a:lnSpc>
              <a:buClrTx/>
              <a:buSzPct val="45000"/>
              <a:buFontTx/>
              <a:buNone/>
              <a:tabLst>
                <a:tab pos="642938" algn="l"/>
                <a:tab pos="755650" algn="l"/>
                <a:tab pos="1212850" algn="l"/>
                <a:tab pos="1670050" algn="l"/>
                <a:tab pos="2127250" algn="l"/>
                <a:tab pos="2584450" algn="l"/>
                <a:tab pos="3041650" algn="l"/>
                <a:tab pos="3498850" algn="l"/>
                <a:tab pos="3956050" algn="l"/>
                <a:tab pos="4413250" algn="l"/>
                <a:tab pos="4870450" algn="l"/>
                <a:tab pos="5327650" algn="l"/>
                <a:tab pos="5784850" algn="l"/>
                <a:tab pos="6242050" algn="l"/>
                <a:tab pos="6699250" algn="l"/>
                <a:tab pos="7156450" algn="l"/>
                <a:tab pos="7613650" algn="l"/>
                <a:tab pos="8070850" algn="l"/>
                <a:tab pos="8528050" algn="l"/>
                <a:tab pos="8985250" algn="l"/>
                <a:tab pos="9442450" algn="l"/>
              </a:tabLst>
            </a:pPr>
            <a:r>
              <a:rPr lang="de-DE" altLang="en-US" sz="7000"/>
              <a:t>Self balancing</a:t>
            </a:r>
            <a:br>
              <a:rPr lang="de-DE" altLang="en-US" sz="7000"/>
            </a:br>
            <a:r>
              <a:rPr lang="de-DE" altLang="en-US" sz="7000"/>
              <a:t>Binary Search Trees</a:t>
            </a:r>
            <a:endParaRPr lang="de-DE" altLang="en-US" sz="7000" dirty="0"/>
          </a:p>
        </p:txBody>
      </p:sp>
    </p:spTree>
    <p:extLst>
      <p:ext uri="{BB962C8B-B14F-4D97-AF65-F5344CB8AC3E}">
        <p14:creationId xmlns:p14="http://schemas.microsoft.com/office/powerpoint/2010/main" val="15694410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3187</TotalTime>
  <Words>2567</Words>
  <Application>Microsoft Office PowerPoint</Application>
  <PresentationFormat>Custom</PresentationFormat>
  <Paragraphs>601</Paragraphs>
  <Slides>51</Slides>
  <Notes>51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51</vt:i4>
      </vt:variant>
    </vt:vector>
  </HeadingPairs>
  <TitlesOfParts>
    <vt:vector size="59" baseType="lpstr">
      <vt:lpstr>Albany</vt:lpstr>
      <vt:lpstr>Arial</vt:lpstr>
      <vt:lpstr>Calibri</vt:lpstr>
      <vt:lpstr>Calibri Light</vt:lpstr>
      <vt:lpstr>Consolas</vt:lpstr>
      <vt:lpstr>Times New Roman</vt:lpstr>
      <vt:lpstr>water</vt:lpstr>
      <vt:lpstr>lyt blackandwhite</vt:lpstr>
      <vt:lpstr>PowerPoint Presentation</vt:lpstr>
      <vt:lpstr>PowerPoint Presentation</vt:lpstr>
      <vt:lpstr>Binary Search Trees</vt:lpstr>
      <vt:lpstr>Binary Search Trees</vt:lpstr>
      <vt:lpstr>Not a Binary Search Tree</vt:lpstr>
      <vt:lpstr>Not a Binary Search Tree</vt:lpstr>
      <vt:lpstr>Not a Binary Search Tree</vt:lpstr>
      <vt:lpstr>Operations we saw</vt:lpstr>
      <vt:lpstr>PowerPoint Presentation</vt:lpstr>
      <vt:lpstr>PowerPoint Presentation</vt:lpstr>
      <vt:lpstr>Balanced Binary Search Trees</vt:lpstr>
      <vt:lpstr>Balanced Binary Search Trees</vt:lpstr>
      <vt:lpstr>AVL Trees</vt:lpstr>
      <vt:lpstr>AVL Trees</vt:lpstr>
      <vt:lpstr>Smallest AVL Trees</vt:lpstr>
      <vt:lpstr>AVL Trees</vt:lpstr>
      <vt:lpstr>AVL Trees</vt:lpstr>
      <vt:lpstr>AVL Trees</vt:lpstr>
      <vt:lpstr>Smallest AVL Trees</vt:lpstr>
      <vt:lpstr>PowerPoint Presentation</vt:lpstr>
      <vt:lpstr>AVL Trees –insertion (an idea)</vt:lpstr>
      <vt:lpstr>AVL Trees –insertion (an idea)</vt:lpstr>
      <vt:lpstr>Nice visualization</vt:lpstr>
      <vt:lpstr>AVL Trees</vt:lpstr>
      <vt:lpstr>PowerPoint Presentation</vt:lpstr>
      <vt:lpstr>AVL Trees – insertion (an idea)</vt:lpstr>
      <vt:lpstr>AVL Trees – insertion (an idea)</vt:lpstr>
      <vt:lpstr>AVL Trees – insertion (an idea)</vt:lpstr>
      <vt:lpstr>AVL Trees – insertion (an idea)</vt:lpstr>
      <vt:lpstr>AVL Trees – insertion</vt:lpstr>
      <vt:lpstr>More examples:</vt:lpstr>
      <vt:lpstr>PowerPoint Presentation</vt:lpstr>
      <vt:lpstr>AVL Trees – deletion (an idea)</vt:lpstr>
      <vt:lpstr>AVL Trees – deletion (an idea)</vt:lpstr>
      <vt:lpstr>AVL Trees – deletion (an idea)</vt:lpstr>
      <vt:lpstr>More examples:</vt:lpstr>
      <vt:lpstr>AVL Tree compared to plain BST</vt:lpstr>
      <vt:lpstr>AVL Trees – practice problems</vt:lpstr>
      <vt:lpstr>AVL Trees – practice problems</vt:lpstr>
      <vt:lpstr>PowerPoint Presentation</vt:lpstr>
      <vt:lpstr>2-3 trees</vt:lpstr>
      <vt:lpstr>2-3 trees - depth</vt:lpstr>
      <vt:lpstr>B-trees</vt:lpstr>
      <vt:lpstr>B-trees – some history (from wiki)</vt:lpstr>
      <vt:lpstr>B-trees – insertion</vt:lpstr>
      <vt:lpstr>B-trees – insertion</vt:lpstr>
      <vt:lpstr>B-trees – deletion</vt:lpstr>
      <vt:lpstr>B-trees – deletion</vt:lpstr>
      <vt:lpstr>B-trees – insertion</vt:lpstr>
      <vt:lpstr>B-trees – 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545</cp:revision>
  <dcterms:created xsi:type="dcterms:W3CDTF">2017-07-19T12:15:02Z</dcterms:created>
  <dcterms:modified xsi:type="dcterms:W3CDTF">2023-03-01T20:37:34Z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