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6"/>
  </p:notesMasterIdLst>
  <p:handoutMasterIdLst>
    <p:handoutMasterId r:id="rId77"/>
  </p:handoutMasterIdLst>
  <p:sldIdLst>
    <p:sldId id="256" r:id="rId3"/>
    <p:sldId id="668" r:id="rId4"/>
    <p:sldId id="710" r:id="rId5"/>
    <p:sldId id="678" r:id="rId6"/>
    <p:sldId id="680" r:id="rId7"/>
    <p:sldId id="683" r:id="rId8"/>
    <p:sldId id="681" r:id="rId9"/>
    <p:sldId id="682" r:id="rId10"/>
    <p:sldId id="686" r:id="rId11"/>
    <p:sldId id="692" r:id="rId12"/>
    <p:sldId id="684" r:id="rId13"/>
    <p:sldId id="687" r:id="rId14"/>
    <p:sldId id="685" r:id="rId15"/>
    <p:sldId id="693" r:id="rId16"/>
    <p:sldId id="688" r:id="rId17"/>
    <p:sldId id="689" r:id="rId18"/>
    <p:sldId id="690" r:id="rId19"/>
    <p:sldId id="691" r:id="rId20"/>
    <p:sldId id="700" r:id="rId21"/>
    <p:sldId id="695" r:id="rId22"/>
    <p:sldId id="694" r:id="rId23"/>
    <p:sldId id="696" r:id="rId24"/>
    <p:sldId id="698" r:id="rId25"/>
    <p:sldId id="697" r:id="rId26"/>
    <p:sldId id="699" r:id="rId27"/>
    <p:sldId id="701" r:id="rId28"/>
    <p:sldId id="702" r:id="rId29"/>
    <p:sldId id="709" r:id="rId30"/>
    <p:sldId id="704" r:id="rId31"/>
    <p:sldId id="706" r:id="rId32"/>
    <p:sldId id="703" r:id="rId33"/>
    <p:sldId id="705" r:id="rId34"/>
    <p:sldId id="712" r:id="rId35"/>
    <p:sldId id="714" r:id="rId36"/>
    <p:sldId id="715" r:id="rId37"/>
    <p:sldId id="716" r:id="rId38"/>
    <p:sldId id="717" r:id="rId39"/>
    <p:sldId id="719" r:id="rId40"/>
    <p:sldId id="720" r:id="rId41"/>
    <p:sldId id="729" r:id="rId42"/>
    <p:sldId id="718" r:id="rId43"/>
    <p:sldId id="713" r:id="rId44"/>
    <p:sldId id="707" r:id="rId45"/>
    <p:sldId id="708" r:id="rId46"/>
    <p:sldId id="711" r:id="rId47"/>
    <p:sldId id="721" r:id="rId48"/>
    <p:sldId id="722" r:id="rId49"/>
    <p:sldId id="723" r:id="rId50"/>
    <p:sldId id="730" r:id="rId51"/>
    <p:sldId id="724" r:id="rId52"/>
    <p:sldId id="725" r:id="rId53"/>
    <p:sldId id="726" r:id="rId54"/>
    <p:sldId id="727" r:id="rId55"/>
    <p:sldId id="728" r:id="rId56"/>
    <p:sldId id="743" r:id="rId57"/>
    <p:sldId id="310" r:id="rId58"/>
    <p:sldId id="311" r:id="rId59"/>
    <p:sldId id="744" r:id="rId60"/>
    <p:sldId id="312" r:id="rId61"/>
    <p:sldId id="313" r:id="rId62"/>
    <p:sldId id="558" r:id="rId63"/>
    <p:sldId id="314" r:id="rId64"/>
    <p:sldId id="734" r:id="rId65"/>
    <p:sldId id="414" r:id="rId66"/>
    <p:sldId id="745" r:id="rId67"/>
    <p:sldId id="746" r:id="rId68"/>
    <p:sldId id="747" r:id="rId69"/>
    <p:sldId id="748" r:id="rId70"/>
    <p:sldId id="731" r:id="rId71"/>
    <p:sldId id="732" r:id="rId72"/>
    <p:sldId id="733" r:id="rId73"/>
    <p:sldId id="601" r:id="rId74"/>
    <p:sldId id="334" r:id="rId75"/>
  </p:sldIdLst>
  <p:sldSz cx="10080625" cy="7559675"/>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1E97"/>
    <a:srgbClr val="3AE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BEBBA-C14D-44FE-8567-AD74B8E1495E}" v="120" dt="2023-04-16T14:36:10.8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1" autoAdjust="0"/>
    <p:restoredTop sz="94660"/>
  </p:normalViewPr>
  <p:slideViewPr>
    <p:cSldViewPr snapToGrid="0">
      <p:cViewPr varScale="1">
        <p:scale>
          <a:sx n="75" d="100"/>
          <a:sy n="75" d="100"/>
        </p:scale>
        <p:origin x="8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microsoft.com/office/2016/11/relationships/changesInfo" Target="changesInfos/changesInfo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gor Shinkar" userId="db6eb1b41a9778dd" providerId="LiveId" clId="{02CBEBBA-C14D-44FE-8567-AD74B8E1495E}"/>
    <pc:docChg chg="modSld">
      <pc:chgData name="Igor Shinkar" userId="db6eb1b41a9778dd" providerId="LiveId" clId="{02CBEBBA-C14D-44FE-8567-AD74B8E1495E}" dt="2023-04-16T14:36:10.847" v="206" actId="20577"/>
      <pc:docMkLst>
        <pc:docMk/>
      </pc:docMkLst>
      <pc:sldChg chg="modSp mod">
        <pc:chgData name="Igor Shinkar" userId="db6eb1b41a9778dd" providerId="LiveId" clId="{02CBEBBA-C14D-44FE-8567-AD74B8E1495E}" dt="2023-04-16T14:32:14.209" v="129" actId="1037"/>
        <pc:sldMkLst>
          <pc:docMk/>
          <pc:sldMk cId="2206639197" sldId="314"/>
        </pc:sldMkLst>
        <pc:spChg chg="mod">
          <ac:chgData name="Igor Shinkar" userId="db6eb1b41a9778dd" providerId="LiveId" clId="{02CBEBBA-C14D-44FE-8567-AD74B8E1495E}" dt="2023-04-16T14:32:05.290" v="106" actId="1038"/>
          <ac:spMkLst>
            <pc:docMk/>
            <pc:sldMk cId="2206639197" sldId="314"/>
            <ac:spMk id="6" creationId="{00000000-0000-0000-0000-000000000000}"/>
          </ac:spMkLst>
        </pc:spChg>
        <pc:spChg chg="mod">
          <ac:chgData name="Igor Shinkar" userId="db6eb1b41a9778dd" providerId="LiveId" clId="{02CBEBBA-C14D-44FE-8567-AD74B8E1495E}" dt="2023-04-16T14:32:14.209" v="129" actId="1037"/>
          <ac:spMkLst>
            <pc:docMk/>
            <pc:sldMk cId="2206639197" sldId="314"/>
            <ac:spMk id="11" creationId="{00000000-0000-0000-0000-000000000000}"/>
          </ac:spMkLst>
        </pc:spChg>
        <pc:spChg chg="mod">
          <ac:chgData name="Igor Shinkar" userId="db6eb1b41a9778dd" providerId="LiveId" clId="{02CBEBBA-C14D-44FE-8567-AD74B8E1495E}" dt="2023-04-16T14:32:12.787" v="127" actId="1037"/>
          <ac:spMkLst>
            <pc:docMk/>
            <pc:sldMk cId="2206639197" sldId="314"/>
            <ac:spMk id="21" creationId="{00000000-0000-0000-0000-000000000000}"/>
          </ac:spMkLst>
        </pc:spChg>
        <pc:cxnChg chg="mod">
          <ac:chgData name="Igor Shinkar" userId="db6eb1b41a9778dd" providerId="LiveId" clId="{02CBEBBA-C14D-44FE-8567-AD74B8E1495E}" dt="2023-04-16T14:32:05.290" v="106" actId="1038"/>
          <ac:cxnSpMkLst>
            <pc:docMk/>
            <pc:sldMk cId="2206639197" sldId="314"/>
            <ac:cxnSpMk id="3" creationId="{00000000-0000-0000-0000-000000000000}"/>
          </ac:cxnSpMkLst>
        </pc:cxnChg>
        <pc:cxnChg chg="mod">
          <ac:chgData name="Igor Shinkar" userId="db6eb1b41a9778dd" providerId="LiveId" clId="{02CBEBBA-C14D-44FE-8567-AD74B8E1495E}" dt="2023-04-16T14:32:14.209" v="129" actId="1037"/>
          <ac:cxnSpMkLst>
            <pc:docMk/>
            <pc:sldMk cId="2206639197" sldId="314"/>
            <ac:cxnSpMk id="13" creationId="{00000000-0000-0000-0000-000000000000}"/>
          </ac:cxnSpMkLst>
        </pc:cxnChg>
        <pc:cxnChg chg="mod">
          <ac:chgData name="Igor Shinkar" userId="db6eb1b41a9778dd" providerId="LiveId" clId="{02CBEBBA-C14D-44FE-8567-AD74B8E1495E}" dt="2023-04-16T14:32:12.787" v="127" actId="1037"/>
          <ac:cxnSpMkLst>
            <pc:docMk/>
            <pc:sldMk cId="2206639197" sldId="314"/>
            <ac:cxnSpMk id="23" creationId="{00000000-0000-0000-0000-000000000000}"/>
          </ac:cxnSpMkLst>
        </pc:cxnChg>
      </pc:sldChg>
      <pc:sldChg chg="modSp mod modAnim">
        <pc:chgData name="Igor Shinkar" userId="db6eb1b41a9778dd" providerId="LiveId" clId="{02CBEBBA-C14D-44FE-8567-AD74B8E1495E}" dt="2023-04-16T14:36:10.847" v="206" actId="20577"/>
        <pc:sldMkLst>
          <pc:docMk/>
          <pc:sldMk cId="3406773193" sldId="708"/>
        </pc:sldMkLst>
        <pc:spChg chg="mod">
          <ac:chgData name="Igor Shinkar" userId="db6eb1b41a9778dd" providerId="LiveId" clId="{02CBEBBA-C14D-44FE-8567-AD74B8E1495E}" dt="2023-04-16T14:36:10.847" v="206" actId="20577"/>
          <ac:spMkLst>
            <pc:docMk/>
            <pc:sldMk cId="3406773193" sldId="708"/>
            <ac:spMk id="3" creationId="{00000000-0000-0000-0000-000000000000}"/>
          </ac:spMkLst>
        </pc:spChg>
      </pc:sldChg>
      <pc:sldChg chg="modSp mod modAnim">
        <pc:chgData name="Igor Shinkar" userId="db6eb1b41a9778dd" providerId="LiveId" clId="{02CBEBBA-C14D-44FE-8567-AD74B8E1495E}" dt="2023-04-16T14:35:33.358" v="155" actId="6549"/>
        <pc:sldMkLst>
          <pc:docMk/>
          <pc:sldMk cId="3536082008" sldId="711"/>
        </pc:sldMkLst>
        <pc:spChg chg="mod">
          <ac:chgData name="Igor Shinkar" userId="db6eb1b41a9778dd" providerId="LiveId" clId="{02CBEBBA-C14D-44FE-8567-AD74B8E1495E}" dt="2023-04-16T14:35:33.358" v="155" actId="6549"/>
          <ac:spMkLst>
            <pc:docMk/>
            <pc:sldMk cId="3536082008" sldId="711"/>
            <ac:spMk id="3" creationId="{00000000-0000-0000-0000-000000000000}"/>
          </ac:spMkLst>
        </pc:spChg>
      </pc:sldChg>
      <pc:sldChg chg="modSp">
        <pc:chgData name="Igor Shinkar" userId="db6eb1b41a9778dd" providerId="LiveId" clId="{02CBEBBA-C14D-44FE-8567-AD74B8E1495E}" dt="2023-04-16T14:30:10.354" v="44" actId="20577"/>
        <pc:sldMkLst>
          <pc:docMk/>
          <pc:sldMk cId="2483258713" sldId="716"/>
        </pc:sldMkLst>
        <pc:spChg chg="mod">
          <ac:chgData name="Igor Shinkar" userId="db6eb1b41a9778dd" providerId="LiveId" clId="{02CBEBBA-C14D-44FE-8567-AD74B8E1495E}" dt="2023-04-16T14:30:10.354" v="44" actId="20577"/>
          <ac:spMkLst>
            <pc:docMk/>
            <pc:sldMk cId="2483258713" sldId="716"/>
            <ac:spMk id="3" creationId="{00000000-0000-0000-0000-000000000000}"/>
          </ac:spMkLst>
        </pc:spChg>
      </pc:sldChg>
    </pc:docChg>
  </pc:docChgLst>
  <pc:docChgLst>
    <pc:chgData name="Igor Shinkar" userId="db6eb1b41a9778dd" providerId="LiveId" clId="{4E3565D3-865E-47DE-AECA-F47117A66C24}"/>
    <pc:docChg chg="undo custSel addSld delSld modSld sldOrd">
      <pc:chgData name="Igor Shinkar" userId="db6eb1b41a9778dd" providerId="LiveId" clId="{4E3565D3-865E-47DE-AECA-F47117A66C24}" dt="2023-03-07T19:49:41.106" v="1415" actId="20577"/>
      <pc:docMkLst>
        <pc:docMk/>
      </pc:docMkLst>
      <pc:sldChg chg="modSp mod">
        <pc:chgData name="Igor Shinkar" userId="db6eb1b41a9778dd" providerId="LiveId" clId="{4E3565D3-865E-47DE-AECA-F47117A66C24}" dt="2023-03-07T18:25:22.770" v="7" actId="6549"/>
        <pc:sldMkLst>
          <pc:docMk/>
          <pc:sldMk cId="0" sldId="256"/>
        </pc:sldMkLst>
        <pc:spChg chg="mod">
          <ac:chgData name="Igor Shinkar" userId="db6eb1b41a9778dd" providerId="LiveId" clId="{4E3565D3-865E-47DE-AECA-F47117A66C24}" dt="2023-03-07T18:25:22.770" v="7" actId="6549"/>
          <ac:spMkLst>
            <pc:docMk/>
            <pc:sldMk cId="0" sldId="256"/>
            <ac:spMk id="2" creationId="{00000000-0000-0000-0000-000000000000}"/>
          </ac:spMkLst>
        </pc:spChg>
      </pc:sldChg>
      <pc:sldChg chg="modSp modAnim">
        <pc:chgData name="Igor Shinkar" userId="db6eb1b41a9778dd" providerId="LiveId" clId="{4E3565D3-865E-47DE-AECA-F47117A66C24}" dt="2023-03-07T18:29:42.137" v="157" actId="6549"/>
        <pc:sldMkLst>
          <pc:docMk/>
          <pc:sldMk cId="1068794955" sldId="665"/>
        </pc:sldMkLst>
        <pc:spChg chg="mod">
          <ac:chgData name="Igor Shinkar" userId="db6eb1b41a9778dd" providerId="LiveId" clId="{4E3565D3-865E-47DE-AECA-F47117A66C24}" dt="2023-03-07T18:29:42.137" v="157" actId="6549"/>
          <ac:spMkLst>
            <pc:docMk/>
            <pc:sldMk cId="1068794955" sldId="665"/>
            <ac:spMk id="3" creationId="{00000000-0000-0000-0000-000000000000}"/>
          </ac:spMkLst>
        </pc:spChg>
      </pc:sldChg>
      <pc:sldChg chg="addSp modSp mod modAnim">
        <pc:chgData name="Igor Shinkar" userId="db6eb1b41a9778dd" providerId="LiveId" clId="{4E3565D3-865E-47DE-AECA-F47117A66C24}" dt="2023-03-07T18:43:01.736" v="369" actId="113"/>
        <pc:sldMkLst>
          <pc:docMk/>
          <pc:sldMk cId="3633893977" sldId="672"/>
        </pc:sldMkLst>
        <pc:spChg chg="mod">
          <ac:chgData name="Igor Shinkar" userId="db6eb1b41a9778dd" providerId="LiveId" clId="{4E3565D3-865E-47DE-AECA-F47117A66C24}" dt="2023-03-07T18:43:01.736" v="369" actId="113"/>
          <ac:spMkLst>
            <pc:docMk/>
            <pc:sldMk cId="3633893977" sldId="672"/>
            <ac:spMk id="3" creationId="{00000000-0000-0000-0000-000000000000}"/>
          </ac:spMkLst>
        </pc:spChg>
        <pc:spChg chg="add mod">
          <ac:chgData name="Igor Shinkar" userId="db6eb1b41a9778dd" providerId="LiveId" clId="{4E3565D3-865E-47DE-AECA-F47117A66C24}" dt="2023-03-07T18:38:40.092" v="231" actId="1076"/>
          <ac:spMkLst>
            <pc:docMk/>
            <pc:sldMk cId="3633893977" sldId="672"/>
            <ac:spMk id="4" creationId="{96B72633-670F-BECB-1B02-0413FBD93DC4}"/>
          </ac:spMkLst>
        </pc:spChg>
      </pc:sldChg>
      <pc:sldChg chg="modSp modAnim">
        <pc:chgData name="Igor Shinkar" userId="db6eb1b41a9778dd" providerId="LiveId" clId="{4E3565D3-865E-47DE-AECA-F47117A66C24}" dt="2023-03-07T18:43:15.551" v="372" actId="2711"/>
        <pc:sldMkLst>
          <pc:docMk/>
          <pc:sldMk cId="2547347868" sldId="674"/>
        </pc:sldMkLst>
        <pc:spChg chg="mod">
          <ac:chgData name="Igor Shinkar" userId="db6eb1b41a9778dd" providerId="LiveId" clId="{4E3565D3-865E-47DE-AECA-F47117A66C24}" dt="2023-03-07T18:43:15.551" v="372" actId="2711"/>
          <ac:spMkLst>
            <pc:docMk/>
            <pc:sldMk cId="2547347868" sldId="674"/>
            <ac:spMk id="3" creationId="{00000000-0000-0000-0000-000000000000}"/>
          </ac:spMkLst>
        </pc:spChg>
      </pc:sldChg>
      <pc:sldChg chg="modSp modAnim">
        <pc:chgData name="Igor Shinkar" userId="db6eb1b41a9778dd" providerId="LiveId" clId="{4E3565D3-865E-47DE-AECA-F47117A66C24}" dt="2023-03-07T18:47:49.743" v="467" actId="20577"/>
        <pc:sldMkLst>
          <pc:docMk/>
          <pc:sldMk cId="3581273269" sldId="675"/>
        </pc:sldMkLst>
        <pc:spChg chg="mod">
          <ac:chgData name="Igor Shinkar" userId="db6eb1b41a9778dd" providerId="LiveId" clId="{4E3565D3-865E-47DE-AECA-F47117A66C24}" dt="2023-03-07T18:47:49.743" v="467" actId="20577"/>
          <ac:spMkLst>
            <pc:docMk/>
            <pc:sldMk cId="3581273269" sldId="675"/>
            <ac:spMk id="3" creationId="{00000000-0000-0000-0000-000000000000}"/>
          </ac:spMkLst>
        </pc:spChg>
      </pc:sldChg>
      <pc:sldChg chg="addSp delSp modSp mod delAnim modAnim">
        <pc:chgData name="Igor Shinkar" userId="db6eb1b41a9778dd" providerId="LiveId" clId="{4E3565D3-865E-47DE-AECA-F47117A66C24}" dt="2023-03-07T18:46:24.578" v="460" actId="14100"/>
        <pc:sldMkLst>
          <pc:docMk/>
          <pc:sldMk cId="135115379" sldId="676"/>
        </pc:sldMkLst>
        <pc:spChg chg="mod">
          <ac:chgData name="Igor Shinkar" userId="db6eb1b41a9778dd" providerId="LiveId" clId="{4E3565D3-865E-47DE-AECA-F47117A66C24}" dt="2023-03-07T18:44:26.025" v="391" actId="6549"/>
          <ac:spMkLst>
            <pc:docMk/>
            <pc:sldMk cId="135115379" sldId="676"/>
            <ac:spMk id="3" creationId="{00000000-0000-0000-0000-000000000000}"/>
          </ac:spMkLst>
        </pc:spChg>
        <pc:spChg chg="mod">
          <ac:chgData name="Igor Shinkar" userId="db6eb1b41a9778dd" providerId="LiveId" clId="{4E3565D3-865E-47DE-AECA-F47117A66C24}" dt="2023-03-07T18:46:24.578" v="460" actId="14100"/>
          <ac:spMkLst>
            <pc:docMk/>
            <pc:sldMk cId="135115379" sldId="676"/>
            <ac:spMk id="4" creationId="{05CE4FFF-3860-4929-BF04-DA82B699DC52}"/>
          </ac:spMkLst>
        </pc:spChg>
        <pc:spChg chg="mod">
          <ac:chgData name="Igor Shinkar" userId="db6eb1b41a9778dd" providerId="LiveId" clId="{4E3565D3-865E-47DE-AECA-F47117A66C24}" dt="2023-03-07T18:46:24.578" v="460" actId="14100"/>
          <ac:spMkLst>
            <pc:docMk/>
            <pc:sldMk cId="135115379" sldId="676"/>
            <ac:spMk id="5" creationId="{2B9D2860-6CC4-4ACA-8F9C-BBE626EE60B8}"/>
          </ac:spMkLst>
        </pc:spChg>
        <pc:spChg chg="mod">
          <ac:chgData name="Igor Shinkar" userId="db6eb1b41a9778dd" providerId="LiveId" clId="{4E3565D3-865E-47DE-AECA-F47117A66C24}" dt="2023-03-07T18:46:24.578" v="460" actId="14100"/>
          <ac:spMkLst>
            <pc:docMk/>
            <pc:sldMk cId="135115379" sldId="676"/>
            <ac:spMk id="6" creationId="{5D22A571-374E-48AF-92C1-F68136DA074F}"/>
          </ac:spMkLst>
        </pc:spChg>
        <pc:spChg chg="mod">
          <ac:chgData name="Igor Shinkar" userId="db6eb1b41a9778dd" providerId="LiveId" clId="{4E3565D3-865E-47DE-AECA-F47117A66C24}" dt="2023-03-07T18:46:24.578" v="460" actId="14100"/>
          <ac:spMkLst>
            <pc:docMk/>
            <pc:sldMk cId="135115379" sldId="676"/>
            <ac:spMk id="7" creationId="{3D4364D7-0306-408C-B877-A18E2711117A}"/>
          </ac:spMkLst>
        </pc:spChg>
        <pc:spChg chg="mod">
          <ac:chgData name="Igor Shinkar" userId="db6eb1b41a9778dd" providerId="LiveId" clId="{4E3565D3-865E-47DE-AECA-F47117A66C24}" dt="2023-03-07T18:46:24.578" v="460" actId="14100"/>
          <ac:spMkLst>
            <pc:docMk/>
            <pc:sldMk cId="135115379" sldId="676"/>
            <ac:spMk id="8" creationId="{3E551BFC-2DCF-48C2-97AE-6BE8652502FB}"/>
          </ac:spMkLst>
        </pc:spChg>
        <pc:spChg chg="mod">
          <ac:chgData name="Igor Shinkar" userId="db6eb1b41a9778dd" providerId="LiveId" clId="{4E3565D3-865E-47DE-AECA-F47117A66C24}" dt="2023-03-07T18:46:24.578" v="460" actId="14100"/>
          <ac:spMkLst>
            <pc:docMk/>
            <pc:sldMk cId="135115379" sldId="676"/>
            <ac:spMk id="9" creationId="{EE08B731-5419-4BF7-8104-1EE7346A8E51}"/>
          </ac:spMkLst>
        </pc:spChg>
        <pc:spChg chg="mod">
          <ac:chgData name="Igor Shinkar" userId="db6eb1b41a9778dd" providerId="LiveId" clId="{4E3565D3-865E-47DE-AECA-F47117A66C24}" dt="2023-03-07T18:46:24.578" v="460" actId="14100"/>
          <ac:spMkLst>
            <pc:docMk/>
            <pc:sldMk cId="135115379" sldId="676"/>
            <ac:spMk id="10" creationId="{CCAE9796-0D07-4D84-8772-A95BCD30053D}"/>
          </ac:spMkLst>
        </pc:spChg>
        <pc:spChg chg="mod">
          <ac:chgData name="Igor Shinkar" userId="db6eb1b41a9778dd" providerId="LiveId" clId="{4E3565D3-865E-47DE-AECA-F47117A66C24}" dt="2023-03-07T18:46:24.578" v="460" actId="14100"/>
          <ac:spMkLst>
            <pc:docMk/>
            <pc:sldMk cId="135115379" sldId="676"/>
            <ac:spMk id="17" creationId="{659BCFCD-20F6-42C7-86ED-94303CAAC027}"/>
          </ac:spMkLst>
        </pc:spChg>
        <pc:spChg chg="mod">
          <ac:chgData name="Igor Shinkar" userId="db6eb1b41a9778dd" providerId="LiveId" clId="{4E3565D3-865E-47DE-AECA-F47117A66C24}" dt="2023-03-07T18:46:24.578" v="460" actId="14100"/>
          <ac:spMkLst>
            <pc:docMk/>
            <pc:sldMk cId="135115379" sldId="676"/>
            <ac:spMk id="18" creationId="{745D0B94-2CC2-4D3B-A2F1-C3E9A3E3DED9}"/>
          </ac:spMkLst>
        </pc:spChg>
        <pc:spChg chg="mod">
          <ac:chgData name="Igor Shinkar" userId="db6eb1b41a9778dd" providerId="LiveId" clId="{4E3565D3-865E-47DE-AECA-F47117A66C24}" dt="2023-03-07T18:46:24.578" v="460" actId="14100"/>
          <ac:spMkLst>
            <pc:docMk/>
            <pc:sldMk cId="135115379" sldId="676"/>
            <ac:spMk id="19" creationId="{206953D6-B856-4C8D-82C7-83BBC562ED11}"/>
          </ac:spMkLst>
        </pc:spChg>
        <pc:spChg chg="mod">
          <ac:chgData name="Igor Shinkar" userId="db6eb1b41a9778dd" providerId="LiveId" clId="{4E3565D3-865E-47DE-AECA-F47117A66C24}" dt="2023-03-07T18:46:24.578" v="460" actId="14100"/>
          <ac:spMkLst>
            <pc:docMk/>
            <pc:sldMk cId="135115379" sldId="676"/>
            <ac:spMk id="20" creationId="{E456124E-1073-449E-B2BD-CB1F7135618E}"/>
          </ac:spMkLst>
        </pc:spChg>
        <pc:spChg chg="mod">
          <ac:chgData name="Igor Shinkar" userId="db6eb1b41a9778dd" providerId="LiveId" clId="{4E3565D3-865E-47DE-AECA-F47117A66C24}" dt="2023-03-07T18:46:24.578" v="460" actId="14100"/>
          <ac:spMkLst>
            <pc:docMk/>
            <pc:sldMk cId="135115379" sldId="676"/>
            <ac:spMk id="21" creationId="{5B9D2166-4EFF-4648-8AE5-A18DE48CBB9F}"/>
          </ac:spMkLst>
        </pc:spChg>
        <pc:spChg chg="add del mod">
          <ac:chgData name="Igor Shinkar" userId="db6eb1b41a9778dd" providerId="LiveId" clId="{4E3565D3-865E-47DE-AECA-F47117A66C24}" dt="2023-03-07T18:46:24.578" v="460" actId="14100"/>
          <ac:spMkLst>
            <pc:docMk/>
            <pc:sldMk cId="135115379" sldId="676"/>
            <ac:spMk id="22" creationId="{2BD5233A-75E7-421F-B8D9-196270BB1C48}"/>
          </ac:spMkLst>
        </pc:spChg>
        <pc:spChg chg="mod">
          <ac:chgData name="Igor Shinkar" userId="db6eb1b41a9778dd" providerId="LiveId" clId="{4E3565D3-865E-47DE-AECA-F47117A66C24}" dt="2023-03-07T18:46:24.578" v="460" actId="14100"/>
          <ac:spMkLst>
            <pc:docMk/>
            <pc:sldMk cId="135115379" sldId="676"/>
            <ac:spMk id="23" creationId="{321398DC-4182-4193-971D-A3B38747076B}"/>
          </ac:spMkLst>
        </pc:spChg>
        <pc:spChg chg="mod">
          <ac:chgData name="Igor Shinkar" userId="db6eb1b41a9778dd" providerId="LiveId" clId="{4E3565D3-865E-47DE-AECA-F47117A66C24}" dt="2023-03-07T18:46:24.578" v="460" actId="14100"/>
          <ac:spMkLst>
            <pc:docMk/>
            <pc:sldMk cId="135115379" sldId="676"/>
            <ac:spMk id="24" creationId="{C5CD971E-646D-4799-9390-FFFD2048150D}"/>
          </ac:spMkLst>
        </pc:spChg>
        <pc:spChg chg="mod">
          <ac:chgData name="Igor Shinkar" userId="db6eb1b41a9778dd" providerId="LiveId" clId="{4E3565D3-865E-47DE-AECA-F47117A66C24}" dt="2023-03-07T18:46:24.578" v="460" actId="14100"/>
          <ac:spMkLst>
            <pc:docMk/>
            <pc:sldMk cId="135115379" sldId="676"/>
            <ac:spMk id="25" creationId="{6A224BDE-8E64-43AB-9993-B5A57BAE30B8}"/>
          </ac:spMkLst>
        </pc:spChg>
        <pc:spChg chg="mod">
          <ac:chgData name="Igor Shinkar" userId="db6eb1b41a9778dd" providerId="LiveId" clId="{4E3565D3-865E-47DE-AECA-F47117A66C24}" dt="2023-03-07T18:46:24.578" v="460" actId="14100"/>
          <ac:spMkLst>
            <pc:docMk/>
            <pc:sldMk cId="135115379" sldId="676"/>
            <ac:spMk id="28" creationId="{3EE3B1AA-A7AD-4020-9C55-0B7D2670622E}"/>
          </ac:spMkLst>
        </pc:spChg>
        <pc:spChg chg="mod">
          <ac:chgData name="Igor Shinkar" userId="db6eb1b41a9778dd" providerId="LiveId" clId="{4E3565D3-865E-47DE-AECA-F47117A66C24}" dt="2023-03-07T18:46:24.578" v="460" actId="14100"/>
          <ac:spMkLst>
            <pc:docMk/>
            <pc:sldMk cId="135115379" sldId="676"/>
            <ac:spMk id="29" creationId="{10991050-61C6-47DE-A867-7FA692FC86F9}"/>
          </ac:spMkLst>
        </pc:spChg>
        <pc:spChg chg="mod">
          <ac:chgData name="Igor Shinkar" userId="db6eb1b41a9778dd" providerId="LiveId" clId="{4E3565D3-865E-47DE-AECA-F47117A66C24}" dt="2023-03-07T18:46:24.578" v="460" actId="14100"/>
          <ac:spMkLst>
            <pc:docMk/>
            <pc:sldMk cId="135115379" sldId="676"/>
            <ac:spMk id="30" creationId="{867DDDDE-EED9-4B74-951D-BB27BC878B50}"/>
          </ac:spMkLst>
        </pc:spChg>
        <pc:spChg chg="mod">
          <ac:chgData name="Igor Shinkar" userId="db6eb1b41a9778dd" providerId="LiveId" clId="{4E3565D3-865E-47DE-AECA-F47117A66C24}" dt="2023-03-07T18:46:24.578" v="460" actId="14100"/>
          <ac:spMkLst>
            <pc:docMk/>
            <pc:sldMk cId="135115379" sldId="676"/>
            <ac:spMk id="32" creationId="{D89EC8C0-61B7-4A4A-9814-468CB3C0E5DC}"/>
          </ac:spMkLst>
        </pc:spChg>
        <pc:spChg chg="del">
          <ac:chgData name="Igor Shinkar" userId="db6eb1b41a9778dd" providerId="LiveId" clId="{4E3565D3-865E-47DE-AECA-F47117A66C24}" dt="2023-03-07T18:44:57.711" v="394" actId="478"/>
          <ac:spMkLst>
            <pc:docMk/>
            <pc:sldMk cId="135115379" sldId="676"/>
            <ac:spMk id="35" creationId="{1560F1A7-F2DE-4DB2-8D67-9DB3740DECB9}"/>
          </ac:spMkLst>
        </pc:spChg>
        <pc:spChg chg="del">
          <ac:chgData name="Igor Shinkar" userId="db6eb1b41a9778dd" providerId="LiveId" clId="{4E3565D3-865E-47DE-AECA-F47117A66C24}" dt="2023-03-07T18:44:57.711" v="394" actId="478"/>
          <ac:spMkLst>
            <pc:docMk/>
            <pc:sldMk cId="135115379" sldId="676"/>
            <ac:spMk id="36" creationId="{FB38376F-0904-4F3D-AE18-0B4E5EFDA441}"/>
          </ac:spMkLst>
        </pc:spChg>
        <pc:spChg chg="del">
          <ac:chgData name="Igor Shinkar" userId="db6eb1b41a9778dd" providerId="LiveId" clId="{4E3565D3-865E-47DE-AECA-F47117A66C24}" dt="2023-03-07T18:44:57.711" v="394" actId="478"/>
          <ac:spMkLst>
            <pc:docMk/>
            <pc:sldMk cId="135115379" sldId="676"/>
            <ac:spMk id="37" creationId="{9C448FD5-0EBC-4BD5-B0A8-899134DECF31}"/>
          </ac:spMkLst>
        </pc:spChg>
        <pc:spChg chg="del">
          <ac:chgData name="Igor Shinkar" userId="db6eb1b41a9778dd" providerId="LiveId" clId="{4E3565D3-865E-47DE-AECA-F47117A66C24}" dt="2023-03-07T18:44:57.711" v="394" actId="478"/>
          <ac:spMkLst>
            <pc:docMk/>
            <pc:sldMk cId="135115379" sldId="676"/>
            <ac:spMk id="38" creationId="{A34F620C-4A2E-49E7-90F3-DE1241D076A0}"/>
          </ac:spMkLst>
        </pc:spChg>
        <pc:spChg chg="del">
          <ac:chgData name="Igor Shinkar" userId="db6eb1b41a9778dd" providerId="LiveId" clId="{4E3565D3-865E-47DE-AECA-F47117A66C24}" dt="2023-03-07T18:44:57.711" v="394" actId="478"/>
          <ac:spMkLst>
            <pc:docMk/>
            <pc:sldMk cId="135115379" sldId="676"/>
            <ac:spMk id="39" creationId="{AAC51FD2-1F03-4373-8197-76B575222B74}"/>
          </ac:spMkLst>
        </pc:spChg>
        <pc:spChg chg="del">
          <ac:chgData name="Igor Shinkar" userId="db6eb1b41a9778dd" providerId="LiveId" clId="{4E3565D3-865E-47DE-AECA-F47117A66C24}" dt="2023-03-07T18:44:57.711" v="394" actId="478"/>
          <ac:spMkLst>
            <pc:docMk/>
            <pc:sldMk cId="135115379" sldId="676"/>
            <ac:spMk id="40" creationId="{B9C783C9-F4E4-4977-9622-1FE069813B4E}"/>
          </ac:spMkLst>
        </pc:spChg>
        <pc:spChg chg="del">
          <ac:chgData name="Igor Shinkar" userId="db6eb1b41a9778dd" providerId="LiveId" clId="{4E3565D3-865E-47DE-AECA-F47117A66C24}" dt="2023-03-07T18:44:57.711" v="394" actId="478"/>
          <ac:spMkLst>
            <pc:docMk/>
            <pc:sldMk cId="135115379" sldId="676"/>
            <ac:spMk id="41" creationId="{753ABCC1-7279-4E41-B42F-71DEC49FA788}"/>
          </ac:spMkLst>
        </pc:spChg>
        <pc:spChg chg="del">
          <ac:chgData name="Igor Shinkar" userId="db6eb1b41a9778dd" providerId="LiveId" clId="{4E3565D3-865E-47DE-AECA-F47117A66C24}" dt="2023-03-07T18:44:57.711" v="394" actId="478"/>
          <ac:spMkLst>
            <pc:docMk/>
            <pc:sldMk cId="135115379" sldId="676"/>
            <ac:spMk id="42" creationId="{E9F6BAFA-7C31-4EF7-8C54-C3269D9798B0}"/>
          </ac:spMkLst>
        </pc:spChg>
        <pc:grpChg chg="mod">
          <ac:chgData name="Igor Shinkar" userId="db6eb1b41a9778dd" providerId="LiveId" clId="{4E3565D3-865E-47DE-AECA-F47117A66C24}" dt="2023-03-07T18:46:24.578" v="460" actId="14100"/>
          <ac:grpSpMkLst>
            <pc:docMk/>
            <pc:sldMk cId="135115379" sldId="676"/>
            <ac:grpSpMk id="33" creationId="{B0EA860F-3DD8-42C8-926B-AF74D7778F63}"/>
          </ac:grpSpMkLst>
        </pc:grpChg>
        <pc:cxnChg chg="mod">
          <ac:chgData name="Igor Shinkar" userId="db6eb1b41a9778dd" providerId="LiveId" clId="{4E3565D3-865E-47DE-AECA-F47117A66C24}" dt="2023-03-07T18:46:24.578" v="460" actId="14100"/>
          <ac:cxnSpMkLst>
            <pc:docMk/>
            <pc:sldMk cId="135115379" sldId="676"/>
            <ac:cxnSpMk id="11" creationId="{B7323F64-8E0C-4FD4-9DB2-B90EB77A6158}"/>
          </ac:cxnSpMkLst>
        </pc:cxnChg>
        <pc:cxnChg chg="mod">
          <ac:chgData name="Igor Shinkar" userId="db6eb1b41a9778dd" providerId="LiveId" clId="{4E3565D3-865E-47DE-AECA-F47117A66C24}" dt="2023-03-07T18:46:24.578" v="460" actId="14100"/>
          <ac:cxnSpMkLst>
            <pc:docMk/>
            <pc:sldMk cId="135115379" sldId="676"/>
            <ac:cxnSpMk id="12" creationId="{4FA145BF-3227-4693-AFB0-DAD95C66809C}"/>
          </ac:cxnSpMkLst>
        </pc:cxnChg>
        <pc:cxnChg chg="mod">
          <ac:chgData name="Igor Shinkar" userId="db6eb1b41a9778dd" providerId="LiveId" clId="{4E3565D3-865E-47DE-AECA-F47117A66C24}" dt="2023-03-07T18:46:24.578" v="460" actId="14100"/>
          <ac:cxnSpMkLst>
            <pc:docMk/>
            <pc:sldMk cId="135115379" sldId="676"/>
            <ac:cxnSpMk id="13" creationId="{8D50099D-97C6-413E-BC0E-5999681D7C44}"/>
          </ac:cxnSpMkLst>
        </pc:cxnChg>
        <pc:cxnChg chg="mod">
          <ac:chgData name="Igor Shinkar" userId="db6eb1b41a9778dd" providerId="LiveId" clId="{4E3565D3-865E-47DE-AECA-F47117A66C24}" dt="2023-03-07T18:46:24.578" v="460" actId="14100"/>
          <ac:cxnSpMkLst>
            <pc:docMk/>
            <pc:sldMk cId="135115379" sldId="676"/>
            <ac:cxnSpMk id="14" creationId="{8020795B-F22E-416B-8317-9FC0B938FE36}"/>
          </ac:cxnSpMkLst>
        </pc:cxnChg>
        <pc:cxnChg chg="mod">
          <ac:chgData name="Igor Shinkar" userId="db6eb1b41a9778dd" providerId="LiveId" clId="{4E3565D3-865E-47DE-AECA-F47117A66C24}" dt="2023-03-07T18:46:24.578" v="460" actId="14100"/>
          <ac:cxnSpMkLst>
            <pc:docMk/>
            <pc:sldMk cId="135115379" sldId="676"/>
            <ac:cxnSpMk id="15" creationId="{47D88D3E-2B53-40FB-AD1E-DDE3DDDBB14D}"/>
          </ac:cxnSpMkLst>
        </pc:cxnChg>
        <pc:cxnChg chg="mod">
          <ac:chgData name="Igor Shinkar" userId="db6eb1b41a9778dd" providerId="LiveId" clId="{4E3565D3-865E-47DE-AECA-F47117A66C24}" dt="2023-03-07T18:46:24.578" v="460" actId="14100"/>
          <ac:cxnSpMkLst>
            <pc:docMk/>
            <pc:sldMk cId="135115379" sldId="676"/>
            <ac:cxnSpMk id="16" creationId="{D39C5E13-4812-41D0-8F02-CDCC339C3D39}"/>
          </ac:cxnSpMkLst>
        </pc:cxnChg>
        <pc:cxnChg chg="mod">
          <ac:chgData name="Igor Shinkar" userId="db6eb1b41a9778dd" providerId="LiveId" clId="{4E3565D3-865E-47DE-AECA-F47117A66C24}" dt="2023-03-07T18:46:24.578" v="460" actId="14100"/>
          <ac:cxnSpMkLst>
            <pc:docMk/>
            <pc:sldMk cId="135115379" sldId="676"/>
            <ac:cxnSpMk id="26" creationId="{88FE8567-4C29-492F-83B9-316605A373EC}"/>
          </ac:cxnSpMkLst>
        </pc:cxnChg>
        <pc:cxnChg chg="mod">
          <ac:chgData name="Igor Shinkar" userId="db6eb1b41a9778dd" providerId="LiveId" clId="{4E3565D3-865E-47DE-AECA-F47117A66C24}" dt="2023-03-07T18:46:24.578" v="460" actId="14100"/>
          <ac:cxnSpMkLst>
            <pc:docMk/>
            <pc:sldMk cId="135115379" sldId="676"/>
            <ac:cxnSpMk id="27" creationId="{7B0C4222-4900-487D-B682-B502CBFE3960}"/>
          </ac:cxnSpMkLst>
        </pc:cxnChg>
        <pc:cxnChg chg="mod">
          <ac:chgData name="Igor Shinkar" userId="db6eb1b41a9778dd" providerId="LiveId" clId="{4E3565D3-865E-47DE-AECA-F47117A66C24}" dt="2023-03-07T18:46:24.578" v="460" actId="14100"/>
          <ac:cxnSpMkLst>
            <pc:docMk/>
            <pc:sldMk cId="135115379" sldId="676"/>
            <ac:cxnSpMk id="31" creationId="{D42EAA2B-2961-482A-A03E-4AC6AF5EF038}"/>
          </ac:cxnSpMkLst>
        </pc:cxnChg>
      </pc:sldChg>
      <pc:sldChg chg="modSp mod modAnim">
        <pc:chgData name="Igor Shinkar" userId="db6eb1b41a9778dd" providerId="LiveId" clId="{4E3565D3-865E-47DE-AECA-F47117A66C24}" dt="2023-03-07T18:52:13.247" v="720" actId="20577"/>
        <pc:sldMkLst>
          <pc:docMk/>
          <pc:sldMk cId="2348798873" sldId="677"/>
        </pc:sldMkLst>
        <pc:spChg chg="mod">
          <ac:chgData name="Igor Shinkar" userId="db6eb1b41a9778dd" providerId="LiveId" clId="{4E3565D3-865E-47DE-AECA-F47117A66C24}" dt="2023-03-07T18:52:13.247" v="720" actId="20577"/>
          <ac:spMkLst>
            <pc:docMk/>
            <pc:sldMk cId="2348798873" sldId="677"/>
            <ac:spMk id="2" creationId="{00000000-0000-0000-0000-000000000000}"/>
          </ac:spMkLst>
        </pc:spChg>
        <pc:spChg chg="mod">
          <ac:chgData name="Igor Shinkar" userId="db6eb1b41a9778dd" providerId="LiveId" clId="{4E3565D3-865E-47DE-AECA-F47117A66C24}" dt="2023-03-07T18:50:21.541" v="680" actId="20577"/>
          <ac:spMkLst>
            <pc:docMk/>
            <pc:sldMk cId="2348798873" sldId="677"/>
            <ac:spMk id="3" creationId="{00000000-0000-0000-0000-000000000000}"/>
          </ac:spMkLst>
        </pc:spChg>
      </pc:sldChg>
      <pc:sldChg chg="addSp delSp modSp add mod ord addAnim delAnim">
        <pc:chgData name="Igor Shinkar" userId="db6eb1b41a9778dd" providerId="LiveId" clId="{4E3565D3-865E-47DE-AECA-F47117A66C24}" dt="2023-03-07T18:44:15.781" v="390"/>
        <pc:sldMkLst>
          <pc:docMk/>
          <pc:sldMk cId="510078200" sldId="678"/>
        </pc:sldMkLst>
        <pc:spChg chg="mod">
          <ac:chgData name="Igor Shinkar" userId="db6eb1b41a9778dd" providerId="LiveId" clId="{4E3565D3-865E-47DE-AECA-F47117A66C24}" dt="2023-03-07T18:44:06.781" v="386" actId="20577"/>
          <ac:spMkLst>
            <pc:docMk/>
            <pc:sldMk cId="510078200" sldId="678"/>
            <ac:spMk id="17" creationId="{659BCFCD-20F6-42C7-86ED-94303CAAC027}"/>
          </ac:spMkLst>
        </pc:spChg>
        <pc:spChg chg="add del">
          <ac:chgData name="Igor Shinkar" userId="db6eb1b41a9778dd" providerId="LiveId" clId="{4E3565D3-865E-47DE-AECA-F47117A66C24}" dt="2023-03-07T18:44:11.185" v="388" actId="478"/>
          <ac:spMkLst>
            <pc:docMk/>
            <pc:sldMk cId="510078200" sldId="678"/>
            <ac:spMk id="35" creationId="{1560F1A7-F2DE-4DB2-8D67-9DB3740DECB9}"/>
          </ac:spMkLst>
        </pc:spChg>
        <pc:spChg chg="add del">
          <ac:chgData name="Igor Shinkar" userId="db6eb1b41a9778dd" providerId="LiveId" clId="{4E3565D3-865E-47DE-AECA-F47117A66C24}" dt="2023-03-07T18:44:11.185" v="388" actId="478"/>
          <ac:spMkLst>
            <pc:docMk/>
            <pc:sldMk cId="510078200" sldId="678"/>
            <ac:spMk id="36" creationId="{FB38376F-0904-4F3D-AE18-0B4E5EFDA441}"/>
          </ac:spMkLst>
        </pc:spChg>
        <pc:spChg chg="add del">
          <ac:chgData name="Igor Shinkar" userId="db6eb1b41a9778dd" providerId="LiveId" clId="{4E3565D3-865E-47DE-AECA-F47117A66C24}" dt="2023-03-07T18:44:11.185" v="388" actId="478"/>
          <ac:spMkLst>
            <pc:docMk/>
            <pc:sldMk cId="510078200" sldId="678"/>
            <ac:spMk id="37" creationId="{9C448FD5-0EBC-4BD5-B0A8-899134DECF31}"/>
          </ac:spMkLst>
        </pc:spChg>
        <pc:spChg chg="add del">
          <ac:chgData name="Igor Shinkar" userId="db6eb1b41a9778dd" providerId="LiveId" clId="{4E3565D3-865E-47DE-AECA-F47117A66C24}" dt="2023-03-07T18:44:11.185" v="388" actId="478"/>
          <ac:spMkLst>
            <pc:docMk/>
            <pc:sldMk cId="510078200" sldId="678"/>
            <ac:spMk id="38" creationId="{A34F620C-4A2E-49E7-90F3-DE1241D076A0}"/>
          </ac:spMkLst>
        </pc:spChg>
        <pc:spChg chg="add del">
          <ac:chgData name="Igor Shinkar" userId="db6eb1b41a9778dd" providerId="LiveId" clId="{4E3565D3-865E-47DE-AECA-F47117A66C24}" dt="2023-03-07T18:44:11.185" v="388" actId="478"/>
          <ac:spMkLst>
            <pc:docMk/>
            <pc:sldMk cId="510078200" sldId="678"/>
            <ac:spMk id="39" creationId="{AAC51FD2-1F03-4373-8197-76B575222B74}"/>
          </ac:spMkLst>
        </pc:spChg>
        <pc:spChg chg="add del">
          <ac:chgData name="Igor Shinkar" userId="db6eb1b41a9778dd" providerId="LiveId" clId="{4E3565D3-865E-47DE-AECA-F47117A66C24}" dt="2023-03-07T18:44:11.185" v="388" actId="478"/>
          <ac:spMkLst>
            <pc:docMk/>
            <pc:sldMk cId="510078200" sldId="678"/>
            <ac:spMk id="40" creationId="{B9C783C9-F4E4-4977-9622-1FE069813B4E}"/>
          </ac:spMkLst>
        </pc:spChg>
        <pc:spChg chg="add del">
          <ac:chgData name="Igor Shinkar" userId="db6eb1b41a9778dd" providerId="LiveId" clId="{4E3565D3-865E-47DE-AECA-F47117A66C24}" dt="2023-03-07T18:44:11.185" v="388" actId="478"/>
          <ac:spMkLst>
            <pc:docMk/>
            <pc:sldMk cId="510078200" sldId="678"/>
            <ac:spMk id="41" creationId="{753ABCC1-7279-4E41-B42F-71DEC49FA788}"/>
          </ac:spMkLst>
        </pc:spChg>
        <pc:spChg chg="add del">
          <ac:chgData name="Igor Shinkar" userId="db6eb1b41a9778dd" providerId="LiveId" clId="{4E3565D3-865E-47DE-AECA-F47117A66C24}" dt="2023-03-07T18:44:11.185" v="388" actId="478"/>
          <ac:spMkLst>
            <pc:docMk/>
            <pc:sldMk cId="510078200" sldId="678"/>
            <ac:spMk id="42" creationId="{E9F6BAFA-7C31-4EF7-8C54-C3269D9798B0}"/>
          </ac:spMkLst>
        </pc:spChg>
      </pc:sldChg>
      <pc:sldChg chg="add del">
        <pc:chgData name="Igor Shinkar" userId="db6eb1b41a9778dd" providerId="LiveId" clId="{4E3565D3-865E-47DE-AECA-F47117A66C24}" dt="2023-03-07T18:55:40.004" v="894" actId="47"/>
        <pc:sldMkLst>
          <pc:docMk/>
          <pc:sldMk cId="2347280580" sldId="679"/>
        </pc:sldMkLst>
      </pc:sldChg>
      <pc:sldChg chg="add del">
        <pc:chgData name="Igor Shinkar" userId="db6eb1b41a9778dd" providerId="LiveId" clId="{4E3565D3-865E-47DE-AECA-F47117A66C24}" dt="2023-03-07T18:47:04.183" v="463" actId="47"/>
        <pc:sldMkLst>
          <pc:docMk/>
          <pc:sldMk cId="3881303041" sldId="679"/>
        </pc:sldMkLst>
      </pc:sldChg>
      <pc:sldChg chg="addSp modSp add modAnim">
        <pc:chgData name="Igor Shinkar" userId="db6eb1b41a9778dd" providerId="LiveId" clId="{4E3565D3-865E-47DE-AECA-F47117A66C24}" dt="2023-03-07T18:46:54.505" v="462"/>
        <pc:sldMkLst>
          <pc:docMk/>
          <pc:sldMk cId="225815211" sldId="680"/>
        </pc:sldMkLst>
        <pc:spChg chg="add mod">
          <ac:chgData name="Igor Shinkar" userId="db6eb1b41a9778dd" providerId="LiveId" clId="{4E3565D3-865E-47DE-AECA-F47117A66C24}" dt="2023-03-07T18:46:54.505" v="462"/>
          <ac:spMkLst>
            <pc:docMk/>
            <pc:sldMk cId="225815211" sldId="680"/>
            <ac:spMk id="34" creationId="{6EB40456-8CDE-0773-C6BD-74921CB8AB77}"/>
          </ac:spMkLst>
        </pc:spChg>
        <pc:spChg chg="add mod">
          <ac:chgData name="Igor Shinkar" userId="db6eb1b41a9778dd" providerId="LiveId" clId="{4E3565D3-865E-47DE-AECA-F47117A66C24}" dt="2023-03-07T18:46:54.505" v="462"/>
          <ac:spMkLst>
            <pc:docMk/>
            <pc:sldMk cId="225815211" sldId="680"/>
            <ac:spMk id="35" creationId="{B2707D56-DAD2-6ABA-635C-AE9011C52831}"/>
          </ac:spMkLst>
        </pc:spChg>
        <pc:spChg chg="add mod">
          <ac:chgData name="Igor Shinkar" userId="db6eb1b41a9778dd" providerId="LiveId" clId="{4E3565D3-865E-47DE-AECA-F47117A66C24}" dt="2023-03-07T18:46:54.505" v="462"/>
          <ac:spMkLst>
            <pc:docMk/>
            <pc:sldMk cId="225815211" sldId="680"/>
            <ac:spMk id="36" creationId="{70F0BF9F-8F8B-ECA7-CB9A-EC68E694DD70}"/>
          </ac:spMkLst>
        </pc:spChg>
        <pc:spChg chg="add mod">
          <ac:chgData name="Igor Shinkar" userId="db6eb1b41a9778dd" providerId="LiveId" clId="{4E3565D3-865E-47DE-AECA-F47117A66C24}" dt="2023-03-07T18:46:54.505" v="462"/>
          <ac:spMkLst>
            <pc:docMk/>
            <pc:sldMk cId="225815211" sldId="680"/>
            <ac:spMk id="37" creationId="{1E1BF229-12FE-BC0C-059E-EC2A3E7086DE}"/>
          </ac:spMkLst>
        </pc:spChg>
        <pc:spChg chg="add mod">
          <ac:chgData name="Igor Shinkar" userId="db6eb1b41a9778dd" providerId="LiveId" clId="{4E3565D3-865E-47DE-AECA-F47117A66C24}" dt="2023-03-07T18:46:54.505" v="462"/>
          <ac:spMkLst>
            <pc:docMk/>
            <pc:sldMk cId="225815211" sldId="680"/>
            <ac:spMk id="38" creationId="{C3F8231D-C959-A4AB-8F1D-066CA336CDB4}"/>
          </ac:spMkLst>
        </pc:spChg>
        <pc:spChg chg="add mod">
          <ac:chgData name="Igor Shinkar" userId="db6eb1b41a9778dd" providerId="LiveId" clId="{4E3565D3-865E-47DE-AECA-F47117A66C24}" dt="2023-03-07T18:46:54.505" v="462"/>
          <ac:spMkLst>
            <pc:docMk/>
            <pc:sldMk cId="225815211" sldId="680"/>
            <ac:spMk id="39" creationId="{277B0A13-A4F2-49FD-5789-981A66E3D34E}"/>
          </ac:spMkLst>
        </pc:spChg>
        <pc:spChg chg="add mod">
          <ac:chgData name="Igor Shinkar" userId="db6eb1b41a9778dd" providerId="LiveId" clId="{4E3565D3-865E-47DE-AECA-F47117A66C24}" dt="2023-03-07T18:46:54.505" v="462"/>
          <ac:spMkLst>
            <pc:docMk/>
            <pc:sldMk cId="225815211" sldId="680"/>
            <ac:spMk id="40" creationId="{EE5D7EBC-C85F-3F6D-2EF1-C03821533BFE}"/>
          </ac:spMkLst>
        </pc:spChg>
        <pc:spChg chg="add mod">
          <ac:chgData name="Igor Shinkar" userId="db6eb1b41a9778dd" providerId="LiveId" clId="{4E3565D3-865E-47DE-AECA-F47117A66C24}" dt="2023-03-07T18:46:54.505" v="462"/>
          <ac:spMkLst>
            <pc:docMk/>
            <pc:sldMk cId="225815211" sldId="680"/>
            <ac:spMk id="41" creationId="{04B27586-E167-36F5-AFB7-663A59FFE2C2}"/>
          </ac:spMkLst>
        </pc:spChg>
      </pc:sldChg>
      <pc:sldChg chg="modSp add mod">
        <pc:chgData name="Igor Shinkar" userId="db6eb1b41a9778dd" providerId="LiveId" clId="{4E3565D3-865E-47DE-AECA-F47117A66C24}" dt="2023-03-07T18:51:35.167" v="691" actId="6549"/>
        <pc:sldMkLst>
          <pc:docMk/>
          <pc:sldMk cId="3876970096" sldId="681"/>
        </pc:sldMkLst>
        <pc:spChg chg="mod">
          <ac:chgData name="Igor Shinkar" userId="db6eb1b41a9778dd" providerId="LiveId" clId="{4E3565D3-865E-47DE-AECA-F47117A66C24}" dt="2023-03-07T18:51:35.167" v="691" actId="6549"/>
          <ac:spMkLst>
            <pc:docMk/>
            <pc:sldMk cId="3876970096" sldId="681"/>
            <ac:spMk id="3" creationId="{00000000-0000-0000-0000-000000000000}"/>
          </ac:spMkLst>
        </pc:spChg>
      </pc:sldChg>
      <pc:sldChg chg="modSp add mod modAnim">
        <pc:chgData name="Igor Shinkar" userId="db6eb1b41a9778dd" providerId="LiveId" clId="{4E3565D3-865E-47DE-AECA-F47117A66C24}" dt="2023-03-07T18:53:57.404" v="870" actId="5793"/>
        <pc:sldMkLst>
          <pc:docMk/>
          <pc:sldMk cId="3213484539" sldId="682"/>
        </pc:sldMkLst>
        <pc:spChg chg="mod">
          <ac:chgData name="Igor Shinkar" userId="db6eb1b41a9778dd" providerId="LiveId" clId="{4E3565D3-865E-47DE-AECA-F47117A66C24}" dt="2023-03-07T18:52:05.584" v="696" actId="20577"/>
          <ac:spMkLst>
            <pc:docMk/>
            <pc:sldMk cId="3213484539" sldId="682"/>
            <ac:spMk id="2" creationId="{00000000-0000-0000-0000-000000000000}"/>
          </ac:spMkLst>
        </pc:spChg>
        <pc:spChg chg="mod">
          <ac:chgData name="Igor Shinkar" userId="db6eb1b41a9778dd" providerId="LiveId" clId="{4E3565D3-865E-47DE-AECA-F47117A66C24}" dt="2023-03-07T18:53:57.404" v="870" actId="5793"/>
          <ac:spMkLst>
            <pc:docMk/>
            <pc:sldMk cId="3213484539" sldId="682"/>
            <ac:spMk id="3" creationId="{00000000-0000-0000-0000-000000000000}"/>
          </ac:spMkLst>
        </pc:spChg>
      </pc:sldChg>
      <pc:sldChg chg="addSp delSp modSp add mod delAnim modAnim">
        <pc:chgData name="Igor Shinkar" userId="db6eb1b41a9778dd" providerId="LiveId" clId="{4E3565D3-865E-47DE-AECA-F47117A66C24}" dt="2023-03-07T19:33:53.690" v="1028" actId="6549"/>
        <pc:sldMkLst>
          <pc:docMk/>
          <pc:sldMk cId="2265433688" sldId="683"/>
        </pc:sldMkLst>
        <pc:spChg chg="mod">
          <ac:chgData name="Igor Shinkar" userId="db6eb1b41a9778dd" providerId="LiveId" clId="{4E3565D3-865E-47DE-AECA-F47117A66C24}" dt="2023-03-07T18:54:26.521" v="877" actId="207"/>
          <ac:spMkLst>
            <pc:docMk/>
            <pc:sldMk cId="2265433688" sldId="683"/>
            <ac:spMk id="2" creationId="{00000000-0000-0000-0000-000000000000}"/>
          </ac:spMkLst>
        </pc:spChg>
        <pc:spChg chg="mod">
          <ac:chgData name="Igor Shinkar" userId="db6eb1b41a9778dd" providerId="LiveId" clId="{4E3565D3-865E-47DE-AECA-F47117A66C24}" dt="2023-03-07T19:33:53.690" v="1028" actId="6549"/>
          <ac:spMkLst>
            <pc:docMk/>
            <pc:sldMk cId="2265433688" sldId="683"/>
            <ac:spMk id="3" creationId="{00000000-0000-0000-0000-000000000000}"/>
          </ac:spMkLst>
        </pc:spChg>
        <pc:spChg chg="mod">
          <ac:chgData name="Igor Shinkar" userId="db6eb1b41a9778dd" providerId="LiveId" clId="{4E3565D3-865E-47DE-AECA-F47117A66C24}" dt="2023-03-07T19:32:46.448" v="1020" actId="6549"/>
          <ac:spMkLst>
            <pc:docMk/>
            <pc:sldMk cId="2265433688" sldId="683"/>
            <ac:spMk id="29" creationId="{E44B8B32-46CE-4C7C-A2FD-ACB966727CCB}"/>
          </ac:spMkLst>
        </pc:spChg>
        <pc:spChg chg="add del mod">
          <ac:chgData name="Igor Shinkar" userId="db6eb1b41a9778dd" providerId="LiveId" clId="{4E3565D3-865E-47DE-AECA-F47117A66C24}" dt="2023-03-07T18:56:02.202" v="898" actId="478"/>
          <ac:spMkLst>
            <pc:docMk/>
            <pc:sldMk cId="2265433688" sldId="683"/>
            <ac:spMk id="34" creationId="{F9FD84D0-095F-B741-D251-878777C5357B}"/>
          </ac:spMkLst>
        </pc:spChg>
      </pc:sldChg>
      <pc:sldChg chg="add">
        <pc:chgData name="Igor Shinkar" userId="db6eb1b41a9778dd" providerId="LiveId" clId="{4E3565D3-865E-47DE-AECA-F47117A66C24}" dt="2023-03-07T18:51:58.723" v="692"/>
        <pc:sldMkLst>
          <pc:docMk/>
          <pc:sldMk cId="3571966560" sldId="684"/>
        </pc:sldMkLst>
      </pc:sldChg>
      <pc:sldChg chg="modSp add">
        <pc:chgData name="Igor Shinkar" userId="db6eb1b41a9778dd" providerId="LiveId" clId="{4E3565D3-865E-47DE-AECA-F47117A66C24}" dt="2023-03-07T19:49:41.106" v="1415" actId="20577"/>
        <pc:sldMkLst>
          <pc:docMk/>
          <pc:sldMk cId="3545871649" sldId="685"/>
        </pc:sldMkLst>
        <pc:spChg chg="mod">
          <ac:chgData name="Igor Shinkar" userId="db6eb1b41a9778dd" providerId="LiveId" clId="{4E3565D3-865E-47DE-AECA-F47117A66C24}" dt="2023-03-07T19:49:41.106" v="1415" actId="20577"/>
          <ac:spMkLst>
            <pc:docMk/>
            <pc:sldMk cId="3545871649" sldId="685"/>
            <ac:spMk id="3" creationId="{00000000-0000-0000-0000-000000000000}"/>
          </ac:spMkLst>
        </pc:spChg>
      </pc:sldChg>
      <pc:sldChg chg="add del">
        <pc:chgData name="Igor Shinkar" userId="db6eb1b41a9778dd" providerId="LiveId" clId="{4E3565D3-865E-47DE-AECA-F47117A66C24}" dt="2023-03-07T18:55:46.768" v="895" actId="47"/>
        <pc:sldMkLst>
          <pc:docMk/>
          <pc:sldMk cId="3724508681" sldId="686"/>
        </pc:sldMkLst>
      </pc:sldChg>
      <pc:sldChg chg="add">
        <pc:chgData name="Igor Shinkar" userId="db6eb1b41a9778dd" providerId="LiveId" clId="{4E3565D3-865E-47DE-AECA-F47117A66C24}" dt="2023-03-07T18:51:58.723" v="692"/>
        <pc:sldMkLst>
          <pc:docMk/>
          <pc:sldMk cId="820959880" sldId="687"/>
        </pc:sldMkLst>
      </pc:sldChg>
      <pc:sldChg chg="add">
        <pc:chgData name="Igor Shinkar" userId="db6eb1b41a9778dd" providerId="LiveId" clId="{4E3565D3-865E-47DE-AECA-F47117A66C24}" dt="2023-03-07T18:51:58.723" v="692"/>
        <pc:sldMkLst>
          <pc:docMk/>
          <pc:sldMk cId="3699852156" sldId="688"/>
        </pc:sldMkLst>
      </pc:sldChg>
      <pc:sldChg chg="add">
        <pc:chgData name="Igor Shinkar" userId="db6eb1b41a9778dd" providerId="LiveId" clId="{4E3565D3-865E-47DE-AECA-F47117A66C24}" dt="2023-03-07T18:51:58.723" v="692"/>
        <pc:sldMkLst>
          <pc:docMk/>
          <pc:sldMk cId="2121503084" sldId="689"/>
        </pc:sldMkLst>
      </pc:sldChg>
      <pc:sldChg chg="add del">
        <pc:chgData name="Igor Shinkar" userId="db6eb1b41a9778dd" providerId="LiveId" clId="{4E3565D3-865E-47DE-AECA-F47117A66C24}" dt="2023-03-07T19:17:24.290" v="965" actId="47"/>
        <pc:sldMkLst>
          <pc:docMk/>
          <pc:sldMk cId="3937667427" sldId="690"/>
        </pc:sldMkLst>
      </pc:sldChg>
      <pc:sldChg chg="delSp modSp add mod modAnim">
        <pc:chgData name="Igor Shinkar" userId="db6eb1b41a9778dd" providerId="LiveId" clId="{4E3565D3-865E-47DE-AECA-F47117A66C24}" dt="2023-03-07T19:33:19.819" v="1024" actId="14100"/>
        <pc:sldMkLst>
          <pc:docMk/>
          <pc:sldMk cId="3807343415" sldId="691"/>
        </pc:sldMkLst>
        <pc:spChg chg="mod">
          <ac:chgData name="Igor Shinkar" userId="db6eb1b41a9778dd" providerId="LiveId" clId="{4E3565D3-865E-47DE-AECA-F47117A66C24}" dt="2023-03-07T19:29:35.647" v="978" actId="6549"/>
          <ac:spMkLst>
            <pc:docMk/>
            <pc:sldMk cId="3807343415" sldId="691"/>
            <ac:spMk id="3" creationId="{00000000-0000-0000-0000-000000000000}"/>
          </ac:spMkLst>
        </pc:spChg>
        <pc:spChg chg="mod topLvl">
          <ac:chgData name="Igor Shinkar" userId="db6eb1b41a9778dd" providerId="LiveId" clId="{4E3565D3-865E-47DE-AECA-F47117A66C24}" dt="2023-03-07T19:33:19.819" v="1024" actId="14100"/>
          <ac:spMkLst>
            <pc:docMk/>
            <pc:sldMk cId="3807343415" sldId="691"/>
            <ac:spMk id="5" creationId="{DDB72CDA-18FD-4FE4-BD78-8395B85F8C38}"/>
          </ac:spMkLst>
        </pc:spChg>
        <pc:spChg chg="mod topLvl">
          <ac:chgData name="Igor Shinkar" userId="db6eb1b41a9778dd" providerId="LiveId" clId="{4E3565D3-865E-47DE-AECA-F47117A66C24}" dt="2023-03-07T18:58:21.031" v="909" actId="165"/>
          <ac:spMkLst>
            <pc:docMk/>
            <pc:sldMk cId="3807343415" sldId="691"/>
            <ac:spMk id="6" creationId="{092F6D9C-E068-49C4-B7AC-40ED926963AD}"/>
          </ac:spMkLst>
        </pc:spChg>
        <pc:spChg chg="mod topLvl">
          <ac:chgData name="Igor Shinkar" userId="db6eb1b41a9778dd" providerId="LiveId" clId="{4E3565D3-865E-47DE-AECA-F47117A66C24}" dt="2023-03-07T18:58:21.031" v="909" actId="165"/>
          <ac:spMkLst>
            <pc:docMk/>
            <pc:sldMk cId="3807343415" sldId="691"/>
            <ac:spMk id="7" creationId="{5E3808F5-D937-493B-8BEC-AE2A5FB125AC}"/>
          </ac:spMkLst>
        </pc:spChg>
        <pc:spChg chg="mod topLvl">
          <ac:chgData name="Igor Shinkar" userId="db6eb1b41a9778dd" providerId="LiveId" clId="{4E3565D3-865E-47DE-AECA-F47117A66C24}" dt="2023-03-07T18:58:21.031" v="909" actId="165"/>
          <ac:spMkLst>
            <pc:docMk/>
            <pc:sldMk cId="3807343415" sldId="691"/>
            <ac:spMk id="8" creationId="{26E18423-E9AB-4586-97A7-D7D72F283B77}"/>
          </ac:spMkLst>
        </pc:spChg>
        <pc:spChg chg="mod topLvl">
          <ac:chgData name="Igor Shinkar" userId="db6eb1b41a9778dd" providerId="LiveId" clId="{4E3565D3-865E-47DE-AECA-F47117A66C24}" dt="2023-03-07T18:58:21.031" v="909" actId="165"/>
          <ac:spMkLst>
            <pc:docMk/>
            <pc:sldMk cId="3807343415" sldId="691"/>
            <ac:spMk id="9" creationId="{407423BD-1879-46A6-A3AD-6472000A2087}"/>
          </ac:spMkLst>
        </pc:spChg>
        <pc:spChg chg="mod topLvl">
          <ac:chgData name="Igor Shinkar" userId="db6eb1b41a9778dd" providerId="LiveId" clId="{4E3565D3-865E-47DE-AECA-F47117A66C24}" dt="2023-03-07T18:58:21.031" v="909" actId="165"/>
          <ac:spMkLst>
            <pc:docMk/>
            <pc:sldMk cId="3807343415" sldId="691"/>
            <ac:spMk id="10" creationId="{B8D71991-95A2-424E-A0A4-55C26FC9C97C}"/>
          </ac:spMkLst>
        </pc:spChg>
        <pc:spChg chg="mod topLvl">
          <ac:chgData name="Igor Shinkar" userId="db6eb1b41a9778dd" providerId="LiveId" clId="{4E3565D3-865E-47DE-AECA-F47117A66C24}" dt="2023-03-07T18:58:21.031" v="909" actId="165"/>
          <ac:spMkLst>
            <pc:docMk/>
            <pc:sldMk cId="3807343415" sldId="691"/>
            <ac:spMk id="11" creationId="{0AEEC9F7-7EB8-4891-8B7C-77E8234D4B00}"/>
          </ac:spMkLst>
        </pc:spChg>
        <pc:spChg chg="mod topLvl">
          <ac:chgData name="Igor Shinkar" userId="db6eb1b41a9778dd" providerId="LiveId" clId="{4E3565D3-865E-47DE-AECA-F47117A66C24}" dt="2023-03-07T19:33:17.133" v="1023" actId="14100"/>
          <ac:spMkLst>
            <pc:docMk/>
            <pc:sldMk cId="3807343415" sldId="691"/>
            <ac:spMk id="18" creationId="{6551DC3F-ADC0-4A50-B89A-585DFF4A7AE6}"/>
          </ac:spMkLst>
        </pc:spChg>
        <pc:spChg chg="mod topLvl">
          <ac:chgData name="Igor Shinkar" userId="db6eb1b41a9778dd" providerId="LiveId" clId="{4E3565D3-865E-47DE-AECA-F47117A66C24}" dt="2023-03-07T18:58:21.031" v="909" actId="165"/>
          <ac:spMkLst>
            <pc:docMk/>
            <pc:sldMk cId="3807343415" sldId="691"/>
            <ac:spMk id="19" creationId="{163E6645-1367-46CC-B01C-1A271AA4B2B7}"/>
          </ac:spMkLst>
        </pc:spChg>
        <pc:spChg chg="mod topLvl">
          <ac:chgData name="Igor Shinkar" userId="db6eb1b41a9778dd" providerId="LiveId" clId="{4E3565D3-865E-47DE-AECA-F47117A66C24}" dt="2023-03-07T18:58:21.031" v="909" actId="165"/>
          <ac:spMkLst>
            <pc:docMk/>
            <pc:sldMk cId="3807343415" sldId="691"/>
            <ac:spMk id="20" creationId="{A62EAD0A-3AB8-405D-8683-B70C08E2F178}"/>
          </ac:spMkLst>
        </pc:spChg>
        <pc:spChg chg="mod topLvl">
          <ac:chgData name="Igor Shinkar" userId="db6eb1b41a9778dd" providerId="LiveId" clId="{4E3565D3-865E-47DE-AECA-F47117A66C24}" dt="2023-03-07T18:58:21.031" v="909" actId="165"/>
          <ac:spMkLst>
            <pc:docMk/>
            <pc:sldMk cId="3807343415" sldId="691"/>
            <ac:spMk id="21" creationId="{DDAC3F92-35C4-41C8-ABA0-2DE645C1E22B}"/>
          </ac:spMkLst>
        </pc:spChg>
        <pc:spChg chg="mod topLvl">
          <ac:chgData name="Igor Shinkar" userId="db6eb1b41a9778dd" providerId="LiveId" clId="{4E3565D3-865E-47DE-AECA-F47117A66C24}" dt="2023-03-07T18:58:21.031" v="909" actId="165"/>
          <ac:spMkLst>
            <pc:docMk/>
            <pc:sldMk cId="3807343415" sldId="691"/>
            <ac:spMk id="22" creationId="{1BBBD9A6-9FB5-4C78-8758-582F08FA3651}"/>
          </ac:spMkLst>
        </pc:spChg>
        <pc:spChg chg="mod topLvl">
          <ac:chgData name="Igor Shinkar" userId="db6eb1b41a9778dd" providerId="LiveId" clId="{4E3565D3-865E-47DE-AECA-F47117A66C24}" dt="2023-03-07T18:58:21.031" v="909" actId="165"/>
          <ac:spMkLst>
            <pc:docMk/>
            <pc:sldMk cId="3807343415" sldId="691"/>
            <ac:spMk id="23" creationId="{9360BE6B-4FA1-4DE6-9187-C5B5EAC6F533}"/>
          </ac:spMkLst>
        </pc:spChg>
        <pc:spChg chg="mod topLvl">
          <ac:chgData name="Igor Shinkar" userId="db6eb1b41a9778dd" providerId="LiveId" clId="{4E3565D3-865E-47DE-AECA-F47117A66C24}" dt="2023-03-07T18:58:21.031" v="909" actId="165"/>
          <ac:spMkLst>
            <pc:docMk/>
            <pc:sldMk cId="3807343415" sldId="691"/>
            <ac:spMk id="24" creationId="{AAEE40D7-7FFE-4AE2-90DF-DF0725C162D5}"/>
          </ac:spMkLst>
        </pc:spChg>
        <pc:spChg chg="mod topLvl">
          <ac:chgData name="Igor Shinkar" userId="db6eb1b41a9778dd" providerId="LiveId" clId="{4E3565D3-865E-47DE-AECA-F47117A66C24}" dt="2023-03-07T18:58:21.031" v="909" actId="165"/>
          <ac:spMkLst>
            <pc:docMk/>
            <pc:sldMk cId="3807343415" sldId="691"/>
            <ac:spMk id="25" creationId="{D41D9B4A-CBE8-4575-9141-0652BAF8349B}"/>
          </ac:spMkLst>
        </pc:spChg>
        <pc:spChg chg="mod topLvl">
          <ac:chgData name="Igor Shinkar" userId="db6eb1b41a9778dd" providerId="LiveId" clId="{4E3565D3-865E-47DE-AECA-F47117A66C24}" dt="2023-03-07T18:58:21.031" v="909" actId="165"/>
          <ac:spMkLst>
            <pc:docMk/>
            <pc:sldMk cId="3807343415" sldId="691"/>
            <ac:spMk id="26" creationId="{B5A75F3E-0685-424B-8BF2-5E41A913CD9E}"/>
          </ac:spMkLst>
        </pc:spChg>
        <pc:spChg chg="mod topLvl">
          <ac:chgData name="Igor Shinkar" userId="db6eb1b41a9778dd" providerId="LiveId" clId="{4E3565D3-865E-47DE-AECA-F47117A66C24}" dt="2023-03-07T19:29:27.143" v="976" actId="6549"/>
          <ac:spMkLst>
            <pc:docMk/>
            <pc:sldMk cId="3807343415" sldId="691"/>
            <ac:spMk id="29" creationId="{E44B8B32-46CE-4C7C-A2FD-ACB966727CCB}"/>
          </ac:spMkLst>
        </pc:spChg>
        <pc:spChg chg="mod topLvl">
          <ac:chgData name="Igor Shinkar" userId="db6eb1b41a9778dd" providerId="LiveId" clId="{4E3565D3-865E-47DE-AECA-F47117A66C24}" dt="2023-03-07T18:58:21.031" v="909" actId="165"/>
          <ac:spMkLst>
            <pc:docMk/>
            <pc:sldMk cId="3807343415" sldId="691"/>
            <ac:spMk id="30" creationId="{DFD37887-0513-413C-A854-AB7559339EAC}"/>
          </ac:spMkLst>
        </pc:spChg>
        <pc:spChg chg="mod topLvl">
          <ac:chgData name="Igor Shinkar" userId="db6eb1b41a9778dd" providerId="LiveId" clId="{4E3565D3-865E-47DE-AECA-F47117A66C24}" dt="2023-03-07T18:58:21.031" v="909" actId="165"/>
          <ac:spMkLst>
            <pc:docMk/>
            <pc:sldMk cId="3807343415" sldId="691"/>
            <ac:spMk id="31" creationId="{FD2876B5-A6D9-4021-8BEB-A80F90C2AA78}"/>
          </ac:spMkLst>
        </pc:spChg>
        <pc:spChg chg="mod topLvl">
          <ac:chgData name="Igor Shinkar" userId="db6eb1b41a9778dd" providerId="LiveId" clId="{4E3565D3-865E-47DE-AECA-F47117A66C24}" dt="2023-03-07T18:58:21.031" v="909" actId="165"/>
          <ac:spMkLst>
            <pc:docMk/>
            <pc:sldMk cId="3807343415" sldId="691"/>
            <ac:spMk id="33" creationId="{A22192DD-2CE8-49F1-B871-230503AB652B}"/>
          </ac:spMkLst>
        </pc:spChg>
        <pc:spChg chg="mod">
          <ac:chgData name="Igor Shinkar" userId="db6eb1b41a9778dd" providerId="LiveId" clId="{4E3565D3-865E-47DE-AECA-F47117A66C24}" dt="2023-03-07T19:32:27.462" v="1015" actId="6549"/>
          <ac:spMkLst>
            <pc:docMk/>
            <pc:sldMk cId="3807343415" sldId="691"/>
            <ac:spMk id="34" creationId="{F9FD84D0-095F-B741-D251-878777C5357B}"/>
          </ac:spMkLst>
        </pc:spChg>
        <pc:grpChg chg="del mod">
          <ac:chgData name="Igor Shinkar" userId="db6eb1b41a9778dd" providerId="LiveId" clId="{4E3565D3-865E-47DE-AECA-F47117A66C24}" dt="2023-03-07T18:58:21.031" v="909" actId="165"/>
          <ac:grpSpMkLst>
            <pc:docMk/>
            <pc:sldMk cId="3807343415" sldId="691"/>
            <ac:grpSpMk id="4" creationId="{FE1E8FCA-F850-4B9A-B97F-8B58857D125C}"/>
          </ac:grpSpMkLst>
        </pc:grpChg>
        <pc:cxnChg chg="mod topLvl">
          <ac:chgData name="Igor Shinkar" userId="db6eb1b41a9778dd" providerId="LiveId" clId="{4E3565D3-865E-47DE-AECA-F47117A66C24}" dt="2023-03-07T19:33:19.819" v="1024" actId="14100"/>
          <ac:cxnSpMkLst>
            <pc:docMk/>
            <pc:sldMk cId="3807343415" sldId="691"/>
            <ac:cxnSpMk id="12" creationId="{0D82C079-BA49-4BF0-85A9-AB9981D41FAF}"/>
          </ac:cxnSpMkLst>
        </pc:cxnChg>
        <pc:cxnChg chg="mod topLvl">
          <ac:chgData name="Igor Shinkar" userId="db6eb1b41a9778dd" providerId="LiveId" clId="{4E3565D3-865E-47DE-AECA-F47117A66C24}" dt="2023-03-07T18:58:21.031" v="909" actId="165"/>
          <ac:cxnSpMkLst>
            <pc:docMk/>
            <pc:sldMk cId="3807343415" sldId="691"/>
            <ac:cxnSpMk id="13" creationId="{344AC68B-8E5A-4B7D-AE4B-D25C8037F42E}"/>
          </ac:cxnSpMkLst>
        </pc:cxnChg>
        <pc:cxnChg chg="mod topLvl">
          <ac:chgData name="Igor Shinkar" userId="db6eb1b41a9778dd" providerId="LiveId" clId="{4E3565D3-865E-47DE-AECA-F47117A66C24}" dt="2023-03-07T19:33:19.819" v="1024" actId="14100"/>
          <ac:cxnSpMkLst>
            <pc:docMk/>
            <pc:sldMk cId="3807343415" sldId="691"/>
            <ac:cxnSpMk id="14" creationId="{8B1151C1-1D40-4A53-950A-44C1DC59340B}"/>
          </ac:cxnSpMkLst>
        </pc:cxnChg>
        <pc:cxnChg chg="mod topLvl">
          <ac:chgData name="Igor Shinkar" userId="db6eb1b41a9778dd" providerId="LiveId" clId="{4E3565D3-865E-47DE-AECA-F47117A66C24}" dt="2023-03-07T18:58:21.031" v="909" actId="165"/>
          <ac:cxnSpMkLst>
            <pc:docMk/>
            <pc:sldMk cId="3807343415" sldId="691"/>
            <ac:cxnSpMk id="15" creationId="{25439E36-A625-40CB-8124-4E9B5FF16314}"/>
          </ac:cxnSpMkLst>
        </pc:cxnChg>
        <pc:cxnChg chg="mod topLvl">
          <ac:chgData name="Igor Shinkar" userId="db6eb1b41a9778dd" providerId="LiveId" clId="{4E3565D3-865E-47DE-AECA-F47117A66C24}" dt="2023-03-07T18:58:21.031" v="909" actId="165"/>
          <ac:cxnSpMkLst>
            <pc:docMk/>
            <pc:sldMk cId="3807343415" sldId="691"/>
            <ac:cxnSpMk id="16" creationId="{C83D89B7-15D7-4EA5-B135-57B9E640B278}"/>
          </ac:cxnSpMkLst>
        </pc:cxnChg>
        <pc:cxnChg chg="mod topLvl">
          <ac:chgData name="Igor Shinkar" userId="db6eb1b41a9778dd" providerId="LiveId" clId="{4E3565D3-865E-47DE-AECA-F47117A66C24}" dt="2023-03-07T18:58:21.031" v="909" actId="165"/>
          <ac:cxnSpMkLst>
            <pc:docMk/>
            <pc:sldMk cId="3807343415" sldId="691"/>
            <ac:cxnSpMk id="17" creationId="{89D9CFCB-0194-4847-A599-04B8DC1A86E0}"/>
          </ac:cxnSpMkLst>
        </pc:cxnChg>
        <pc:cxnChg chg="mod topLvl">
          <ac:chgData name="Igor Shinkar" userId="db6eb1b41a9778dd" providerId="LiveId" clId="{4E3565D3-865E-47DE-AECA-F47117A66C24}" dt="2023-03-07T18:58:21.031" v="909" actId="165"/>
          <ac:cxnSpMkLst>
            <pc:docMk/>
            <pc:sldMk cId="3807343415" sldId="691"/>
            <ac:cxnSpMk id="27" creationId="{95633067-8AB1-4C32-A3DE-36A9F073A44C}"/>
          </ac:cxnSpMkLst>
        </pc:cxnChg>
        <pc:cxnChg chg="mod topLvl">
          <ac:chgData name="Igor Shinkar" userId="db6eb1b41a9778dd" providerId="LiveId" clId="{4E3565D3-865E-47DE-AECA-F47117A66C24}" dt="2023-03-07T18:58:21.031" v="909" actId="165"/>
          <ac:cxnSpMkLst>
            <pc:docMk/>
            <pc:sldMk cId="3807343415" sldId="691"/>
            <ac:cxnSpMk id="28" creationId="{24697403-E07D-4442-9317-8F6B5C8032CD}"/>
          </ac:cxnSpMkLst>
        </pc:cxnChg>
        <pc:cxnChg chg="mod topLvl">
          <ac:chgData name="Igor Shinkar" userId="db6eb1b41a9778dd" providerId="LiveId" clId="{4E3565D3-865E-47DE-AECA-F47117A66C24}" dt="2023-03-07T18:58:21.031" v="909" actId="165"/>
          <ac:cxnSpMkLst>
            <pc:docMk/>
            <pc:sldMk cId="3807343415" sldId="691"/>
            <ac:cxnSpMk id="32" creationId="{65C31913-2AFE-4A1A-A801-154BC1491731}"/>
          </ac:cxnSpMkLst>
        </pc:cxnChg>
      </pc:sldChg>
      <pc:sldChg chg="modSp add modAnim">
        <pc:chgData name="Igor Shinkar" userId="db6eb1b41a9778dd" providerId="LiveId" clId="{4E3565D3-865E-47DE-AECA-F47117A66C24}" dt="2023-03-07T19:17:40.782" v="970" actId="6549"/>
        <pc:sldMkLst>
          <pc:docMk/>
          <pc:sldMk cId="3823915286" sldId="692"/>
        </pc:sldMkLst>
        <pc:spChg chg="mod">
          <ac:chgData name="Igor Shinkar" userId="db6eb1b41a9778dd" providerId="LiveId" clId="{4E3565D3-865E-47DE-AECA-F47117A66C24}" dt="2023-03-07T19:17:40.782" v="970" actId="6549"/>
          <ac:spMkLst>
            <pc:docMk/>
            <pc:sldMk cId="3823915286" sldId="692"/>
            <ac:spMk id="3" creationId="{00000000-0000-0000-0000-000000000000}"/>
          </ac:spMkLst>
        </pc:spChg>
      </pc:sldChg>
      <pc:sldChg chg="modSp add mod modAnim">
        <pc:chgData name="Igor Shinkar" userId="db6eb1b41a9778dd" providerId="LiveId" clId="{4E3565D3-865E-47DE-AECA-F47117A66C24}" dt="2023-03-07T19:40:06.263" v="1238" actId="6549"/>
        <pc:sldMkLst>
          <pc:docMk/>
          <pc:sldMk cId="46086787" sldId="693"/>
        </pc:sldMkLst>
        <pc:spChg chg="mod">
          <ac:chgData name="Igor Shinkar" userId="db6eb1b41a9778dd" providerId="LiveId" clId="{4E3565D3-865E-47DE-AECA-F47117A66C24}" dt="2023-03-07T19:33:45.030" v="1026" actId="14100"/>
          <ac:spMkLst>
            <pc:docMk/>
            <pc:sldMk cId="46086787" sldId="693"/>
            <ac:spMk id="5" creationId="{DDB72CDA-18FD-4FE4-BD78-8395B85F8C38}"/>
          </ac:spMkLst>
        </pc:spChg>
        <pc:spChg chg="mod">
          <ac:chgData name="Igor Shinkar" userId="db6eb1b41a9778dd" providerId="LiveId" clId="{4E3565D3-865E-47DE-AECA-F47117A66C24}" dt="2023-03-07T19:40:04.030" v="1237" actId="14100"/>
          <ac:spMkLst>
            <pc:docMk/>
            <pc:sldMk cId="46086787" sldId="693"/>
            <ac:spMk id="21" creationId="{DDAC3F92-35C4-41C8-ABA0-2DE645C1E22B}"/>
          </ac:spMkLst>
        </pc:spChg>
        <pc:spChg chg="mod">
          <ac:chgData name="Igor Shinkar" userId="db6eb1b41a9778dd" providerId="LiveId" clId="{4E3565D3-865E-47DE-AECA-F47117A66C24}" dt="2023-03-07T19:40:06.263" v="1238" actId="6549"/>
          <ac:spMkLst>
            <pc:docMk/>
            <pc:sldMk cId="46086787" sldId="693"/>
            <ac:spMk id="30" creationId="{DFD37887-0513-413C-A854-AB7559339EAC}"/>
          </ac:spMkLst>
        </pc:spChg>
        <pc:spChg chg="mod">
          <ac:chgData name="Igor Shinkar" userId="db6eb1b41a9778dd" providerId="LiveId" clId="{4E3565D3-865E-47DE-AECA-F47117A66C24}" dt="2023-03-07T19:30:54.782" v="994" actId="6549"/>
          <ac:spMkLst>
            <pc:docMk/>
            <pc:sldMk cId="46086787" sldId="693"/>
            <ac:spMk id="34" creationId="{F9FD84D0-095F-B741-D251-878777C5357B}"/>
          </ac:spMkLst>
        </pc:spChg>
        <pc:cxnChg chg="mod">
          <ac:chgData name="Igor Shinkar" userId="db6eb1b41a9778dd" providerId="LiveId" clId="{4E3565D3-865E-47DE-AECA-F47117A66C24}" dt="2023-03-07T19:33:45.030" v="1026" actId="14100"/>
          <ac:cxnSpMkLst>
            <pc:docMk/>
            <pc:sldMk cId="46086787" sldId="693"/>
            <ac:cxnSpMk id="12" creationId="{0D82C079-BA49-4BF0-85A9-AB9981D41FAF}"/>
          </ac:cxnSpMkLst>
        </pc:cxnChg>
        <pc:cxnChg chg="mod">
          <ac:chgData name="Igor Shinkar" userId="db6eb1b41a9778dd" providerId="LiveId" clId="{4E3565D3-865E-47DE-AECA-F47117A66C24}" dt="2023-03-07T19:33:45.030" v="1026" actId="14100"/>
          <ac:cxnSpMkLst>
            <pc:docMk/>
            <pc:sldMk cId="46086787" sldId="693"/>
            <ac:cxnSpMk id="14" creationId="{8B1151C1-1D40-4A53-950A-44C1DC59340B}"/>
          </ac:cxnSpMkLst>
        </pc:cxnChg>
      </pc:sldChg>
      <pc:sldChg chg="modSp add del mod">
        <pc:chgData name="Igor Shinkar" userId="db6eb1b41a9778dd" providerId="LiveId" clId="{4E3565D3-865E-47DE-AECA-F47117A66C24}" dt="2023-03-07T19:30:25.953" v="987"/>
        <pc:sldMkLst>
          <pc:docMk/>
          <pc:sldMk cId="1113310913" sldId="693"/>
        </pc:sldMkLst>
        <pc:spChg chg="mod">
          <ac:chgData name="Igor Shinkar" userId="db6eb1b41a9778dd" providerId="LiveId" clId="{4E3565D3-865E-47DE-AECA-F47117A66C24}" dt="2023-03-07T19:30:22.112" v="986" actId="20577"/>
          <ac:spMkLst>
            <pc:docMk/>
            <pc:sldMk cId="1113310913" sldId="693"/>
            <ac:spMk id="30" creationId="{DFD37887-0513-413C-A854-AB7559339EAC}"/>
          </ac:spMkLst>
        </pc:spChg>
      </pc:sldChg>
      <pc:sldChg chg="modSp add mod modAnim">
        <pc:chgData name="Igor Shinkar" userId="db6eb1b41a9778dd" providerId="LiveId" clId="{4E3565D3-865E-47DE-AECA-F47117A66C24}" dt="2023-03-07T19:33:39.780" v="1025" actId="14100"/>
        <pc:sldMkLst>
          <pc:docMk/>
          <pc:sldMk cId="3185837578" sldId="694"/>
        </pc:sldMkLst>
        <pc:spChg chg="mod">
          <ac:chgData name="Igor Shinkar" userId="db6eb1b41a9778dd" providerId="LiveId" clId="{4E3565D3-865E-47DE-AECA-F47117A66C24}" dt="2023-03-07T19:33:39.780" v="1025" actId="14100"/>
          <ac:spMkLst>
            <pc:docMk/>
            <pc:sldMk cId="3185837578" sldId="694"/>
            <ac:spMk id="5" creationId="{DDB72CDA-18FD-4FE4-BD78-8395B85F8C38}"/>
          </ac:spMkLst>
        </pc:spChg>
        <pc:cxnChg chg="mod">
          <ac:chgData name="Igor Shinkar" userId="db6eb1b41a9778dd" providerId="LiveId" clId="{4E3565D3-865E-47DE-AECA-F47117A66C24}" dt="2023-03-07T19:33:39.780" v="1025" actId="14100"/>
          <ac:cxnSpMkLst>
            <pc:docMk/>
            <pc:sldMk cId="3185837578" sldId="694"/>
            <ac:cxnSpMk id="12" creationId="{0D82C079-BA49-4BF0-85A9-AB9981D41FAF}"/>
          </ac:cxnSpMkLst>
        </pc:cxnChg>
        <pc:cxnChg chg="mod">
          <ac:chgData name="Igor Shinkar" userId="db6eb1b41a9778dd" providerId="LiveId" clId="{4E3565D3-865E-47DE-AECA-F47117A66C24}" dt="2023-03-07T19:33:39.780" v="1025" actId="14100"/>
          <ac:cxnSpMkLst>
            <pc:docMk/>
            <pc:sldMk cId="3185837578" sldId="694"/>
            <ac:cxnSpMk id="14" creationId="{8B1151C1-1D40-4A53-950A-44C1DC59340B}"/>
          </ac:cxnSpMkLst>
        </pc:cxnChg>
      </pc:sldChg>
      <pc:sldChg chg="modSp add mod modAnim">
        <pc:chgData name="Igor Shinkar" userId="db6eb1b41a9778dd" providerId="LiveId" clId="{4E3565D3-865E-47DE-AECA-F47117A66C24}" dt="2023-03-07T19:44:19.214" v="1290"/>
        <pc:sldMkLst>
          <pc:docMk/>
          <pc:sldMk cId="2215443042" sldId="695"/>
        </pc:sldMkLst>
        <pc:spChg chg="mod">
          <ac:chgData name="Igor Shinkar" userId="db6eb1b41a9778dd" providerId="LiveId" clId="{4E3565D3-865E-47DE-AECA-F47117A66C24}" dt="2023-03-07T19:39:00.336" v="1232" actId="1076"/>
          <ac:spMkLst>
            <pc:docMk/>
            <pc:sldMk cId="2215443042" sldId="695"/>
            <ac:spMk id="3" creationId="{00000000-0000-0000-0000-000000000000}"/>
          </ac:spMkLst>
        </pc:spChg>
        <pc:spChg chg="mod">
          <ac:chgData name="Igor Shinkar" userId="db6eb1b41a9778dd" providerId="LiveId" clId="{4E3565D3-865E-47DE-AECA-F47117A66C24}" dt="2023-03-07T19:35:24.440" v="1042" actId="1076"/>
          <ac:spMkLst>
            <pc:docMk/>
            <pc:sldMk cId="2215443042" sldId="695"/>
            <ac:spMk id="9" creationId="{407423BD-1879-46A6-A3AD-6472000A2087}"/>
          </ac:spMkLst>
        </pc:spChg>
        <pc:spChg chg="mod">
          <ac:chgData name="Igor Shinkar" userId="db6eb1b41a9778dd" providerId="LiveId" clId="{4E3565D3-865E-47DE-AECA-F47117A66C24}" dt="2023-03-07T19:35:49.825" v="1084" actId="1037"/>
          <ac:spMkLst>
            <pc:docMk/>
            <pc:sldMk cId="2215443042" sldId="695"/>
            <ac:spMk id="10" creationId="{B8D71991-95A2-424E-A0A4-55C26FC9C97C}"/>
          </ac:spMkLst>
        </pc:spChg>
        <pc:spChg chg="mod">
          <ac:chgData name="Igor Shinkar" userId="db6eb1b41a9778dd" providerId="LiveId" clId="{4E3565D3-865E-47DE-AECA-F47117A66C24}" dt="2023-03-07T19:41:49.503" v="1247" actId="6549"/>
          <ac:spMkLst>
            <pc:docMk/>
            <pc:sldMk cId="2215443042" sldId="695"/>
            <ac:spMk id="20" creationId="{A62EAD0A-3AB8-405D-8683-B70C08E2F178}"/>
          </ac:spMkLst>
        </pc:spChg>
        <pc:spChg chg="mod">
          <ac:chgData name="Igor Shinkar" userId="db6eb1b41a9778dd" providerId="LiveId" clId="{4E3565D3-865E-47DE-AECA-F47117A66C24}" dt="2023-03-07T19:41:44.465" v="1244" actId="14100"/>
          <ac:spMkLst>
            <pc:docMk/>
            <pc:sldMk cId="2215443042" sldId="695"/>
            <ac:spMk id="21" creationId="{DDAC3F92-35C4-41C8-ABA0-2DE645C1E22B}"/>
          </ac:spMkLst>
        </pc:spChg>
        <pc:spChg chg="mod">
          <ac:chgData name="Igor Shinkar" userId="db6eb1b41a9778dd" providerId="LiveId" clId="{4E3565D3-865E-47DE-AECA-F47117A66C24}" dt="2023-03-07T19:41:51.706" v="1249" actId="6549"/>
          <ac:spMkLst>
            <pc:docMk/>
            <pc:sldMk cId="2215443042" sldId="695"/>
            <ac:spMk id="23" creationId="{9360BE6B-4FA1-4DE6-9187-C5B5EAC6F533}"/>
          </ac:spMkLst>
        </pc:spChg>
        <pc:spChg chg="mod">
          <ac:chgData name="Igor Shinkar" userId="db6eb1b41a9778dd" providerId="LiveId" clId="{4E3565D3-865E-47DE-AECA-F47117A66C24}" dt="2023-03-07T19:41:46.021" v="1245" actId="6549"/>
          <ac:spMkLst>
            <pc:docMk/>
            <pc:sldMk cId="2215443042" sldId="695"/>
            <ac:spMk id="30" creationId="{DFD37887-0513-413C-A854-AB7559339EAC}"/>
          </ac:spMkLst>
        </pc:spChg>
        <pc:spChg chg="mod">
          <ac:chgData name="Igor Shinkar" userId="db6eb1b41a9778dd" providerId="LiveId" clId="{4E3565D3-865E-47DE-AECA-F47117A66C24}" dt="2023-03-07T19:34:20.353" v="1031" actId="6549"/>
          <ac:spMkLst>
            <pc:docMk/>
            <pc:sldMk cId="2215443042" sldId="695"/>
            <ac:spMk id="34" creationId="{F9FD84D0-095F-B741-D251-878777C5357B}"/>
          </ac:spMkLst>
        </pc:spChg>
        <pc:cxnChg chg="mod">
          <ac:chgData name="Igor Shinkar" userId="db6eb1b41a9778dd" providerId="LiveId" clId="{4E3565D3-865E-47DE-AECA-F47117A66C24}" dt="2023-03-07T19:35:24.440" v="1042" actId="1076"/>
          <ac:cxnSpMkLst>
            <pc:docMk/>
            <pc:sldMk cId="2215443042" sldId="695"/>
            <ac:cxnSpMk id="16" creationId="{C83D89B7-15D7-4EA5-B135-57B9E640B278}"/>
          </ac:cxnSpMkLst>
        </pc:cxnChg>
        <pc:cxnChg chg="mod">
          <ac:chgData name="Igor Shinkar" userId="db6eb1b41a9778dd" providerId="LiveId" clId="{4E3565D3-865E-47DE-AECA-F47117A66C24}" dt="2023-03-07T19:35:49.825" v="1084" actId="1037"/>
          <ac:cxnSpMkLst>
            <pc:docMk/>
            <pc:sldMk cId="2215443042" sldId="695"/>
            <ac:cxnSpMk id="17" creationId="{89D9CFCB-0194-4847-A599-04B8DC1A86E0}"/>
          </ac:cxnSpMkLst>
        </pc:cxnChg>
        <pc:cxnChg chg="mod">
          <ac:chgData name="Igor Shinkar" userId="db6eb1b41a9778dd" providerId="LiveId" clId="{4E3565D3-865E-47DE-AECA-F47117A66C24}" dt="2023-03-07T19:35:24.440" v="1042" actId="1076"/>
          <ac:cxnSpMkLst>
            <pc:docMk/>
            <pc:sldMk cId="2215443042" sldId="695"/>
            <ac:cxnSpMk id="32" creationId="{65C31913-2AFE-4A1A-A801-154BC1491731}"/>
          </ac:cxnSpMkLst>
        </pc:cxnChg>
      </pc:sldChg>
      <pc:sldChg chg="addSp delSp modSp add mod modAnim">
        <pc:chgData name="Igor Shinkar" userId="db6eb1b41a9778dd" providerId="LiveId" clId="{4E3565D3-865E-47DE-AECA-F47117A66C24}" dt="2023-03-07T19:48:02.425" v="1409" actId="20577"/>
        <pc:sldMkLst>
          <pc:docMk/>
          <pc:sldMk cId="1001301479" sldId="696"/>
        </pc:sldMkLst>
        <pc:spChg chg="mod">
          <ac:chgData name="Igor Shinkar" userId="db6eb1b41a9778dd" providerId="LiveId" clId="{4E3565D3-865E-47DE-AECA-F47117A66C24}" dt="2023-03-07T19:48:02.425" v="1409" actId="20577"/>
          <ac:spMkLst>
            <pc:docMk/>
            <pc:sldMk cId="1001301479" sldId="696"/>
            <ac:spMk id="3" creationId="{00000000-0000-0000-0000-000000000000}"/>
          </ac:spMkLst>
        </pc:spChg>
        <pc:spChg chg="mod">
          <ac:chgData name="Igor Shinkar" userId="db6eb1b41a9778dd" providerId="LiveId" clId="{4E3565D3-865E-47DE-AECA-F47117A66C24}" dt="2023-03-07T19:45:03.561" v="1298" actId="14100"/>
          <ac:spMkLst>
            <pc:docMk/>
            <pc:sldMk cId="1001301479" sldId="696"/>
            <ac:spMk id="19" creationId="{163E6645-1367-46CC-B01C-1A271AA4B2B7}"/>
          </ac:spMkLst>
        </pc:spChg>
        <pc:spChg chg="mod">
          <ac:chgData name="Igor Shinkar" userId="db6eb1b41a9778dd" providerId="LiveId" clId="{4E3565D3-865E-47DE-AECA-F47117A66C24}" dt="2023-03-07T19:45:14.665" v="1303" actId="6549"/>
          <ac:spMkLst>
            <pc:docMk/>
            <pc:sldMk cId="1001301479" sldId="696"/>
            <ac:spMk id="20" creationId="{A62EAD0A-3AB8-405D-8683-B70C08E2F178}"/>
          </ac:spMkLst>
        </pc:spChg>
        <pc:spChg chg="mod">
          <ac:chgData name="Igor Shinkar" userId="db6eb1b41a9778dd" providerId="LiveId" clId="{4E3565D3-865E-47DE-AECA-F47117A66C24}" dt="2023-03-07T19:45:05.549" v="1299" actId="20577"/>
          <ac:spMkLst>
            <pc:docMk/>
            <pc:sldMk cId="1001301479" sldId="696"/>
            <ac:spMk id="21" creationId="{DDAC3F92-35C4-41C8-ABA0-2DE645C1E22B}"/>
          </ac:spMkLst>
        </pc:spChg>
        <pc:spChg chg="mod">
          <ac:chgData name="Igor Shinkar" userId="db6eb1b41a9778dd" providerId="LiveId" clId="{4E3565D3-865E-47DE-AECA-F47117A66C24}" dt="2023-03-07T19:45:16.674" v="1305" actId="6549"/>
          <ac:spMkLst>
            <pc:docMk/>
            <pc:sldMk cId="1001301479" sldId="696"/>
            <ac:spMk id="23" creationId="{9360BE6B-4FA1-4DE6-9187-C5B5EAC6F533}"/>
          </ac:spMkLst>
        </pc:spChg>
        <pc:spChg chg="mod">
          <ac:chgData name="Igor Shinkar" userId="db6eb1b41a9778dd" providerId="LiveId" clId="{4E3565D3-865E-47DE-AECA-F47117A66C24}" dt="2023-03-07T19:45:08.433" v="1301" actId="6549"/>
          <ac:spMkLst>
            <pc:docMk/>
            <pc:sldMk cId="1001301479" sldId="696"/>
            <ac:spMk id="29" creationId="{E44B8B32-46CE-4C7C-A2FD-ACB966727CCB}"/>
          </ac:spMkLst>
        </pc:spChg>
        <pc:spChg chg="mod">
          <ac:chgData name="Igor Shinkar" userId="db6eb1b41a9778dd" providerId="LiveId" clId="{4E3565D3-865E-47DE-AECA-F47117A66C24}" dt="2023-03-07T19:44:53.594" v="1294" actId="6549"/>
          <ac:spMkLst>
            <pc:docMk/>
            <pc:sldMk cId="1001301479" sldId="696"/>
            <ac:spMk id="30" creationId="{DFD37887-0513-413C-A854-AB7559339EAC}"/>
          </ac:spMkLst>
        </pc:spChg>
        <pc:spChg chg="mod">
          <ac:chgData name="Igor Shinkar" userId="db6eb1b41a9778dd" providerId="LiveId" clId="{4E3565D3-865E-47DE-AECA-F47117A66C24}" dt="2023-03-07T19:42:49.330" v="1252" actId="6549"/>
          <ac:spMkLst>
            <pc:docMk/>
            <pc:sldMk cId="1001301479" sldId="696"/>
            <ac:spMk id="34" creationId="{F9FD84D0-095F-B741-D251-878777C5357B}"/>
          </ac:spMkLst>
        </pc:spChg>
        <pc:graphicFrameChg chg="add del modGraphic">
          <ac:chgData name="Igor Shinkar" userId="db6eb1b41a9778dd" providerId="LiveId" clId="{4E3565D3-865E-47DE-AECA-F47117A66C24}" dt="2023-03-07T19:48:00.055" v="1408" actId="27309"/>
          <ac:graphicFrameMkLst>
            <pc:docMk/>
            <pc:sldMk cId="1001301479" sldId="696"/>
            <ac:graphicFrameMk id="35" creationId="{842F25A4-F8B9-A06C-506C-3B6234067570}"/>
          </ac:graphicFrameMkLst>
        </pc:graphicFrameChg>
        <pc:cxnChg chg="mod">
          <ac:chgData name="Igor Shinkar" userId="db6eb1b41a9778dd" providerId="LiveId" clId="{4E3565D3-865E-47DE-AECA-F47117A66C24}" dt="2023-03-07T19:46:22.369" v="1315" actId="1076"/>
          <ac:cxnSpMkLst>
            <pc:docMk/>
            <pc:sldMk cId="1001301479" sldId="696"/>
            <ac:cxnSpMk id="14" creationId="{8B1151C1-1D40-4A53-950A-44C1DC59340B}"/>
          </ac:cxnSpMkLst>
        </pc:cxnChg>
      </pc:sldChg>
      <pc:sldChg chg="delSp modSp add mod delAnim modAnim">
        <pc:chgData name="Igor Shinkar" userId="db6eb1b41a9778dd" providerId="LiveId" clId="{4E3565D3-865E-47DE-AECA-F47117A66C24}" dt="2023-03-07T19:47:52.596" v="1406"/>
        <pc:sldMkLst>
          <pc:docMk/>
          <pc:sldMk cId="2132417310" sldId="697"/>
        </pc:sldMkLst>
        <pc:spChg chg="mod">
          <ac:chgData name="Igor Shinkar" userId="db6eb1b41a9778dd" providerId="LiveId" clId="{4E3565D3-865E-47DE-AECA-F47117A66C24}" dt="2023-03-07T19:47:46.189" v="1405" actId="6549"/>
          <ac:spMkLst>
            <pc:docMk/>
            <pc:sldMk cId="2132417310" sldId="697"/>
            <ac:spMk id="3" creationId="{00000000-0000-0000-0000-000000000000}"/>
          </ac:spMkLst>
        </pc:spChg>
        <pc:spChg chg="mod">
          <ac:chgData name="Igor Shinkar" userId="db6eb1b41a9778dd" providerId="LiveId" clId="{4E3565D3-865E-47DE-AECA-F47117A66C24}" dt="2023-03-07T19:47:34.095" v="1393" actId="14100"/>
          <ac:spMkLst>
            <pc:docMk/>
            <pc:sldMk cId="2132417310" sldId="697"/>
            <ac:spMk id="18" creationId="{6551DC3F-ADC0-4A50-B89A-585DFF4A7AE6}"/>
          </ac:spMkLst>
        </pc:spChg>
        <pc:spChg chg="mod">
          <ac:chgData name="Igor Shinkar" userId="db6eb1b41a9778dd" providerId="LiveId" clId="{4E3565D3-865E-47DE-AECA-F47117A66C24}" dt="2023-03-07T19:47:36.062" v="1394" actId="20577"/>
          <ac:spMkLst>
            <pc:docMk/>
            <pc:sldMk cId="2132417310" sldId="697"/>
            <ac:spMk id="19" creationId="{163E6645-1367-46CC-B01C-1A271AA4B2B7}"/>
          </ac:spMkLst>
        </pc:spChg>
        <pc:spChg chg="del">
          <ac:chgData name="Igor Shinkar" userId="db6eb1b41a9778dd" providerId="LiveId" clId="{4E3565D3-865E-47DE-AECA-F47117A66C24}" dt="2023-03-07T19:47:19.378" v="1376" actId="478"/>
          <ac:spMkLst>
            <pc:docMk/>
            <pc:sldMk cId="2132417310" sldId="697"/>
            <ac:spMk id="34" creationId="{F9FD84D0-095F-B741-D251-878777C5357B}"/>
          </ac:spMkLst>
        </pc:spChg>
      </pc:sldChg>
    </pc:docChg>
  </pc:docChgLst>
  <pc:docChgLst>
    <pc:chgData name="Igor Shinkar" userId="db6eb1b41a9778dd" providerId="LiveId" clId="{7837A339-D460-43AC-A4D8-A609CEC37108}"/>
    <pc:docChg chg="custSel addSld delSld modSld">
      <pc:chgData name="Igor Shinkar" userId="db6eb1b41a9778dd" providerId="LiveId" clId="{7837A339-D460-43AC-A4D8-A609CEC37108}" dt="2023-03-17T17:33:39.573" v="1098" actId="20577"/>
      <pc:docMkLst>
        <pc:docMk/>
      </pc:docMkLst>
      <pc:sldChg chg="modSp mod">
        <pc:chgData name="Igor Shinkar" userId="db6eb1b41a9778dd" providerId="LiveId" clId="{7837A339-D460-43AC-A4D8-A609CEC37108}" dt="2023-03-14T04:46:33.907" v="1" actId="6549"/>
        <pc:sldMkLst>
          <pc:docMk/>
          <pc:sldMk cId="0" sldId="256"/>
        </pc:sldMkLst>
        <pc:spChg chg="mod">
          <ac:chgData name="Igor Shinkar" userId="db6eb1b41a9778dd" providerId="LiveId" clId="{7837A339-D460-43AC-A4D8-A609CEC37108}" dt="2023-03-14T04:46:33.907" v="1" actId="6549"/>
          <ac:spMkLst>
            <pc:docMk/>
            <pc:sldMk cId="0" sldId="256"/>
            <ac:spMk id="2" creationId="{00000000-0000-0000-0000-000000000000}"/>
          </ac:spMkLst>
        </pc:spChg>
      </pc:sldChg>
      <pc:sldChg chg="del">
        <pc:chgData name="Igor Shinkar" userId="db6eb1b41a9778dd" providerId="LiveId" clId="{7837A339-D460-43AC-A4D8-A609CEC37108}" dt="2023-03-14T04:47:35.785" v="3" actId="47"/>
        <pc:sldMkLst>
          <pc:docMk/>
          <pc:sldMk cId="4231735009" sldId="568"/>
        </pc:sldMkLst>
      </pc:sldChg>
      <pc:sldChg chg="add">
        <pc:chgData name="Igor Shinkar" userId="db6eb1b41a9778dd" providerId="LiveId" clId="{7837A339-D460-43AC-A4D8-A609CEC37108}" dt="2023-03-14T04:47:37.136" v="4"/>
        <pc:sldMkLst>
          <pc:docMk/>
          <pc:sldMk cId="1423871900" sldId="604"/>
        </pc:sldMkLst>
      </pc:sldChg>
      <pc:sldChg chg="addSp delSp modSp add mod">
        <pc:chgData name="Igor Shinkar" userId="db6eb1b41a9778dd" providerId="LiveId" clId="{7837A339-D460-43AC-A4D8-A609CEC37108}" dt="2023-03-14T04:54:43.505" v="207" actId="14100"/>
        <pc:sldMkLst>
          <pc:docMk/>
          <pc:sldMk cId="265099276" sldId="631"/>
        </pc:sldMkLst>
        <pc:spChg chg="mod">
          <ac:chgData name="Igor Shinkar" userId="db6eb1b41a9778dd" providerId="LiveId" clId="{7837A339-D460-43AC-A4D8-A609CEC37108}" dt="2023-03-14T04:51:01.145" v="140" actId="6549"/>
          <ac:spMkLst>
            <pc:docMk/>
            <pc:sldMk cId="265099276" sldId="631"/>
            <ac:spMk id="3" creationId="{00000000-0000-0000-0000-000000000000}"/>
          </ac:spMkLst>
        </pc:spChg>
        <pc:picChg chg="del">
          <ac:chgData name="Igor Shinkar" userId="db6eb1b41a9778dd" providerId="LiveId" clId="{7837A339-D460-43AC-A4D8-A609CEC37108}" dt="2023-03-14T04:50:59.538" v="138" actId="478"/>
          <ac:picMkLst>
            <pc:docMk/>
            <pc:sldMk cId="265099276" sldId="631"/>
            <ac:picMk id="4" creationId="{C88D370C-4152-4302-AF20-C225C9F4C677}"/>
          </ac:picMkLst>
        </pc:picChg>
        <pc:picChg chg="add mod">
          <ac:chgData name="Igor Shinkar" userId="db6eb1b41a9778dd" providerId="LiveId" clId="{7837A339-D460-43AC-A4D8-A609CEC37108}" dt="2023-03-14T04:54:43.505" v="207" actId="14100"/>
          <ac:picMkLst>
            <pc:docMk/>
            <pc:sldMk cId="265099276" sldId="631"/>
            <ac:picMk id="5" creationId="{1D7FDFD4-3204-02E3-21DF-DC52AE7FABC1}"/>
          </ac:picMkLst>
        </pc:picChg>
        <pc:picChg chg="add mod">
          <ac:chgData name="Igor Shinkar" userId="db6eb1b41a9778dd" providerId="LiveId" clId="{7837A339-D460-43AC-A4D8-A609CEC37108}" dt="2023-03-14T04:54:36.505" v="200" actId="1076"/>
          <ac:picMkLst>
            <pc:docMk/>
            <pc:sldMk cId="265099276" sldId="631"/>
            <ac:picMk id="7" creationId="{6E7445BF-FFE1-C72F-6D05-BCB2826E3CA8}"/>
          </ac:picMkLst>
        </pc:picChg>
      </pc:sldChg>
      <pc:sldChg chg="add">
        <pc:chgData name="Igor Shinkar" userId="db6eb1b41a9778dd" providerId="LiveId" clId="{7837A339-D460-43AC-A4D8-A609CEC37108}" dt="2023-03-14T04:47:37.136" v="4"/>
        <pc:sldMkLst>
          <pc:docMk/>
          <pc:sldMk cId="3657223135" sldId="636"/>
        </pc:sldMkLst>
      </pc:sldChg>
      <pc:sldChg chg="add">
        <pc:chgData name="Igor Shinkar" userId="db6eb1b41a9778dd" providerId="LiveId" clId="{7837A339-D460-43AC-A4D8-A609CEC37108}" dt="2023-03-14T04:47:37.136" v="4"/>
        <pc:sldMkLst>
          <pc:docMk/>
          <pc:sldMk cId="3130412448" sldId="641"/>
        </pc:sldMkLst>
      </pc:sldChg>
      <pc:sldChg chg="del">
        <pc:chgData name="Igor Shinkar" userId="db6eb1b41a9778dd" providerId="LiveId" clId="{7837A339-D460-43AC-A4D8-A609CEC37108}" dt="2023-03-14T04:47:35.785" v="3" actId="47"/>
        <pc:sldMkLst>
          <pc:docMk/>
          <pc:sldMk cId="3719917954" sldId="643"/>
        </pc:sldMkLst>
      </pc:sldChg>
      <pc:sldChg chg="add">
        <pc:chgData name="Igor Shinkar" userId="db6eb1b41a9778dd" providerId="LiveId" clId="{7837A339-D460-43AC-A4D8-A609CEC37108}" dt="2023-03-14T04:47:37.136" v="4"/>
        <pc:sldMkLst>
          <pc:docMk/>
          <pc:sldMk cId="4098207820" sldId="647"/>
        </pc:sldMkLst>
      </pc:sldChg>
      <pc:sldChg chg="addSp modSp add mod modAnim">
        <pc:chgData name="Igor Shinkar" userId="db6eb1b41a9778dd" providerId="LiveId" clId="{7837A339-D460-43AC-A4D8-A609CEC37108}" dt="2023-03-14T05:27:32.427" v="851"/>
        <pc:sldMkLst>
          <pc:docMk/>
          <pc:sldMk cId="1956399670" sldId="649"/>
        </pc:sldMkLst>
        <pc:spChg chg="mod">
          <ac:chgData name="Igor Shinkar" userId="db6eb1b41a9778dd" providerId="LiveId" clId="{7837A339-D460-43AC-A4D8-A609CEC37108}" dt="2023-03-14T05:26:48.275" v="847" actId="1076"/>
          <ac:spMkLst>
            <pc:docMk/>
            <pc:sldMk cId="1956399670" sldId="649"/>
            <ac:spMk id="5" creationId="{CF45B5D0-20FA-4B7D-881B-7D2482EA74F3}"/>
          </ac:spMkLst>
        </pc:spChg>
        <pc:spChg chg="mod">
          <ac:chgData name="Igor Shinkar" userId="db6eb1b41a9778dd" providerId="LiveId" clId="{7837A339-D460-43AC-A4D8-A609CEC37108}" dt="2023-03-14T05:00:24.870" v="225" actId="1076"/>
          <ac:spMkLst>
            <pc:docMk/>
            <pc:sldMk cId="1956399670" sldId="649"/>
            <ac:spMk id="6" creationId="{DD2DA407-1FF9-47EE-B9B0-779F72A5F74C}"/>
          </ac:spMkLst>
        </pc:spChg>
        <pc:picChg chg="add mod">
          <ac:chgData name="Igor Shinkar" userId="db6eb1b41a9778dd" providerId="LiveId" clId="{7837A339-D460-43AC-A4D8-A609CEC37108}" dt="2023-03-14T04:55:26.237" v="219" actId="1076"/>
          <ac:picMkLst>
            <pc:docMk/>
            <pc:sldMk cId="1956399670" sldId="649"/>
            <ac:picMk id="4" creationId="{F8B3F670-7EA6-BFB2-C6BF-98AD7A30F087}"/>
          </ac:picMkLst>
        </pc:picChg>
        <pc:picChg chg="add mod">
          <ac:chgData name="Igor Shinkar" userId="db6eb1b41a9778dd" providerId="LiveId" clId="{7837A339-D460-43AC-A4D8-A609CEC37108}" dt="2023-03-14T05:00:26.729" v="226" actId="1076"/>
          <ac:picMkLst>
            <pc:docMk/>
            <pc:sldMk cId="1956399670" sldId="649"/>
            <ac:picMk id="8" creationId="{44280258-1B9C-7FE9-22A4-D49E074A4EF7}"/>
          </ac:picMkLst>
        </pc:picChg>
      </pc:sldChg>
      <pc:sldChg chg="addSp delSp modSp add mod modAnim">
        <pc:chgData name="Igor Shinkar" userId="db6eb1b41a9778dd" providerId="LiveId" clId="{7837A339-D460-43AC-A4D8-A609CEC37108}" dt="2023-03-15T18:34:26.982" v="1077" actId="20577"/>
        <pc:sldMkLst>
          <pc:docMk/>
          <pc:sldMk cId="1281079147" sldId="650"/>
        </pc:sldMkLst>
        <pc:spChg chg="mod">
          <ac:chgData name="Igor Shinkar" userId="db6eb1b41a9778dd" providerId="LiveId" clId="{7837A339-D460-43AC-A4D8-A609CEC37108}" dt="2023-03-15T18:34:26.982" v="1077" actId="20577"/>
          <ac:spMkLst>
            <pc:docMk/>
            <pc:sldMk cId="1281079147" sldId="650"/>
            <ac:spMk id="3" creationId="{00000000-0000-0000-0000-000000000000}"/>
          </ac:spMkLst>
        </pc:spChg>
        <pc:picChg chg="del">
          <ac:chgData name="Igor Shinkar" userId="db6eb1b41a9778dd" providerId="LiveId" clId="{7837A339-D460-43AC-A4D8-A609CEC37108}" dt="2023-03-14T04:51:41.724" v="152" actId="478"/>
          <ac:picMkLst>
            <pc:docMk/>
            <pc:sldMk cId="1281079147" sldId="650"/>
            <ac:picMk id="4" creationId="{C88D370C-4152-4302-AF20-C225C9F4C677}"/>
          </ac:picMkLst>
        </pc:picChg>
        <pc:picChg chg="add mod">
          <ac:chgData name="Igor Shinkar" userId="db6eb1b41a9778dd" providerId="LiveId" clId="{7837A339-D460-43AC-A4D8-A609CEC37108}" dt="2023-03-14T05:24:02.199" v="686" actId="1076"/>
          <ac:picMkLst>
            <pc:docMk/>
            <pc:sldMk cId="1281079147" sldId="650"/>
            <ac:picMk id="6" creationId="{CAEF4F16-14C2-CE1B-4A2A-9B269642DB87}"/>
          </ac:picMkLst>
        </pc:picChg>
      </pc:sldChg>
      <pc:sldChg chg="addSp delSp modSp add mod">
        <pc:chgData name="Igor Shinkar" userId="db6eb1b41a9778dd" providerId="LiveId" clId="{7837A339-D460-43AC-A4D8-A609CEC37108}" dt="2023-03-14T04:55:12.218" v="215"/>
        <pc:sldMkLst>
          <pc:docMk/>
          <pc:sldMk cId="4027551764" sldId="651"/>
        </pc:sldMkLst>
        <pc:picChg chg="del">
          <ac:chgData name="Igor Shinkar" userId="db6eb1b41a9778dd" providerId="LiveId" clId="{7837A339-D460-43AC-A4D8-A609CEC37108}" dt="2023-03-14T04:55:11.884" v="214" actId="478"/>
          <ac:picMkLst>
            <pc:docMk/>
            <pc:sldMk cId="4027551764" sldId="651"/>
            <ac:picMk id="4" creationId="{C88D370C-4152-4302-AF20-C225C9F4C677}"/>
          </ac:picMkLst>
        </pc:picChg>
        <pc:picChg chg="add mod">
          <ac:chgData name="Igor Shinkar" userId="db6eb1b41a9778dd" providerId="LiveId" clId="{7837A339-D460-43AC-A4D8-A609CEC37108}" dt="2023-03-14T04:55:12.218" v="215"/>
          <ac:picMkLst>
            <pc:docMk/>
            <pc:sldMk cId="4027551764" sldId="651"/>
            <ac:picMk id="5" creationId="{61B8EB19-B5B2-94AB-1D1E-2B1F3BFA4C7F}"/>
          </ac:picMkLst>
        </pc:picChg>
      </pc:sldChg>
      <pc:sldChg chg="addSp delSp modSp add mod modAnim">
        <pc:chgData name="Igor Shinkar" userId="db6eb1b41a9778dd" providerId="LiveId" clId="{7837A339-D460-43AC-A4D8-A609CEC37108}" dt="2023-03-17T17:33:39.573" v="1098" actId="20577"/>
        <pc:sldMkLst>
          <pc:docMk/>
          <pc:sldMk cId="1806607634" sldId="652"/>
        </pc:sldMkLst>
        <pc:spChg chg="mod">
          <ac:chgData name="Igor Shinkar" userId="db6eb1b41a9778dd" providerId="LiveId" clId="{7837A339-D460-43AC-A4D8-A609CEC37108}" dt="2023-03-17T17:33:39.573" v="1098" actId="20577"/>
          <ac:spMkLst>
            <pc:docMk/>
            <pc:sldMk cId="1806607634" sldId="652"/>
            <ac:spMk id="3" creationId="{00000000-0000-0000-0000-000000000000}"/>
          </ac:spMkLst>
        </pc:spChg>
        <pc:picChg chg="del">
          <ac:chgData name="Igor Shinkar" userId="db6eb1b41a9778dd" providerId="LiveId" clId="{7837A339-D460-43AC-A4D8-A609CEC37108}" dt="2023-03-14T04:54:57.035" v="208" actId="478"/>
          <ac:picMkLst>
            <pc:docMk/>
            <pc:sldMk cId="1806607634" sldId="652"/>
            <ac:picMk id="4" creationId="{C88D370C-4152-4302-AF20-C225C9F4C677}"/>
          </ac:picMkLst>
        </pc:picChg>
        <pc:picChg chg="add mod">
          <ac:chgData name="Igor Shinkar" userId="db6eb1b41a9778dd" providerId="LiveId" clId="{7837A339-D460-43AC-A4D8-A609CEC37108}" dt="2023-03-14T04:55:08.637" v="213" actId="1076"/>
          <ac:picMkLst>
            <pc:docMk/>
            <pc:sldMk cId="1806607634" sldId="652"/>
            <ac:picMk id="5" creationId="{9A9F5C3E-9263-AE7B-38BB-C3005BD03F3A}"/>
          </ac:picMkLst>
        </pc:picChg>
      </pc:sldChg>
      <pc:sldChg chg="add">
        <pc:chgData name="Igor Shinkar" userId="db6eb1b41a9778dd" providerId="LiveId" clId="{7837A339-D460-43AC-A4D8-A609CEC37108}" dt="2023-03-14T04:47:37.136" v="4"/>
        <pc:sldMkLst>
          <pc:docMk/>
          <pc:sldMk cId="1204976922" sldId="655"/>
        </pc:sldMkLst>
      </pc:sldChg>
      <pc:sldChg chg="add">
        <pc:chgData name="Igor Shinkar" userId="db6eb1b41a9778dd" providerId="LiveId" clId="{7837A339-D460-43AC-A4D8-A609CEC37108}" dt="2023-03-14T04:47:37.136" v="4"/>
        <pc:sldMkLst>
          <pc:docMk/>
          <pc:sldMk cId="3851063914" sldId="656"/>
        </pc:sldMkLst>
      </pc:sldChg>
      <pc:sldChg chg="add">
        <pc:chgData name="Igor Shinkar" userId="db6eb1b41a9778dd" providerId="LiveId" clId="{7837A339-D460-43AC-A4D8-A609CEC37108}" dt="2023-03-14T04:47:37.136" v="4"/>
        <pc:sldMkLst>
          <pc:docMk/>
          <pc:sldMk cId="1831547312" sldId="657"/>
        </pc:sldMkLst>
      </pc:sldChg>
      <pc:sldChg chg="add">
        <pc:chgData name="Igor Shinkar" userId="db6eb1b41a9778dd" providerId="LiveId" clId="{7837A339-D460-43AC-A4D8-A609CEC37108}" dt="2023-03-14T04:47:37.136" v="4"/>
        <pc:sldMkLst>
          <pc:docMk/>
          <pc:sldMk cId="974756232" sldId="658"/>
        </pc:sldMkLst>
      </pc:sldChg>
      <pc:sldChg chg="modSp add mod">
        <pc:chgData name="Igor Shinkar" userId="db6eb1b41a9778dd" providerId="LiveId" clId="{7837A339-D460-43AC-A4D8-A609CEC37108}" dt="2023-03-15T18:56:17.777" v="1081" actId="20577"/>
        <pc:sldMkLst>
          <pc:docMk/>
          <pc:sldMk cId="305592267" sldId="659"/>
        </pc:sldMkLst>
        <pc:graphicFrameChg chg="modGraphic">
          <ac:chgData name="Igor Shinkar" userId="db6eb1b41a9778dd" providerId="LiveId" clId="{7837A339-D460-43AC-A4D8-A609CEC37108}" dt="2023-03-15T18:56:17.777" v="1081" actId="20577"/>
          <ac:graphicFrameMkLst>
            <pc:docMk/>
            <pc:sldMk cId="305592267" sldId="659"/>
            <ac:graphicFrameMk id="5" creationId="{2D2242B4-A471-4B29-9DD1-01ED55A64EB9}"/>
          </ac:graphicFrameMkLst>
        </pc:graphicFrameChg>
      </pc:sldChg>
      <pc:sldChg chg="add">
        <pc:chgData name="Igor Shinkar" userId="db6eb1b41a9778dd" providerId="LiveId" clId="{7837A339-D460-43AC-A4D8-A609CEC37108}" dt="2023-03-14T04:47:37.136" v="4"/>
        <pc:sldMkLst>
          <pc:docMk/>
          <pc:sldMk cId="846856181" sldId="660"/>
        </pc:sldMkLst>
      </pc:sldChg>
      <pc:sldChg chg="modSp add">
        <pc:chgData name="Igor Shinkar" userId="db6eb1b41a9778dd" providerId="LiveId" clId="{7837A339-D460-43AC-A4D8-A609CEC37108}" dt="2023-03-15T18:59:44.309" v="1097" actId="20577"/>
        <pc:sldMkLst>
          <pc:docMk/>
          <pc:sldMk cId="542674293" sldId="661"/>
        </pc:sldMkLst>
        <pc:spChg chg="mod">
          <ac:chgData name="Igor Shinkar" userId="db6eb1b41a9778dd" providerId="LiveId" clId="{7837A339-D460-43AC-A4D8-A609CEC37108}" dt="2023-03-15T18:59:44.309" v="1097" actId="20577"/>
          <ac:spMkLst>
            <pc:docMk/>
            <pc:sldMk cId="542674293" sldId="661"/>
            <ac:spMk id="3" creationId="{00000000-0000-0000-0000-000000000000}"/>
          </ac:spMkLst>
        </pc:spChg>
      </pc:sldChg>
      <pc:sldChg chg="add">
        <pc:chgData name="Igor Shinkar" userId="db6eb1b41a9778dd" providerId="LiveId" clId="{7837A339-D460-43AC-A4D8-A609CEC37108}" dt="2023-03-14T04:47:37.136" v="4"/>
        <pc:sldMkLst>
          <pc:docMk/>
          <pc:sldMk cId="3199235134" sldId="663"/>
        </pc:sldMkLst>
      </pc:sldChg>
      <pc:sldChg chg="add">
        <pc:chgData name="Igor Shinkar" userId="db6eb1b41a9778dd" providerId="LiveId" clId="{7837A339-D460-43AC-A4D8-A609CEC37108}" dt="2023-03-14T04:47:37.136" v="4"/>
        <pc:sldMkLst>
          <pc:docMk/>
          <pc:sldMk cId="825629035" sldId="664"/>
        </pc:sldMkLst>
      </pc:sldChg>
      <pc:sldChg chg="modSp del">
        <pc:chgData name="Igor Shinkar" userId="db6eb1b41a9778dd" providerId="LiveId" clId="{7837A339-D460-43AC-A4D8-A609CEC37108}" dt="2023-03-14T04:47:35.785" v="3" actId="47"/>
        <pc:sldMkLst>
          <pc:docMk/>
          <pc:sldMk cId="1068794955" sldId="665"/>
        </pc:sldMkLst>
        <pc:spChg chg="mod">
          <ac:chgData name="Igor Shinkar" userId="db6eb1b41a9778dd" providerId="LiveId" clId="{7837A339-D460-43AC-A4D8-A609CEC37108}" dt="2023-03-14T04:47:06.806" v="2" actId="20577"/>
          <ac:spMkLst>
            <pc:docMk/>
            <pc:sldMk cId="1068794955" sldId="665"/>
            <ac:spMk id="3" creationId="{00000000-0000-0000-0000-000000000000}"/>
          </ac:spMkLst>
        </pc:spChg>
      </pc:sldChg>
      <pc:sldChg chg="add">
        <pc:chgData name="Igor Shinkar" userId="db6eb1b41a9778dd" providerId="LiveId" clId="{7837A339-D460-43AC-A4D8-A609CEC37108}" dt="2023-03-14T04:47:37.136" v="4"/>
        <pc:sldMkLst>
          <pc:docMk/>
          <pc:sldMk cId="4023632762" sldId="665"/>
        </pc:sldMkLst>
      </pc:sldChg>
      <pc:sldChg chg="add">
        <pc:chgData name="Igor Shinkar" userId="db6eb1b41a9778dd" providerId="LiveId" clId="{7837A339-D460-43AC-A4D8-A609CEC37108}" dt="2023-03-14T04:47:37.136" v="4"/>
        <pc:sldMkLst>
          <pc:docMk/>
          <pc:sldMk cId="535956488" sldId="666"/>
        </pc:sldMkLst>
      </pc:sldChg>
      <pc:sldChg chg="add">
        <pc:chgData name="Igor Shinkar" userId="db6eb1b41a9778dd" providerId="LiveId" clId="{7837A339-D460-43AC-A4D8-A609CEC37108}" dt="2023-03-14T04:47:37.136" v="4"/>
        <pc:sldMkLst>
          <pc:docMk/>
          <pc:sldMk cId="3257044373" sldId="667"/>
        </pc:sldMkLst>
      </pc:sldChg>
      <pc:sldChg chg="del">
        <pc:chgData name="Igor Shinkar" userId="db6eb1b41a9778dd" providerId="LiveId" clId="{7837A339-D460-43AC-A4D8-A609CEC37108}" dt="2023-03-14T04:47:35.785" v="3" actId="47"/>
        <pc:sldMkLst>
          <pc:docMk/>
          <pc:sldMk cId="3604136540" sldId="667"/>
        </pc:sldMkLst>
      </pc:sldChg>
      <pc:sldChg chg="add">
        <pc:chgData name="Igor Shinkar" userId="db6eb1b41a9778dd" providerId="LiveId" clId="{7837A339-D460-43AC-A4D8-A609CEC37108}" dt="2023-03-14T04:47:37.136" v="4"/>
        <pc:sldMkLst>
          <pc:docMk/>
          <pc:sldMk cId="441083956" sldId="668"/>
        </pc:sldMkLst>
      </pc:sldChg>
      <pc:sldChg chg="del">
        <pc:chgData name="Igor Shinkar" userId="db6eb1b41a9778dd" providerId="LiveId" clId="{7837A339-D460-43AC-A4D8-A609CEC37108}" dt="2023-03-14T04:47:35.785" v="3" actId="47"/>
        <pc:sldMkLst>
          <pc:docMk/>
          <pc:sldMk cId="4174067346" sldId="668"/>
        </pc:sldMkLst>
      </pc:sldChg>
      <pc:sldChg chg="del">
        <pc:chgData name="Igor Shinkar" userId="db6eb1b41a9778dd" providerId="LiveId" clId="{7837A339-D460-43AC-A4D8-A609CEC37108}" dt="2023-03-14T04:47:35.785" v="3" actId="47"/>
        <pc:sldMkLst>
          <pc:docMk/>
          <pc:sldMk cId="1141398484" sldId="669"/>
        </pc:sldMkLst>
      </pc:sldChg>
      <pc:sldChg chg="add">
        <pc:chgData name="Igor Shinkar" userId="db6eb1b41a9778dd" providerId="LiveId" clId="{7837A339-D460-43AC-A4D8-A609CEC37108}" dt="2023-03-14T04:47:37.136" v="4"/>
        <pc:sldMkLst>
          <pc:docMk/>
          <pc:sldMk cId="3408691344" sldId="669"/>
        </pc:sldMkLst>
      </pc:sldChg>
      <pc:sldChg chg="del">
        <pc:chgData name="Igor Shinkar" userId="db6eb1b41a9778dd" providerId="LiveId" clId="{7837A339-D460-43AC-A4D8-A609CEC37108}" dt="2023-03-14T04:47:35.785" v="3" actId="47"/>
        <pc:sldMkLst>
          <pc:docMk/>
          <pc:sldMk cId="1014937257" sldId="670"/>
        </pc:sldMkLst>
      </pc:sldChg>
      <pc:sldChg chg="add">
        <pc:chgData name="Igor Shinkar" userId="db6eb1b41a9778dd" providerId="LiveId" clId="{7837A339-D460-43AC-A4D8-A609CEC37108}" dt="2023-03-14T04:47:37.136" v="4"/>
        <pc:sldMkLst>
          <pc:docMk/>
          <pc:sldMk cId="1189893224" sldId="670"/>
        </pc:sldMkLst>
      </pc:sldChg>
      <pc:sldChg chg="modSp add mod">
        <pc:chgData name="Igor Shinkar" userId="db6eb1b41a9778dd" providerId="LiveId" clId="{7837A339-D460-43AC-A4D8-A609CEC37108}" dt="2023-03-15T18:14:13.986" v="1073" actId="20577"/>
        <pc:sldMkLst>
          <pc:docMk/>
          <pc:sldMk cId="1721290500" sldId="671"/>
        </pc:sldMkLst>
        <pc:graphicFrameChg chg="modGraphic">
          <ac:chgData name="Igor Shinkar" userId="db6eb1b41a9778dd" providerId="LiveId" clId="{7837A339-D460-43AC-A4D8-A609CEC37108}" dt="2023-03-15T18:14:13.986" v="1073" actId="20577"/>
          <ac:graphicFrameMkLst>
            <pc:docMk/>
            <pc:sldMk cId="1721290500" sldId="671"/>
            <ac:graphicFrameMk id="68" creationId="{454AAB65-9DA5-4D34-A8AF-0826263C25B9}"/>
          </ac:graphicFrameMkLst>
        </pc:graphicFrameChg>
      </pc:sldChg>
      <pc:sldChg chg="add">
        <pc:chgData name="Igor Shinkar" userId="db6eb1b41a9778dd" providerId="LiveId" clId="{7837A339-D460-43AC-A4D8-A609CEC37108}" dt="2023-03-14T04:47:37.136" v="4"/>
        <pc:sldMkLst>
          <pc:docMk/>
          <pc:sldMk cId="2056467010" sldId="672"/>
        </pc:sldMkLst>
      </pc:sldChg>
      <pc:sldChg chg="del">
        <pc:chgData name="Igor Shinkar" userId="db6eb1b41a9778dd" providerId="LiveId" clId="{7837A339-D460-43AC-A4D8-A609CEC37108}" dt="2023-03-14T04:47:35.785" v="3" actId="47"/>
        <pc:sldMkLst>
          <pc:docMk/>
          <pc:sldMk cId="3633893977" sldId="672"/>
        </pc:sldMkLst>
      </pc:sldChg>
      <pc:sldChg chg="add modAnim">
        <pc:chgData name="Igor Shinkar" userId="db6eb1b41a9778dd" providerId="LiveId" clId="{7837A339-D460-43AC-A4D8-A609CEC37108}" dt="2023-03-15T18:13:36.321" v="1069"/>
        <pc:sldMkLst>
          <pc:docMk/>
          <pc:sldMk cId="2315500368" sldId="673"/>
        </pc:sldMkLst>
      </pc:sldChg>
      <pc:sldChg chg="del">
        <pc:chgData name="Igor Shinkar" userId="db6eb1b41a9778dd" providerId="LiveId" clId="{7837A339-D460-43AC-A4D8-A609CEC37108}" dt="2023-03-14T04:47:35.785" v="3" actId="47"/>
        <pc:sldMkLst>
          <pc:docMk/>
          <pc:sldMk cId="2625658279" sldId="673"/>
        </pc:sldMkLst>
      </pc:sldChg>
      <pc:sldChg chg="del">
        <pc:chgData name="Igor Shinkar" userId="db6eb1b41a9778dd" providerId="LiveId" clId="{7837A339-D460-43AC-A4D8-A609CEC37108}" dt="2023-03-14T04:47:35.785" v="3" actId="47"/>
        <pc:sldMkLst>
          <pc:docMk/>
          <pc:sldMk cId="2547347868" sldId="674"/>
        </pc:sldMkLst>
      </pc:sldChg>
      <pc:sldChg chg="modSp add mod modAnim">
        <pc:chgData name="Igor Shinkar" userId="db6eb1b41a9778dd" providerId="LiveId" clId="{7837A339-D460-43AC-A4D8-A609CEC37108}" dt="2023-03-14T05:01:27.725" v="266" actId="20577"/>
        <pc:sldMkLst>
          <pc:docMk/>
          <pc:sldMk cId="2829743718" sldId="674"/>
        </pc:sldMkLst>
        <pc:spChg chg="mod">
          <ac:chgData name="Igor Shinkar" userId="db6eb1b41a9778dd" providerId="LiveId" clId="{7837A339-D460-43AC-A4D8-A609CEC37108}" dt="2023-03-14T04:48:43.151" v="37" actId="20577"/>
          <ac:spMkLst>
            <pc:docMk/>
            <pc:sldMk cId="2829743718" sldId="674"/>
            <ac:spMk id="2" creationId="{00000000-0000-0000-0000-000000000000}"/>
          </ac:spMkLst>
        </pc:spChg>
        <pc:spChg chg="mod">
          <ac:chgData name="Igor Shinkar" userId="db6eb1b41a9778dd" providerId="LiveId" clId="{7837A339-D460-43AC-A4D8-A609CEC37108}" dt="2023-03-14T05:01:27.725" v="266" actId="20577"/>
          <ac:spMkLst>
            <pc:docMk/>
            <pc:sldMk cId="2829743718" sldId="674"/>
            <ac:spMk id="3" creationId="{00000000-0000-0000-0000-000000000000}"/>
          </ac:spMkLst>
        </pc:spChg>
      </pc:sldChg>
      <pc:sldChg chg="modSp add mod modAnim">
        <pc:chgData name="Igor Shinkar" userId="db6eb1b41a9778dd" providerId="LiveId" clId="{7837A339-D460-43AC-A4D8-A609CEC37108}" dt="2023-03-14T04:48:39.345" v="33" actId="20577"/>
        <pc:sldMkLst>
          <pc:docMk/>
          <pc:sldMk cId="625247748" sldId="675"/>
        </pc:sldMkLst>
        <pc:spChg chg="mod">
          <ac:chgData name="Igor Shinkar" userId="db6eb1b41a9778dd" providerId="LiveId" clId="{7837A339-D460-43AC-A4D8-A609CEC37108}" dt="2023-03-14T04:48:39.345" v="33" actId="20577"/>
          <ac:spMkLst>
            <pc:docMk/>
            <pc:sldMk cId="625247748" sldId="675"/>
            <ac:spMk id="2" creationId="{00000000-0000-0000-0000-000000000000}"/>
          </ac:spMkLst>
        </pc:spChg>
        <pc:spChg chg="mod">
          <ac:chgData name="Igor Shinkar" userId="db6eb1b41a9778dd" providerId="LiveId" clId="{7837A339-D460-43AC-A4D8-A609CEC37108}" dt="2023-03-14T04:48:29.802" v="29" actId="20577"/>
          <ac:spMkLst>
            <pc:docMk/>
            <pc:sldMk cId="625247748" sldId="675"/>
            <ac:spMk id="3" creationId="{00000000-0000-0000-0000-000000000000}"/>
          </ac:spMkLst>
        </pc:spChg>
      </pc:sldChg>
      <pc:sldChg chg="del">
        <pc:chgData name="Igor Shinkar" userId="db6eb1b41a9778dd" providerId="LiveId" clId="{7837A339-D460-43AC-A4D8-A609CEC37108}" dt="2023-03-14T04:47:35.785" v="3" actId="47"/>
        <pc:sldMkLst>
          <pc:docMk/>
          <pc:sldMk cId="3581273269" sldId="675"/>
        </pc:sldMkLst>
      </pc:sldChg>
      <pc:sldChg chg="del">
        <pc:chgData name="Igor Shinkar" userId="db6eb1b41a9778dd" providerId="LiveId" clId="{7837A339-D460-43AC-A4D8-A609CEC37108}" dt="2023-03-14T04:47:35.785" v="3" actId="47"/>
        <pc:sldMkLst>
          <pc:docMk/>
          <pc:sldMk cId="135115379" sldId="676"/>
        </pc:sldMkLst>
      </pc:sldChg>
      <pc:sldChg chg="add">
        <pc:chgData name="Igor Shinkar" userId="db6eb1b41a9778dd" providerId="LiveId" clId="{7837A339-D460-43AC-A4D8-A609CEC37108}" dt="2023-03-14T04:47:37.136" v="4"/>
        <pc:sldMkLst>
          <pc:docMk/>
          <pc:sldMk cId="1124870873" sldId="676"/>
        </pc:sldMkLst>
      </pc:sldChg>
      <pc:sldChg chg="add">
        <pc:chgData name="Igor Shinkar" userId="db6eb1b41a9778dd" providerId="LiveId" clId="{7837A339-D460-43AC-A4D8-A609CEC37108}" dt="2023-03-14T04:47:37.136" v="4"/>
        <pc:sldMkLst>
          <pc:docMk/>
          <pc:sldMk cId="1901754826" sldId="677"/>
        </pc:sldMkLst>
      </pc:sldChg>
      <pc:sldChg chg="del">
        <pc:chgData name="Igor Shinkar" userId="db6eb1b41a9778dd" providerId="LiveId" clId="{7837A339-D460-43AC-A4D8-A609CEC37108}" dt="2023-03-14T04:47:35.785" v="3" actId="47"/>
        <pc:sldMkLst>
          <pc:docMk/>
          <pc:sldMk cId="2348798873" sldId="677"/>
        </pc:sldMkLst>
      </pc:sldChg>
      <pc:sldChg chg="del">
        <pc:chgData name="Igor Shinkar" userId="db6eb1b41a9778dd" providerId="LiveId" clId="{7837A339-D460-43AC-A4D8-A609CEC37108}" dt="2023-03-14T04:47:35.785" v="3" actId="47"/>
        <pc:sldMkLst>
          <pc:docMk/>
          <pc:sldMk cId="510078200" sldId="678"/>
        </pc:sldMkLst>
      </pc:sldChg>
      <pc:sldChg chg="add">
        <pc:chgData name="Igor Shinkar" userId="db6eb1b41a9778dd" providerId="LiveId" clId="{7837A339-D460-43AC-A4D8-A609CEC37108}" dt="2023-03-14T05:02:16.175" v="267"/>
        <pc:sldMkLst>
          <pc:docMk/>
          <pc:sldMk cId="1982406325" sldId="678"/>
        </pc:sldMkLst>
      </pc:sldChg>
      <pc:sldChg chg="add">
        <pc:chgData name="Igor Shinkar" userId="db6eb1b41a9778dd" providerId="LiveId" clId="{7837A339-D460-43AC-A4D8-A609CEC37108}" dt="2023-03-14T05:02:16.175" v="267"/>
        <pc:sldMkLst>
          <pc:docMk/>
          <pc:sldMk cId="3897446414" sldId="679"/>
        </pc:sldMkLst>
      </pc:sldChg>
      <pc:sldChg chg="del">
        <pc:chgData name="Igor Shinkar" userId="db6eb1b41a9778dd" providerId="LiveId" clId="{7837A339-D460-43AC-A4D8-A609CEC37108}" dt="2023-03-14T04:47:35.785" v="3" actId="47"/>
        <pc:sldMkLst>
          <pc:docMk/>
          <pc:sldMk cId="225815211" sldId="680"/>
        </pc:sldMkLst>
      </pc:sldChg>
      <pc:sldChg chg="modSp add">
        <pc:chgData name="Igor Shinkar" userId="db6eb1b41a9778dd" providerId="LiveId" clId="{7837A339-D460-43AC-A4D8-A609CEC37108}" dt="2023-03-14T05:02:30.411" v="274" actId="6549"/>
        <pc:sldMkLst>
          <pc:docMk/>
          <pc:sldMk cId="4126703903" sldId="680"/>
        </pc:sldMkLst>
        <pc:spChg chg="mod">
          <ac:chgData name="Igor Shinkar" userId="db6eb1b41a9778dd" providerId="LiveId" clId="{7837A339-D460-43AC-A4D8-A609CEC37108}" dt="2023-03-14T05:02:30.411" v="274" actId="6549"/>
          <ac:spMkLst>
            <pc:docMk/>
            <pc:sldMk cId="4126703903" sldId="680"/>
            <ac:spMk id="3" creationId="{00000000-0000-0000-0000-000000000000}"/>
          </ac:spMkLst>
        </pc:spChg>
      </pc:sldChg>
      <pc:sldChg chg="del">
        <pc:chgData name="Igor Shinkar" userId="db6eb1b41a9778dd" providerId="LiveId" clId="{7837A339-D460-43AC-A4D8-A609CEC37108}" dt="2023-03-14T04:47:35.785" v="3" actId="47"/>
        <pc:sldMkLst>
          <pc:docMk/>
          <pc:sldMk cId="3876970096" sldId="681"/>
        </pc:sldMkLst>
      </pc:sldChg>
      <pc:sldChg chg="add">
        <pc:chgData name="Igor Shinkar" userId="db6eb1b41a9778dd" providerId="LiveId" clId="{7837A339-D460-43AC-A4D8-A609CEC37108}" dt="2023-03-14T05:02:16.175" v="267"/>
        <pc:sldMkLst>
          <pc:docMk/>
          <pc:sldMk cId="4031055437" sldId="681"/>
        </pc:sldMkLst>
      </pc:sldChg>
      <pc:sldChg chg="del">
        <pc:chgData name="Igor Shinkar" userId="db6eb1b41a9778dd" providerId="LiveId" clId="{7837A339-D460-43AC-A4D8-A609CEC37108}" dt="2023-03-14T04:47:35.785" v="3" actId="47"/>
        <pc:sldMkLst>
          <pc:docMk/>
          <pc:sldMk cId="3213484539" sldId="682"/>
        </pc:sldMkLst>
      </pc:sldChg>
      <pc:sldChg chg="add">
        <pc:chgData name="Igor Shinkar" userId="db6eb1b41a9778dd" providerId="LiveId" clId="{7837A339-D460-43AC-A4D8-A609CEC37108}" dt="2023-03-14T05:02:16.175" v="267"/>
        <pc:sldMkLst>
          <pc:docMk/>
          <pc:sldMk cId="4240361660" sldId="682"/>
        </pc:sldMkLst>
      </pc:sldChg>
      <pc:sldChg chg="add">
        <pc:chgData name="Igor Shinkar" userId="db6eb1b41a9778dd" providerId="LiveId" clId="{7837A339-D460-43AC-A4D8-A609CEC37108}" dt="2023-03-14T05:02:16.175" v="267"/>
        <pc:sldMkLst>
          <pc:docMk/>
          <pc:sldMk cId="724451176" sldId="683"/>
        </pc:sldMkLst>
      </pc:sldChg>
      <pc:sldChg chg="del">
        <pc:chgData name="Igor Shinkar" userId="db6eb1b41a9778dd" providerId="LiveId" clId="{7837A339-D460-43AC-A4D8-A609CEC37108}" dt="2023-03-14T04:47:35.785" v="3" actId="47"/>
        <pc:sldMkLst>
          <pc:docMk/>
          <pc:sldMk cId="2265433688" sldId="683"/>
        </pc:sldMkLst>
      </pc:sldChg>
      <pc:sldChg chg="add">
        <pc:chgData name="Igor Shinkar" userId="db6eb1b41a9778dd" providerId="LiveId" clId="{7837A339-D460-43AC-A4D8-A609CEC37108}" dt="2023-03-14T05:02:16.175" v="267"/>
        <pc:sldMkLst>
          <pc:docMk/>
          <pc:sldMk cId="570715053" sldId="684"/>
        </pc:sldMkLst>
      </pc:sldChg>
      <pc:sldChg chg="del">
        <pc:chgData name="Igor Shinkar" userId="db6eb1b41a9778dd" providerId="LiveId" clId="{7837A339-D460-43AC-A4D8-A609CEC37108}" dt="2023-03-14T04:47:35.785" v="3" actId="47"/>
        <pc:sldMkLst>
          <pc:docMk/>
          <pc:sldMk cId="3571966560" sldId="684"/>
        </pc:sldMkLst>
      </pc:sldChg>
      <pc:sldChg chg="add">
        <pc:chgData name="Igor Shinkar" userId="db6eb1b41a9778dd" providerId="LiveId" clId="{7837A339-D460-43AC-A4D8-A609CEC37108}" dt="2023-03-14T05:02:16.175" v="267"/>
        <pc:sldMkLst>
          <pc:docMk/>
          <pc:sldMk cId="777917150" sldId="685"/>
        </pc:sldMkLst>
      </pc:sldChg>
      <pc:sldChg chg="del">
        <pc:chgData name="Igor Shinkar" userId="db6eb1b41a9778dd" providerId="LiveId" clId="{7837A339-D460-43AC-A4D8-A609CEC37108}" dt="2023-03-14T04:47:35.785" v="3" actId="47"/>
        <pc:sldMkLst>
          <pc:docMk/>
          <pc:sldMk cId="3545871649" sldId="685"/>
        </pc:sldMkLst>
      </pc:sldChg>
      <pc:sldChg chg="modSp add modAnim">
        <pc:chgData name="Igor Shinkar" userId="db6eb1b41a9778dd" providerId="LiveId" clId="{7837A339-D460-43AC-A4D8-A609CEC37108}" dt="2023-03-14T05:30:08.633" v="1064" actId="20577"/>
        <pc:sldMkLst>
          <pc:docMk/>
          <pc:sldMk cId="3401719316" sldId="686"/>
        </pc:sldMkLst>
        <pc:spChg chg="mod">
          <ac:chgData name="Igor Shinkar" userId="db6eb1b41a9778dd" providerId="LiveId" clId="{7837A339-D460-43AC-A4D8-A609CEC37108}" dt="2023-03-14T05:30:08.633" v="1064" actId="20577"/>
          <ac:spMkLst>
            <pc:docMk/>
            <pc:sldMk cId="3401719316" sldId="686"/>
            <ac:spMk id="3" creationId="{00000000-0000-0000-0000-000000000000}"/>
          </ac:spMkLst>
        </pc:spChg>
        <pc:picChg chg="mod">
          <ac:chgData name="Igor Shinkar" userId="db6eb1b41a9778dd" providerId="LiveId" clId="{7837A339-D460-43AC-A4D8-A609CEC37108}" dt="2023-03-14T05:28:46.376" v="893" actId="1076"/>
          <ac:picMkLst>
            <pc:docMk/>
            <pc:sldMk cId="3401719316" sldId="686"/>
            <ac:picMk id="1026" creationId="{BA2E8B38-E02C-4BE2-A693-17B7335A1DDF}"/>
          </ac:picMkLst>
        </pc:picChg>
      </pc:sldChg>
      <pc:sldChg chg="del">
        <pc:chgData name="Igor Shinkar" userId="db6eb1b41a9778dd" providerId="LiveId" clId="{7837A339-D460-43AC-A4D8-A609CEC37108}" dt="2023-03-14T04:47:35.785" v="3" actId="47"/>
        <pc:sldMkLst>
          <pc:docMk/>
          <pc:sldMk cId="820959880" sldId="687"/>
        </pc:sldMkLst>
      </pc:sldChg>
      <pc:sldChg chg="del">
        <pc:chgData name="Igor Shinkar" userId="db6eb1b41a9778dd" providerId="LiveId" clId="{7837A339-D460-43AC-A4D8-A609CEC37108}" dt="2023-03-14T04:47:35.785" v="3" actId="47"/>
        <pc:sldMkLst>
          <pc:docMk/>
          <pc:sldMk cId="3699852156" sldId="688"/>
        </pc:sldMkLst>
      </pc:sldChg>
      <pc:sldChg chg="del">
        <pc:chgData name="Igor Shinkar" userId="db6eb1b41a9778dd" providerId="LiveId" clId="{7837A339-D460-43AC-A4D8-A609CEC37108}" dt="2023-03-14T04:47:35.785" v="3" actId="47"/>
        <pc:sldMkLst>
          <pc:docMk/>
          <pc:sldMk cId="2121503084" sldId="689"/>
        </pc:sldMkLst>
      </pc:sldChg>
      <pc:sldChg chg="del">
        <pc:chgData name="Igor Shinkar" userId="db6eb1b41a9778dd" providerId="LiveId" clId="{7837A339-D460-43AC-A4D8-A609CEC37108}" dt="2023-03-14T04:47:35.785" v="3" actId="47"/>
        <pc:sldMkLst>
          <pc:docMk/>
          <pc:sldMk cId="3807343415" sldId="691"/>
        </pc:sldMkLst>
      </pc:sldChg>
      <pc:sldChg chg="del">
        <pc:chgData name="Igor Shinkar" userId="db6eb1b41a9778dd" providerId="LiveId" clId="{7837A339-D460-43AC-A4D8-A609CEC37108}" dt="2023-03-14T04:47:35.785" v="3" actId="47"/>
        <pc:sldMkLst>
          <pc:docMk/>
          <pc:sldMk cId="3823915286" sldId="692"/>
        </pc:sldMkLst>
      </pc:sldChg>
      <pc:sldChg chg="del">
        <pc:chgData name="Igor Shinkar" userId="db6eb1b41a9778dd" providerId="LiveId" clId="{7837A339-D460-43AC-A4D8-A609CEC37108}" dt="2023-03-14T04:47:35.785" v="3" actId="47"/>
        <pc:sldMkLst>
          <pc:docMk/>
          <pc:sldMk cId="46086787" sldId="693"/>
        </pc:sldMkLst>
      </pc:sldChg>
      <pc:sldChg chg="del">
        <pc:chgData name="Igor Shinkar" userId="db6eb1b41a9778dd" providerId="LiveId" clId="{7837A339-D460-43AC-A4D8-A609CEC37108}" dt="2023-03-14T04:47:35.785" v="3" actId="47"/>
        <pc:sldMkLst>
          <pc:docMk/>
          <pc:sldMk cId="3185837578" sldId="694"/>
        </pc:sldMkLst>
      </pc:sldChg>
      <pc:sldChg chg="del">
        <pc:chgData name="Igor Shinkar" userId="db6eb1b41a9778dd" providerId="LiveId" clId="{7837A339-D460-43AC-A4D8-A609CEC37108}" dt="2023-03-14T04:47:35.785" v="3" actId="47"/>
        <pc:sldMkLst>
          <pc:docMk/>
          <pc:sldMk cId="2215443042" sldId="695"/>
        </pc:sldMkLst>
      </pc:sldChg>
      <pc:sldChg chg="del">
        <pc:chgData name="Igor Shinkar" userId="db6eb1b41a9778dd" providerId="LiveId" clId="{7837A339-D460-43AC-A4D8-A609CEC37108}" dt="2023-03-14T04:47:35.785" v="3" actId="47"/>
        <pc:sldMkLst>
          <pc:docMk/>
          <pc:sldMk cId="1001301479" sldId="696"/>
        </pc:sldMkLst>
      </pc:sldChg>
      <pc:sldChg chg="del">
        <pc:chgData name="Igor Shinkar" userId="db6eb1b41a9778dd" providerId="LiveId" clId="{7837A339-D460-43AC-A4D8-A609CEC37108}" dt="2023-03-14T04:47:35.785" v="3" actId="47"/>
        <pc:sldMkLst>
          <pc:docMk/>
          <pc:sldMk cId="2132417310" sldId="697"/>
        </pc:sldMkLst>
      </pc:sldChg>
    </pc:docChg>
  </pc:docChgLst>
  <pc:docChgLst>
    <pc:chgData name="Igor Shinkar" userId="db6eb1b41a9778dd" providerId="LiveId" clId="{ABE04729-E11D-4859-AE1C-D744EDF2D97E}"/>
    <pc:docChg chg="custSel addSld delSld modSld">
      <pc:chgData name="Igor Shinkar" userId="db6eb1b41a9778dd" providerId="LiveId" clId="{ABE04729-E11D-4859-AE1C-D744EDF2D97E}" dt="2023-03-25T20:13:09.272" v="626" actId="6549"/>
      <pc:docMkLst>
        <pc:docMk/>
      </pc:docMkLst>
      <pc:sldChg chg="modSp mod">
        <pc:chgData name="Igor Shinkar" userId="db6eb1b41a9778dd" providerId="LiveId" clId="{ABE04729-E11D-4859-AE1C-D744EDF2D97E}" dt="2023-03-17T23:40:39.677" v="1" actId="6549"/>
        <pc:sldMkLst>
          <pc:docMk/>
          <pc:sldMk cId="0" sldId="256"/>
        </pc:sldMkLst>
        <pc:spChg chg="mod">
          <ac:chgData name="Igor Shinkar" userId="db6eb1b41a9778dd" providerId="LiveId" clId="{ABE04729-E11D-4859-AE1C-D744EDF2D97E}" dt="2023-03-17T23:40:39.677" v="1" actId="6549"/>
          <ac:spMkLst>
            <pc:docMk/>
            <pc:sldMk cId="0" sldId="256"/>
            <ac:spMk id="2" creationId="{00000000-0000-0000-0000-000000000000}"/>
          </ac:spMkLst>
        </pc:spChg>
      </pc:sldChg>
      <pc:sldChg chg="add">
        <pc:chgData name="Igor Shinkar" userId="db6eb1b41a9778dd" providerId="LiveId" clId="{ABE04729-E11D-4859-AE1C-D744EDF2D97E}" dt="2023-03-25T20:04:05.096" v="354"/>
        <pc:sldMkLst>
          <pc:docMk/>
          <pc:sldMk cId="2575486170" sldId="310"/>
        </pc:sldMkLst>
      </pc:sldChg>
      <pc:sldChg chg="add">
        <pc:chgData name="Igor Shinkar" userId="db6eb1b41a9778dd" providerId="LiveId" clId="{ABE04729-E11D-4859-AE1C-D744EDF2D97E}" dt="2023-03-25T20:04:05.096" v="354"/>
        <pc:sldMkLst>
          <pc:docMk/>
          <pc:sldMk cId="665402012" sldId="311"/>
        </pc:sldMkLst>
      </pc:sldChg>
      <pc:sldChg chg="add">
        <pc:chgData name="Igor Shinkar" userId="db6eb1b41a9778dd" providerId="LiveId" clId="{ABE04729-E11D-4859-AE1C-D744EDF2D97E}" dt="2023-03-25T20:04:05.096" v="354"/>
        <pc:sldMkLst>
          <pc:docMk/>
          <pc:sldMk cId="1609911384" sldId="312"/>
        </pc:sldMkLst>
      </pc:sldChg>
      <pc:sldChg chg="add">
        <pc:chgData name="Igor Shinkar" userId="db6eb1b41a9778dd" providerId="LiveId" clId="{ABE04729-E11D-4859-AE1C-D744EDF2D97E}" dt="2023-03-25T20:04:05.096" v="354"/>
        <pc:sldMkLst>
          <pc:docMk/>
          <pc:sldMk cId="667346118" sldId="313"/>
        </pc:sldMkLst>
      </pc:sldChg>
      <pc:sldChg chg="add">
        <pc:chgData name="Igor Shinkar" userId="db6eb1b41a9778dd" providerId="LiveId" clId="{ABE04729-E11D-4859-AE1C-D744EDF2D97E}" dt="2023-03-25T20:04:05.096" v="354"/>
        <pc:sldMkLst>
          <pc:docMk/>
          <pc:sldMk cId="2206639197" sldId="314"/>
        </pc:sldMkLst>
      </pc:sldChg>
      <pc:sldChg chg="add">
        <pc:chgData name="Igor Shinkar" userId="db6eb1b41a9778dd" providerId="LiveId" clId="{ABE04729-E11D-4859-AE1C-D744EDF2D97E}" dt="2023-03-25T20:04:05.096" v="354"/>
        <pc:sldMkLst>
          <pc:docMk/>
          <pc:sldMk cId="1253625330" sldId="414"/>
        </pc:sldMkLst>
      </pc:sldChg>
      <pc:sldChg chg="add">
        <pc:chgData name="Igor Shinkar" userId="db6eb1b41a9778dd" providerId="LiveId" clId="{ABE04729-E11D-4859-AE1C-D744EDF2D97E}" dt="2023-03-25T20:04:05.096" v="354"/>
        <pc:sldMkLst>
          <pc:docMk/>
          <pc:sldMk cId="3241283640" sldId="558"/>
        </pc:sldMkLst>
      </pc:sldChg>
      <pc:sldChg chg="delSp modSp add mod delAnim modAnim">
        <pc:chgData name="Igor Shinkar" userId="db6eb1b41a9778dd" providerId="LiveId" clId="{ABE04729-E11D-4859-AE1C-D744EDF2D97E}" dt="2023-03-25T20:13:09.272" v="626" actId="6549"/>
        <pc:sldMkLst>
          <pc:docMk/>
          <pc:sldMk cId="2725769497" sldId="601"/>
        </pc:sldMkLst>
        <pc:spChg chg="mod">
          <ac:chgData name="Igor Shinkar" userId="db6eb1b41a9778dd" providerId="LiveId" clId="{ABE04729-E11D-4859-AE1C-D744EDF2D97E}" dt="2023-03-25T20:04:45.279" v="357"/>
          <ac:spMkLst>
            <pc:docMk/>
            <pc:sldMk cId="2725769497" sldId="601"/>
            <ac:spMk id="2" creationId="{00000000-0000-0000-0000-000000000000}"/>
          </ac:spMkLst>
        </pc:spChg>
        <pc:spChg chg="mod">
          <ac:chgData name="Igor Shinkar" userId="db6eb1b41a9778dd" providerId="LiveId" clId="{ABE04729-E11D-4859-AE1C-D744EDF2D97E}" dt="2023-03-25T20:13:09.272" v="626" actId="6549"/>
          <ac:spMkLst>
            <pc:docMk/>
            <pc:sldMk cId="2725769497" sldId="601"/>
            <ac:spMk id="3" creationId="{00000000-0000-0000-0000-000000000000}"/>
          </ac:spMkLst>
        </pc:spChg>
        <pc:spChg chg="mod">
          <ac:chgData name="Igor Shinkar" userId="db6eb1b41a9778dd" providerId="LiveId" clId="{ABE04729-E11D-4859-AE1C-D744EDF2D97E}" dt="2023-03-25T20:06:27.386" v="450" actId="6549"/>
          <ac:spMkLst>
            <pc:docMk/>
            <pc:sldMk cId="2725769497" sldId="601"/>
            <ac:spMk id="5" creationId="{3ADAB798-F9C6-4D04-B14F-E7A165F2DB92}"/>
          </ac:spMkLst>
        </pc:spChg>
        <pc:spChg chg="mod">
          <ac:chgData name="Igor Shinkar" userId="db6eb1b41a9778dd" providerId="LiveId" clId="{ABE04729-E11D-4859-AE1C-D744EDF2D97E}" dt="2023-03-25T20:06:19.989" v="444" actId="20577"/>
          <ac:spMkLst>
            <pc:docMk/>
            <pc:sldMk cId="2725769497" sldId="601"/>
            <ac:spMk id="7" creationId="{05A4276E-8E22-450A-9B07-BE8DB23E853E}"/>
          </ac:spMkLst>
        </pc:spChg>
        <pc:spChg chg="del mod">
          <ac:chgData name="Igor Shinkar" userId="db6eb1b41a9778dd" providerId="LiveId" clId="{ABE04729-E11D-4859-AE1C-D744EDF2D97E}" dt="2023-03-25T20:07:26.584" v="538" actId="478"/>
          <ac:spMkLst>
            <pc:docMk/>
            <pc:sldMk cId="2725769497" sldId="601"/>
            <ac:spMk id="11" creationId="{B0DF49B6-49AF-49D6-A972-313A14C09060}"/>
          </ac:spMkLst>
        </pc:spChg>
        <pc:spChg chg="mod">
          <ac:chgData name="Igor Shinkar" userId="db6eb1b41a9778dd" providerId="LiveId" clId="{ABE04729-E11D-4859-AE1C-D744EDF2D97E}" dt="2023-03-25T20:06:51.427" v="485" actId="57"/>
          <ac:spMkLst>
            <pc:docMk/>
            <pc:sldMk cId="2725769497" sldId="601"/>
            <ac:spMk id="26" creationId="{CFE32C12-7E63-4810-A746-7115C1E803DA}"/>
          </ac:spMkLst>
        </pc:spChg>
        <pc:spChg chg="mod">
          <ac:chgData name="Igor Shinkar" userId="db6eb1b41a9778dd" providerId="LiveId" clId="{ABE04729-E11D-4859-AE1C-D744EDF2D97E}" dt="2023-03-25T20:09:11.528" v="619" actId="6549"/>
          <ac:spMkLst>
            <pc:docMk/>
            <pc:sldMk cId="2725769497" sldId="601"/>
            <ac:spMk id="27" creationId="{1B20F03F-ECE2-4AE1-B062-1B27CD2C7AD3}"/>
          </ac:spMkLst>
        </pc:spChg>
        <pc:spChg chg="mod">
          <ac:chgData name="Igor Shinkar" userId="db6eb1b41a9778dd" providerId="LiveId" clId="{ABE04729-E11D-4859-AE1C-D744EDF2D97E}" dt="2023-03-25T20:07:30.820" v="545" actId="1035"/>
          <ac:spMkLst>
            <pc:docMk/>
            <pc:sldMk cId="2725769497" sldId="601"/>
            <ac:spMk id="31" creationId="{FA312A6C-67F5-4C0E-9772-E1BFC6608DFE}"/>
          </ac:spMkLst>
        </pc:spChg>
        <pc:spChg chg="mod">
          <ac:chgData name="Igor Shinkar" userId="db6eb1b41a9778dd" providerId="LiveId" clId="{ABE04729-E11D-4859-AE1C-D744EDF2D97E}" dt="2023-03-25T20:07:30.820" v="545" actId="1035"/>
          <ac:spMkLst>
            <pc:docMk/>
            <pc:sldMk cId="2725769497" sldId="601"/>
            <ac:spMk id="32" creationId="{EAFFB2E9-B857-45D1-A893-822E3F3DD4F7}"/>
          </ac:spMkLst>
        </pc:spChg>
        <pc:spChg chg="del">
          <ac:chgData name="Igor Shinkar" userId="db6eb1b41a9778dd" providerId="LiveId" clId="{ABE04729-E11D-4859-AE1C-D744EDF2D97E}" dt="2023-03-25T20:07:24.252" v="536" actId="478"/>
          <ac:spMkLst>
            <pc:docMk/>
            <pc:sldMk cId="2725769497" sldId="601"/>
            <ac:spMk id="35" creationId="{7E7A7EEC-957E-4732-BF5A-582CD5D1F2EE}"/>
          </ac:spMkLst>
        </pc:spChg>
        <pc:spChg chg="del">
          <ac:chgData name="Igor Shinkar" userId="db6eb1b41a9778dd" providerId="LiveId" clId="{ABE04729-E11D-4859-AE1C-D744EDF2D97E}" dt="2023-03-25T20:07:24.252" v="536" actId="478"/>
          <ac:spMkLst>
            <pc:docMk/>
            <pc:sldMk cId="2725769497" sldId="601"/>
            <ac:spMk id="36" creationId="{2A53E25C-CE0B-4C62-BB0C-FEFE71859DFA}"/>
          </ac:spMkLst>
        </pc:spChg>
        <pc:spChg chg="mod">
          <ac:chgData name="Igor Shinkar" userId="db6eb1b41a9778dd" providerId="LiveId" clId="{ABE04729-E11D-4859-AE1C-D744EDF2D97E}" dt="2023-03-25T20:06:39.574" v="465" actId="20577"/>
          <ac:spMkLst>
            <pc:docMk/>
            <pc:sldMk cId="2725769497" sldId="601"/>
            <ac:spMk id="39" creationId="{FAB6B775-75F0-4A1E-A29A-541FC49C3574}"/>
          </ac:spMkLst>
        </pc:spChg>
        <pc:spChg chg="mod">
          <ac:chgData name="Igor Shinkar" userId="db6eb1b41a9778dd" providerId="LiveId" clId="{ABE04729-E11D-4859-AE1C-D744EDF2D97E}" dt="2023-03-25T20:06:34.369" v="457" actId="57"/>
          <ac:spMkLst>
            <pc:docMk/>
            <pc:sldMk cId="2725769497" sldId="601"/>
            <ac:spMk id="40" creationId="{065F1F40-41CE-4C08-A069-1C5EFCD48B51}"/>
          </ac:spMkLst>
        </pc:spChg>
        <pc:spChg chg="del">
          <ac:chgData name="Igor Shinkar" userId="db6eb1b41a9778dd" providerId="LiveId" clId="{ABE04729-E11D-4859-AE1C-D744EDF2D97E}" dt="2023-03-25T20:07:21.747" v="535" actId="478"/>
          <ac:spMkLst>
            <pc:docMk/>
            <pc:sldMk cId="2725769497" sldId="601"/>
            <ac:spMk id="43" creationId="{AF4A34F2-2C8E-48B1-8615-B2D04CE02689}"/>
          </ac:spMkLst>
        </pc:spChg>
        <pc:spChg chg="del">
          <ac:chgData name="Igor Shinkar" userId="db6eb1b41a9778dd" providerId="LiveId" clId="{ABE04729-E11D-4859-AE1C-D744EDF2D97E}" dt="2023-03-25T20:07:21.747" v="535" actId="478"/>
          <ac:spMkLst>
            <pc:docMk/>
            <pc:sldMk cId="2725769497" sldId="601"/>
            <ac:spMk id="44" creationId="{A261AE34-330B-4542-88EC-4821C3F79853}"/>
          </ac:spMkLst>
        </pc:spChg>
        <pc:spChg chg="mod">
          <ac:chgData name="Igor Shinkar" userId="db6eb1b41a9778dd" providerId="LiveId" clId="{ABE04729-E11D-4859-AE1C-D744EDF2D97E}" dt="2023-03-25T20:08:59.972" v="615" actId="1076"/>
          <ac:spMkLst>
            <pc:docMk/>
            <pc:sldMk cId="2725769497" sldId="601"/>
            <ac:spMk id="60" creationId="{F5D2E062-9011-4747-9278-376BFC9A94B8}"/>
          </ac:spMkLst>
        </pc:spChg>
        <pc:spChg chg="del">
          <ac:chgData name="Igor Shinkar" userId="db6eb1b41a9778dd" providerId="LiveId" clId="{ABE04729-E11D-4859-AE1C-D744EDF2D97E}" dt="2023-03-25T20:05:12.641" v="372" actId="478"/>
          <ac:spMkLst>
            <pc:docMk/>
            <pc:sldMk cId="2725769497" sldId="601"/>
            <ac:spMk id="61" creationId="{EF048111-8D1E-47D2-9779-F4B9A68D7B5A}"/>
          </ac:spMkLst>
        </pc:spChg>
        <pc:cxnChg chg="mod">
          <ac:chgData name="Igor Shinkar" userId="db6eb1b41a9778dd" providerId="LiveId" clId="{ABE04729-E11D-4859-AE1C-D744EDF2D97E}" dt="2023-03-25T20:07:30.820" v="545" actId="1035"/>
          <ac:cxnSpMkLst>
            <pc:docMk/>
            <pc:sldMk cId="2725769497" sldId="601"/>
            <ac:cxnSpMk id="33" creationId="{81BBC005-010B-4560-9B1E-E369974CB2C5}"/>
          </ac:cxnSpMkLst>
        </pc:cxnChg>
        <pc:cxnChg chg="mod">
          <ac:chgData name="Igor Shinkar" userId="db6eb1b41a9778dd" providerId="LiveId" clId="{ABE04729-E11D-4859-AE1C-D744EDF2D97E}" dt="2023-03-25T20:07:30.820" v="545" actId="1035"/>
          <ac:cxnSpMkLst>
            <pc:docMk/>
            <pc:sldMk cId="2725769497" sldId="601"/>
            <ac:cxnSpMk id="34" creationId="{55A1EC30-E950-4FC1-A55D-48C20B0264AC}"/>
          </ac:cxnSpMkLst>
        </pc:cxnChg>
        <pc:cxnChg chg="del mod">
          <ac:chgData name="Igor Shinkar" userId="db6eb1b41a9778dd" providerId="LiveId" clId="{ABE04729-E11D-4859-AE1C-D744EDF2D97E}" dt="2023-03-25T20:07:24.252" v="536" actId="478"/>
          <ac:cxnSpMkLst>
            <pc:docMk/>
            <pc:sldMk cId="2725769497" sldId="601"/>
            <ac:cxnSpMk id="37" creationId="{DE69981B-D2AC-4FAF-9F4E-C3AC628AB4B8}"/>
          </ac:cxnSpMkLst>
        </pc:cxnChg>
        <pc:cxnChg chg="del mod">
          <ac:chgData name="Igor Shinkar" userId="db6eb1b41a9778dd" providerId="LiveId" clId="{ABE04729-E11D-4859-AE1C-D744EDF2D97E}" dt="2023-03-25T20:07:24.252" v="536" actId="478"/>
          <ac:cxnSpMkLst>
            <pc:docMk/>
            <pc:sldMk cId="2725769497" sldId="601"/>
            <ac:cxnSpMk id="38" creationId="{23C4AD4B-467D-493C-B7DB-C462B84CD365}"/>
          </ac:cxnSpMkLst>
        </pc:cxnChg>
        <pc:cxnChg chg="del mod">
          <ac:chgData name="Igor Shinkar" userId="db6eb1b41a9778dd" providerId="LiveId" clId="{ABE04729-E11D-4859-AE1C-D744EDF2D97E}" dt="2023-03-25T20:07:21.747" v="535" actId="478"/>
          <ac:cxnSpMkLst>
            <pc:docMk/>
            <pc:sldMk cId="2725769497" sldId="601"/>
            <ac:cxnSpMk id="57" creationId="{C807993F-2DB2-4A85-B2C5-B65F0C286B2C}"/>
          </ac:cxnSpMkLst>
        </pc:cxnChg>
        <pc:cxnChg chg="del mod">
          <ac:chgData name="Igor Shinkar" userId="db6eb1b41a9778dd" providerId="LiveId" clId="{ABE04729-E11D-4859-AE1C-D744EDF2D97E}" dt="2023-03-25T20:07:21.747" v="535" actId="478"/>
          <ac:cxnSpMkLst>
            <pc:docMk/>
            <pc:sldMk cId="2725769497" sldId="601"/>
            <ac:cxnSpMk id="58" creationId="{856AED3A-4C22-4A3F-AE66-3BF97D2A33C6}"/>
          </ac:cxnSpMkLst>
        </pc:cxnChg>
      </pc:sldChg>
      <pc:sldChg chg="del">
        <pc:chgData name="Igor Shinkar" userId="db6eb1b41a9778dd" providerId="LiveId" clId="{ABE04729-E11D-4859-AE1C-D744EDF2D97E}" dt="2023-03-17T23:40:42.593" v="2" actId="47"/>
        <pc:sldMkLst>
          <pc:docMk/>
          <pc:sldMk cId="1423871900" sldId="604"/>
        </pc:sldMkLst>
      </pc:sldChg>
      <pc:sldChg chg="del">
        <pc:chgData name="Igor Shinkar" userId="db6eb1b41a9778dd" providerId="LiveId" clId="{ABE04729-E11D-4859-AE1C-D744EDF2D97E}" dt="2023-03-17T23:40:42.593" v="2" actId="47"/>
        <pc:sldMkLst>
          <pc:docMk/>
          <pc:sldMk cId="265099276" sldId="631"/>
        </pc:sldMkLst>
      </pc:sldChg>
      <pc:sldChg chg="del">
        <pc:chgData name="Igor Shinkar" userId="db6eb1b41a9778dd" providerId="LiveId" clId="{ABE04729-E11D-4859-AE1C-D744EDF2D97E}" dt="2023-03-17T23:40:42.593" v="2" actId="47"/>
        <pc:sldMkLst>
          <pc:docMk/>
          <pc:sldMk cId="3657223135" sldId="636"/>
        </pc:sldMkLst>
      </pc:sldChg>
      <pc:sldChg chg="del">
        <pc:chgData name="Igor Shinkar" userId="db6eb1b41a9778dd" providerId="LiveId" clId="{ABE04729-E11D-4859-AE1C-D744EDF2D97E}" dt="2023-03-17T23:40:42.593" v="2" actId="47"/>
        <pc:sldMkLst>
          <pc:docMk/>
          <pc:sldMk cId="3130412448" sldId="641"/>
        </pc:sldMkLst>
      </pc:sldChg>
      <pc:sldChg chg="del">
        <pc:chgData name="Igor Shinkar" userId="db6eb1b41a9778dd" providerId="LiveId" clId="{ABE04729-E11D-4859-AE1C-D744EDF2D97E}" dt="2023-03-17T23:40:42.593" v="2" actId="47"/>
        <pc:sldMkLst>
          <pc:docMk/>
          <pc:sldMk cId="4098207820" sldId="647"/>
        </pc:sldMkLst>
      </pc:sldChg>
      <pc:sldChg chg="del">
        <pc:chgData name="Igor Shinkar" userId="db6eb1b41a9778dd" providerId="LiveId" clId="{ABE04729-E11D-4859-AE1C-D744EDF2D97E}" dt="2023-03-17T23:40:42.593" v="2" actId="47"/>
        <pc:sldMkLst>
          <pc:docMk/>
          <pc:sldMk cId="1956399670" sldId="649"/>
        </pc:sldMkLst>
      </pc:sldChg>
      <pc:sldChg chg="del">
        <pc:chgData name="Igor Shinkar" userId="db6eb1b41a9778dd" providerId="LiveId" clId="{ABE04729-E11D-4859-AE1C-D744EDF2D97E}" dt="2023-03-17T23:40:42.593" v="2" actId="47"/>
        <pc:sldMkLst>
          <pc:docMk/>
          <pc:sldMk cId="1281079147" sldId="650"/>
        </pc:sldMkLst>
      </pc:sldChg>
      <pc:sldChg chg="del">
        <pc:chgData name="Igor Shinkar" userId="db6eb1b41a9778dd" providerId="LiveId" clId="{ABE04729-E11D-4859-AE1C-D744EDF2D97E}" dt="2023-03-17T23:40:42.593" v="2" actId="47"/>
        <pc:sldMkLst>
          <pc:docMk/>
          <pc:sldMk cId="4027551764" sldId="651"/>
        </pc:sldMkLst>
      </pc:sldChg>
      <pc:sldChg chg="del">
        <pc:chgData name="Igor Shinkar" userId="db6eb1b41a9778dd" providerId="LiveId" clId="{ABE04729-E11D-4859-AE1C-D744EDF2D97E}" dt="2023-03-17T23:40:42.593" v="2" actId="47"/>
        <pc:sldMkLst>
          <pc:docMk/>
          <pc:sldMk cId="1806607634" sldId="652"/>
        </pc:sldMkLst>
      </pc:sldChg>
      <pc:sldChg chg="del">
        <pc:chgData name="Igor Shinkar" userId="db6eb1b41a9778dd" providerId="LiveId" clId="{ABE04729-E11D-4859-AE1C-D744EDF2D97E}" dt="2023-03-17T23:40:42.593" v="2" actId="47"/>
        <pc:sldMkLst>
          <pc:docMk/>
          <pc:sldMk cId="1204976922" sldId="655"/>
        </pc:sldMkLst>
      </pc:sldChg>
      <pc:sldChg chg="del">
        <pc:chgData name="Igor Shinkar" userId="db6eb1b41a9778dd" providerId="LiveId" clId="{ABE04729-E11D-4859-AE1C-D744EDF2D97E}" dt="2023-03-17T23:40:42.593" v="2" actId="47"/>
        <pc:sldMkLst>
          <pc:docMk/>
          <pc:sldMk cId="3851063914" sldId="656"/>
        </pc:sldMkLst>
      </pc:sldChg>
      <pc:sldChg chg="del">
        <pc:chgData name="Igor Shinkar" userId="db6eb1b41a9778dd" providerId="LiveId" clId="{ABE04729-E11D-4859-AE1C-D744EDF2D97E}" dt="2023-03-17T23:40:42.593" v="2" actId="47"/>
        <pc:sldMkLst>
          <pc:docMk/>
          <pc:sldMk cId="1831547312" sldId="657"/>
        </pc:sldMkLst>
      </pc:sldChg>
      <pc:sldChg chg="del">
        <pc:chgData name="Igor Shinkar" userId="db6eb1b41a9778dd" providerId="LiveId" clId="{ABE04729-E11D-4859-AE1C-D744EDF2D97E}" dt="2023-03-17T23:40:42.593" v="2" actId="47"/>
        <pc:sldMkLst>
          <pc:docMk/>
          <pc:sldMk cId="974756232" sldId="658"/>
        </pc:sldMkLst>
      </pc:sldChg>
      <pc:sldChg chg="del">
        <pc:chgData name="Igor Shinkar" userId="db6eb1b41a9778dd" providerId="LiveId" clId="{ABE04729-E11D-4859-AE1C-D744EDF2D97E}" dt="2023-03-17T23:40:42.593" v="2" actId="47"/>
        <pc:sldMkLst>
          <pc:docMk/>
          <pc:sldMk cId="305592267" sldId="659"/>
        </pc:sldMkLst>
      </pc:sldChg>
      <pc:sldChg chg="del">
        <pc:chgData name="Igor Shinkar" userId="db6eb1b41a9778dd" providerId="LiveId" clId="{ABE04729-E11D-4859-AE1C-D744EDF2D97E}" dt="2023-03-17T23:40:42.593" v="2" actId="47"/>
        <pc:sldMkLst>
          <pc:docMk/>
          <pc:sldMk cId="846856181" sldId="660"/>
        </pc:sldMkLst>
      </pc:sldChg>
      <pc:sldChg chg="del">
        <pc:chgData name="Igor Shinkar" userId="db6eb1b41a9778dd" providerId="LiveId" clId="{ABE04729-E11D-4859-AE1C-D744EDF2D97E}" dt="2023-03-17T23:40:42.593" v="2" actId="47"/>
        <pc:sldMkLst>
          <pc:docMk/>
          <pc:sldMk cId="542674293" sldId="661"/>
        </pc:sldMkLst>
      </pc:sldChg>
      <pc:sldChg chg="del">
        <pc:chgData name="Igor Shinkar" userId="db6eb1b41a9778dd" providerId="LiveId" clId="{ABE04729-E11D-4859-AE1C-D744EDF2D97E}" dt="2023-03-17T23:40:42.593" v="2" actId="47"/>
        <pc:sldMkLst>
          <pc:docMk/>
          <pc:sldMk cId="3199235134" sldId="663"/>
        </pc:sldMkLst>
      </pc:sldChg>
      <pc:sldChg chg="del">
        <pc:chgData name="Igor Shinkar" userId="db6eb1b41a9778dd" providerId="LiveId" clId="{ABE04729-E11D-4859-AE1C-D744EDF2D97E}" dt="2023-03-17T23:40:42.593" v="2" actId="47"/>
        <pc:sldMkLst>
          <pc:docMk/>
          <pc:sldMk cId="825629035" sldId="664"/>
        </pc:sldMkLst>
      </pc:sldChg>
      <pc:sldChg chg="del">
        <pc:chgData name="Igor Shinkar" userId="db6eb1b41a9778dd" providerId="LiveId" clId="{ABE04729-E11D-4859-AE1C-D744EDF2D97E}" dt="2023-03-17T23:40:42.593" v="2" actId="47"/>
        <pc:sldMkLst>
          <pc:docMk/>
          <pc:sldMk cId="4023632762" sldId="665"/>
        </pc:sldMkLst>
      </pc:sldChg>
      <pc:sldChg chg="del">
        <pc:chgData name="Igor Shinkar" userId="db6eb1b41a9778dd" providerId="LiveId" clId="{ABE04729-E11D-4859-AE1C-D744EDF2D97E}" dt="2023-03-17T23:40:42.593" v="2" actId="47"/>
        <pc:sldMkLst>
          <pc:docMk/>
          <pc:sldMk cId="535956488" sldId="666"/>
        </pc:sldMkLst>
      </pc:sldChg>
      <pc:sldChg chg="del">
        <pc:chgData name="Igor Shinkar" userId="db6eb1b41a9778dd" providerId="LiveId" clId="{ABE04729-E11D-4859-AE1C-D744EDF2D97E}" dt="2023-03-17T23:40:42.593" v="2" actId="47"/>
        <pc:sldMkLst>
          <pc:docMk/>
          <pc:sldMk cId="3257044373" sldId="667"/>
        </pc:sldMkLst>
      </pc:sldChg>
      <pc:sldChg chg="add del">
        <pc:chgData name="Igor Shinkar" userId="db6eb1b41a9778dd" providerId="LiveId" clId="{ABE04729-E11D-4859-AE1C-D744EDF2D97E}" dt="2023-03-17T23:41:17.354" v="3"/>
        <pc:sldMkLst>
          <pc:docMk/>
          <pc:sldMk cId="441083956" sldId="668"/>
        </pc:sldMkLst>
      </pc:sldChg>
      <pc:sldChg chg="del">
        <pc:chgData name="Igor Shinkar" userId="db6eb1b41a9778dd" providerId="LiveId" clId="{ABE04729-E11D-4859-AE1C-D744EDF2D97E}" dt="2023-03-17T23:40:42.593" v="2" actId="47"/>
        <pc:sldMkLst>
          <pc:docMk/>
          <pc:sldMk cId="3408691344" sldId="669"/>
        </pc:sldMkLst>
      </pc:sldChg>
      <pc:sldChg chg="del">
        <pc:chgData name="Igor Shinkar" userId="db6eb1b41a9778dd" providerId="LiveId" clId="{ABE04729-E11D-4859-AE1C-D744EDF2D97E}" dt="2023-03-17T23:40:42.593" v="2" actId="47"/>
        <pc:sldMkLst>
          <pc:docMk/>
          <pc:sldMk cId="1189893224" sldId="670"/>
        </pc:sldMkLst>
      </pc:sldChg>
      <pc:sldChg chg="del">
        <pc:chgData name="Igor Shinkar" userId="db6eb1b41a9778dd" providerId="LiveId" clId="{ABE04729-E11D-4859-AE1C-D744EDF2D97E}" dt="2023-03-17T23:40:42.593" v="2" actId="47"/>
        <pc:sldMkLst>
          <pc:docMk/>
          <pc:sldMk cId="1721290500" sldId="671"/>
        </pc:sldMkLst>
      </pc:sldChg>
      <pc:sldChg chg="del">
        <pc:chgData name="Igor Shinkar" userId="db6eb1b41a9778dd" providerId="LiveId" clId="{ABE04729-E11D-4859-AE1C-D744EDF2D97E}" dt="2023-03-17T23:40:42.593" v="2" actId="47"/>
        <pc:sldMkLst>
          <pc:docMk/>
          <pc:sldMk cId="2056467010" sldId="672"/>
        </pc:sldMkLst>
      </pc:sldChg>
      <pc:sldChg chg="del">
        <pc:chgData name="Igor Shinkar" userId="db6eb1b41a9778dd" providerId="LiveId" clId="{ABE04729-E11D-4859-AE1C-D744EDF2D97E}" dt="2023-03-17T23:40:42.593" v="2" actId="47"/>
        <pc:sldMkLst>
          <pc:docMk/>
          <pc:sldMk cId="2315500368" sldId="673"/>
        </pc:sldMkLst>
      </pc:sldChg>
      <pc:sldChg chg="del">
        <pc:chgData name="Igor Shinkar" userId="db6eb1b41a9778dd" providerId="LiveId" clId="{ABE04729-E11D-4859-AE1C-D744EDF2D97E}" dt="2023-03-17T23:40:42.593" v="2" actId="47"/>
        <pc:sldMkLst>
          <pc:docMk/>
          <pc:sldMk cId="2829743718" sldId="674"/>
        </pc:sldMkLst>
      </pc:sldChg>
      <pc:sldChg chg="del">
        <pc:chgData name="Igor Shinkar" userId="db6eb1b41a9778dd" providerId="LiveId" clId="{ABE04729-E11D-4859-AE1C-D744EDF2D97E}" dt="2023-03-17T23:40:42.593" v="2" actId="47"/>
        <pc:sldMkLst>
          <pc:docMk/>
          <pc:sldMk cId="625247748" sldId="675"/>
        </pc:sldMkLst>
      </pc:sldChg>
      <pc:sldChg chg="del">
        <pc:chgData name="Igor Shinkar" userId="db6eb1b41a9778dd" providerId="LiveId" clId="{ABE04729-E11D-4859-AE1C-D744EDF2D97E}" dt="2023-03-17T23:40:42.593" v="2" actId="47"/>
        <pc:sldMkLst>
          <pc:docMk/>
          <pc:sldMk cId="1124870873" sldId="676"/>
        </pc:sldMkLst>
      </pc:sldChg>
      <pc:sldChg chg="del">
        <pc:chgData name="Igor Shinkar" userId="db6eb1b41a9778dd" providerId="LiveId" clId="{ABE04729-E11D-4859-AE1C-D744EDF2D97E}" dt="2023-03-17T23:40:42.593" v="2" actId="47"/>
        <pc:sldMkLst>
          <pc:docMk/>
          <pc:sldMk cId="1901754826" sldId="677"/>
        </pc:sldMkLst>
      </pc:sldChg>
      <pc:sldChg chg="del">
        <pc:chgData name="Igor Shinkar" userId="db6eb1b41a9778dd" providerId="LiveId" clId="{ABE04729-E11D-4859-AE1C-D744EDF2D97E}" dt="2023-03-17T23:40:42.593" v="2" actId="47"/>
        <pc:sldMkLst>
          <pc:docMk/>
          <pc:sldMk cId="1982406325" sldId="678"/>
        </pc:sldMkLst>
      </pc:sldChg>
      <pc:sldChg chg="modSp add">
        <pc:chgData name="Igor Shinkar" userId="db6eb1b41a9778dd" providerId="LiveId" clId="{ABE04729-E11D-4859-AE1C-D744EDF2D97E}" dt="2023-03-22T18:22:36.829" v="40" actId="20577"/>
        <pc:sldMkLst>
          <pc:docMk/>
          <pc:sldMk cId="2897837678" sldId="678"/>
        </pc:sldMkLst>
        <pc:spChg chg="mod">
          <ac:chgData name="Igor Shinkar" userId="db6eb1b41a9778dd" providerId="LiveId" clId="{ABE04729-E11D-4859-AE1C-D744EDF2D97E}" dt="2023-03-22T18:22:36.829" v="40" actId="20577"/>
          <ac:spMkLst>
            <pc:docMk/>
            <pc:sldMk cId="2897837678" sldId="678"/>
            <ac:spMk id="3" creationId="{00000000-0000-0000-0000-000000000000}"/>
          </ac:spMkLst>
        </pc:spChg>
      </pc:sldChg>
      <pc:sldChg chg="del">
        <pc:chgData name="Igor Shinkar" userId="db6eb1b41a9778dd" providerId="LiveId" clId="{ABE04729-E11D-4859-AE1C-D744EDF2D97E}" dt="2023-03-17T23:40:42.593" v="2" actId="47"/>
        <pc:sldMkLst>
          <pc:docMk/>
          <pc:sldMk cId="3897446414" sldId="679"/>
        </pc:sldMkLst>
      </pc:sldChg>
      <pc:sldChg chg="add">
        <pc:chgData name="Igor Shinkar" userId="db6eb1b41a9778dd" providerId="LiveId" clId="{ABE04729-E11D-4859-AE1C-D744EDF2D97E}" dt="2023-03-17T23:41:17.354" v="3"/>
        <pc:sldMkLst>
          <pc:docMk/>
          <pc:sldMk cId="1522000672" sldId="680"/>
        </pc:sldMkLst>
      </pc:sldChg>
      <pc:sldChg chg="del">
        <pc:chgData name="Igor Shinkar" userId="db6eb1b41a9778dd" providerId="LiveId" clId="{ABE04729-E11D-4859-AE1C-D744EDF2D97E}" dt="2023-03-17T23:40:42.593" v="2" actId="47"/>
        <pc:sldMkLst>
          <pc:docMk/>
          <pc:sldMk cId="4126703903" sldId="680"/>
        </pc:sldMkLst>
      </pc:sldChg>
      <pc:sldChg chg="add">
        <pc:chgData name="Igor Shinkar" userId="db6eb1b41a9778dd" providerId="LiveId" clId="{ABE04729-E11D-4859-AE1C-D744EDF2D97E}" dt="2023-03-17T23:41:17.354" v="3"/>
        <pc:sldMkLst>
          <pc:docMk/>
          <pc:sldMk cId="2271665964" sldId="681"/>
        </pc:sldMkLst>
      </pc:sldChg>
      <pc:sldChg chg="del">
        <pc:chgData name="Igor Shinkar" userId="db6eb1b41a9778dd" providerId="LiveId" clId="{ABE04729-E11D-4859-AE1C-D744EDF2D97E}" dt="2023-03-17T23:40:42.593" v="2" actId="47"/>
        <pc:sldMkLst>
          <pc:docMk/>
          <pc:sldMk cId="4031055437" sldId="681"/>
        </pc:sldMkLst>
      </pc:sldChg>
      <pc:sldChg chg="add">
        <pc:chgData name="Igor Shinkar" userId="db6eb1b41a9778dd" providerId="LiveId" clId="{ABE04729-E11D-4859-AE1C-D744EDF2D97E}" dt="2023-03-17T23:41:17.354" v="3"/>
        <pc:sldMkLst>
          <pc:docMk/>
          <pc:sldMk cId="637786155" sldId="682"/>
        </pc:sldMkLst>
      </pc:sldChg>
      <pc:sldChg chg="del">
        <pc:chgData name="Igor Shinkar" userId="db6eb1b41a9778dd" providerId="LiveId" clId="{ABE04729-E11D-4859-AE1C-D744EDF2D97E}" dt="2023-03-17T23:40:42.593" v="2" actId="47"/>
        <pc:sldMkLst>
          <pc:docMk/>
          <pc:sldMk cId="4240361660" sldId="682"/>
        </pc:sldMkLst>
      </pc:sldChg>
      <pc:sldChg chg="del">
        <pc:chgData name="Igor Shinkar" userId="db6eb1b41a9778dd" providerId="LiveId" clId="{ABE04729-E11D-4859-AE1C-D744EDF2D97E}" dt="2023-03-17T23:40:42.593" v="2" actId="47"/>
        <pc:sldMkLst>
          <pc:docMk/>
          <pc:sldMk cId="724451176" sldId="683"/>
        </pc:sldMkLst>
      </pc:sldChg>
      <pc:sldChg chg="add">
        <pc:chgData name="Igor Shinkar" userId="db6eb1b41a9778dd" providerId="LiveId" clId="{ABE04729-E11D-4859-AE1C-D744EDF2D97E}" dt="2023-03-17T23:41:17.354" v="3"/>
        <pc:sldMkLst>
          <pc:docMk/>
          <pc:sldMk cId="3262249498" sldId="683"/>
        </pc:sldMkLst>
      </pc:sldChg>
      <pc:sldChg chg="del">
        <pc:chgData name="Igor Shinkar" userId="db6eb1b41a9778dd" providerId="LiveId" clId="{ABE04729-E11D-4859-AE1C-D744EDF2D97E}" dt="2023-03-17T23:40:42.593" v="2" actId="47"/>
        <pc:sldMkLst>
          <pc:docMk/>
          <pc:sldMk cId="570715053" sldId="684"/>
        </pc:sldMkLst>
      </pc:sldChg>
      <pc:sldChg chg="add">
        <pc:chgData name="Igor Shinkar" userId="db6eb1b41a9778dd" providerId="LiveId" clId="{ABE04729-E11D-4859-AE1C-D744EDF2D97E}" dt="2023-03-17T23:41:17.354" v="3"/>
        <pc:sldMkLst>
          <pc:docMk/>
          <pc:sldMk cId="835188208" sldId="684"/>
        </pc:sldMkLst>
      </pc:sldChg>
      <pc:sldChg chg="del">
        <pc:chgData name="Igor Shinkar" userId="db6eb1b41a9778dd" providerId="LiveId" clId="{ABE04729-E11D-4859-AE1C-D744EDF2D97E}" dt="2023-03-17T23:40:42.593" v="2" actId="47"/>
        <pc:sldMkLst>
          <pc:docMk/>
          <pc:sldMk cId="777917150" sldId="685"/>
        </pc:sldMkLst>
      </pc:sldChg>
      <pc:sldChg chg="modSp add">
        <pc:chgData name="Igor Shinkar" userId="db6eb1b41a9778dd" providerId="LiveId" clId="{ABE04729-E11D-4859-AE1C-D744EDF2D97E}" dt="2023-03-22T05:23:31.555" v="20" actId="20577"/>
        <pc:sldMkLst>
          <pc:docMk/>
          <pc:sldMk cId="1588355822" sldId="685"/>
        </pc:sldMkLst>
        <pc:spChg chg="mod">
          <ac:chgData name="Igor Shinkar" userId="db6eb1b41a9778dd" providerId="LiveId" clId="{ABE04729-E11D-4859-AE1C-D744EDF2D97E}" dt="2023-03-22T05:23:31.555" v="20" actId="20577"/>
          <ac:spMkLst>
            <pc:docMk/>
            <pc:sldMk cId="1588355822" sldId="685"/>
            <ac:spMk id="3" creationId="{00000000-0000-0000-0000-000000000000}"/>
          </ac:spMkLst>
        </pc:spChg>
      </pc:sldChg>
      <pc:sldChg chg="modSp add">
        <pc:chgData name="Igor Shinkar" userId="db6eb1b41a9778dd" providerId="LiveId" clId="{ABE04729-E11D-4859-AE1C-D744EDF2D97E}" dt="2023-03-22T18:50:06.893" v="50" actId="20577"/>
        <pc:sldMkLst>
          <pc:docMk/>
          <pc:sldMk cId="903446581" sldId="686"/>
        </pc:sldMkLst>
        <pc:spChg chg="mod">
          <ac:chgData name="Igor Shinkar" userId="db6eb1b41a9778dd" providerId="LiveId" clId="{ABE04729-E11D-4859-AE1C-D744EDF2D97E}" dt="2023-03-22T18:50:06.893" v="50" actId="20577"/>
          <ac:spMkLst>
            <pc:docMk/>
            <pc:sldMk cId="903446581" sldId="686"/>
            <ac:spMk id="3" creationId="{00000000-0000-0000-0000-000000000000}"/>
          </ac:spMkLst>
        </pc:spChg>
      </pc:sldChg>
      <pc:sldChg chg="del">
        <pc:chgData name="Igor Shinkar" userId="db6eb1b41a9778dd" providerId="LiveId" clId="{ABE04729-E11D-4859-AE1C-D744EDF2D97E}" dt="2023-03-17T23:40:42.593" v="2" actId="47"/>
        <pc:sldMkLst>
          <pc:docMk/>
          <pc:sldMk cId="3401719316" sldId="686"/>
        </pc:sldMkLst>
      </pc:sldChg>
      <pc:sldChg chg="add">
        <pc:chgData name="Igor Shinkar" userId="db6eb1b41a9778dd" providerId="LiveId" clId="{ABE04729-E11D-4859-AE1C-D744EDF2D97E}" dt="2023-03-17T23:41:17.354" v="3"/>
        <pc:sldMkLst>
          <pc:docMk/>
          <pc:sldMk cId="1784157960" sldId="687"/>
        </pc:sldMkLst>
      </pc:sldChg>
      <pc:sldChg chg="add">
        <pc:chgData name="Igor Shinkar" userId="db6eb1b41a9778dd" providerId="LiveId" clId="{ABE04729-E11D-4859-AE1C-D744EDF2D97E}" dt="2023-03-17T23:41:17.354" v="3"/>
        <pc:sldMkLst>
          <pc:docMk/>
          <pc:sldMk cId="136844924" sldId="688"/>
        </pc:sldMkLst>
      </pc:sldChg>
      <pc:sldChg chg="add">
        <pc:chgData name="Igor Shinkar" userId="db6eb1b41a9778dd" providerId="LiveId" clId="{ABE04729-E11D-4859-AE1C-D744EDF2D97E}" dt="2023-03-17T23:41:17.354" v="3"/>
        <pc:sldMkLst>
          <pc:docMk/>
          <pc:sldMk cId="3927847116" sldId="689"/>
        </pc:sldMkLst>
      </pc:sldChg>
      <pc:sldChg chg="modSp add">
        <pc:chgData name="Igor Shinkar" userId="db6eb1b41a9778dd" providerId="LiveId" clId="{ABE04729-E11D-4859-AE1C-D744EDF2D97E}" dt="2023-03-24T17:34:29.737" v="63" actId="1076"/>
        <pc:sldMkLst>
          <pc:docMk/>
          <pc:sldMk cId="1162109248" sldId="690"/>
        </pc:sldMkLst>
        <pc:spChg chg="mod">
          <ac:chgData name="Igor Shinkar" userId="db6eb1b41a9778dd" providerId="LiveId" clId="{ABE04729-E11D-4859-AE1C-D744EDF2D97E}" dt="2023-03-24T17:34:25.317" v="61" actId="20577"/>
          <ac:spMkLst>
            <pc:docMk/>
            <pc:sldMk cId="1162109248" sldId="690"/>
            <ac:spMk id="3" creationId="{00000000-0000-0000-0000-000000000000}"/>
          </ac:spMkLst>
        </pc:spChg>
        <pc:picChg chg="mod">
          <ac:chgData name="Igor Shinkar" userId="db6eb1b41a9778dd" providerId="LiveId" clId="{ABE04729-E11D-4859-AE1C-D744EDF2D97E}" dt="2023-03-24T17:34:29.737" v="63" actId="1076"/>
          <ac:picMkLst>
            <pc:docMk/>
            <pc:sldMk cId="1162109248" sldId="690"/>
            <ac:picMk id="1030" creationId="{4E457DB8-8F7D-4877-A259-8042D2BE0822}"/>
          </ac:picMkLst>
        </pc:picChg>
      </pc:sldChg>
      <pc:sldChg chg="add">
        <pc:chgData name="Igor Shinkar" userId="db6eb1b41a9778dd" providerId="LiveId" clId="{ABE04729-E11D-4859-AE1C-D744EDF2D97E}" dt="2023-03-17T23:41:17.354" v="3"/>
        <pc:sldMkLst>
          <pc:docMk/>
          <pc:sldMk cId="983345472" sldId="691"/>
        </pc:sldMkLst>
      </pc:sldChg>
      <pc:sldChg chg="modSp add modAnim">
        <pc:chgData name="Igor Shinkar" userId="db6eb1b41a9778dd" providerId="LiveId" clId="{ABE04729-E11D-4859-AE1C-D744EDF2D97E}" dt="2023-03-22T05:22:49.880" v="19" actId="6549"/>
        <pc:sldMkLst>
          <pc:docMk/>
          <pc:sldMk cId="1410674487" sldId="692"/>
        </pc:sldMkLst>
        <pc:spChg chg="mod">
          <ac:chgData name="Igor Shinkar" userId="db6eb1b41a9778dd" providerId="LiveId" clId="{ABE04729-E11D-4859-AE1C-D744EDF2D97E}" dt="2023-03-22T05:22:49.880" v="19" actId="6549"/>
          <ac:spMkLst>
            <pc:docMk/>
            <pc:sldMk cId="1410674487" sldId="692"/>
            <ac:spMk id="3" creationId="{00000000-0000-0000-0000-000000000000}"/>
          </ac:spMkLst>
        </pc:spChg>
      </pc:sldChg>
      <pc:sldChg chg="add">
        <pc:chgData name="Igor Shinkar" userId="db6eb1b41a9778dd" providerId="LiveId" clId="{ABE04729-E11D-4859-AE1C-D744EDF2D97E}" dt="2023-03-17T23:41:17.354" v="3"/>
        <pc:sldMkLst>
          <pc:docMk/>
          <pc:sldMk cId="3704125701" sldId="693"/>
        </pc:sldMkLst>
      </pc:sldChg>
      <pc:sldChg chg="add">
        <pc:chgData name="Igor Shinkar" userId="db6eb1b41a9778dd" providerId="LiveId" clId="{ABE04729-E11D-4859-AE1C-D744EDF2D97E}" dt="2023-03-17T23:41:17.354" v="3"/>
        <pc:sldMkLst>
          <pc:docMk/>
          <pc:sldMk cId="2497031550" sldId="694"/>
        </pc:sldMkLst>
      </pc:sldChg>
      <pc:sldChg chg="add">
        <pc:chgData name="Igor Shinkar" userId="db6eb1b41a9778dd" providerId="LiveId" clId="{ABE04729-E11D-4859-AE1C-D744EDF2D97E}" dt="2023-03-17T23:41:17.354" v="3"/>
        <pc:sldMkLst>
          <pc:docMk/>
          <pc:sldMk cId="3233971679" sldId="695"/>
        </pc:sldMkLst>
      </pc:sldChg>
      <pc:sldChg chg="modSp add modAnim">
        <pc:chgData name="Igor Shinkar" userId="db6eb1b41a9778dd" providerId="LiveId" clId="{ABE04729-E11D-4859-AE1C-D744EDF2D97E}" dt="2023-03-24T17:40:31.281" v="141" actId="20577"/>
        <pc:sldMkLst>
          <pc:docMk/>
          <pc:sldMk cId="2220012042" sldId="696"/>
        </pc:sldMkLst>
        <pc:spChg chg="mod">
          <ac:chgData name="Igor Shinkar" userId="db6eb1b41a9778dd" providerId="LiveId" clId="{ABE04729-E11D-4859-AE1C-D744EDF2D97E}" dt="2023-03-24T17:40:31.281" v="141" actId="20577"/>
          <ac:spMkLst>
            <pc:docMk/>
            <pc:sldMk cId="2220012042" sldId="696"/>
            <ac:spMk id="3" creationId="{00000000-0000-0000-0000-000000000000}"/>
          </ac:spMkLst>
        </pc:spChg>
      </pc:sldChg>
      <pc:sldChg chg="add">
        <pc:chgData name="Igor Shinkar" userId="db6eb1b41a9778dd" providerId="LiveId" clId="{ABE04729-E11D-4859-AE1C-D744EDF2D97E}" dt="2023-03-17T23:41:17.354" v="3"/>
        <pc:sldMkLst>
          <pc:docMk/>
          <pc:sldMk cId="3902974634" sldId="697"/>
        </pc:sldMkLst>
      </pc:sldChg>
      <pc:sldChg chg="add">
        <pc:chgData name="Igor Shinkar" userId="db6eb1b41a9778dd" providerId="LiveId" clId="{ABE04729-E11D-4859-AE1C-D744EDF2D97E}" dt="2023-03-17T23:41:17.354" v="3"/>
        <pc:sldMkLst>
          <pc:docMk/>
          <pc:sldMk cId="830438814" sldId="698"/>
        </pc:sldMkLst>
      </pc:sldChg>
      <pc:sldChg chg="add">
        <pc:chgData name="Igor Shinkar" userId="db6eb1b41a9778dd" providerId="LiveId" clId="{ABE04729-E11D-4859-AE1C-D744EDF2D97E}" dt="2023-03-17T23:41:17.354" v="3"/>
        <pc:sldMkLst>
          <pc:docMk/>
          <pc:sldMk cId="1308060854" sldId="699"/>
        </pc:sldMkLst>
      </pc:sldChg>
      <pc:sldChg chg="add">
        <pc:chgData name="Igor Shinkar" userId="db6eb1b41a9778dd" providerId="LiveId" clId="{ABE04729-E11D-4859-AE1C-D744EDF2D97E}" dt="2023-03-17T23:41:17.354" v="3"/>
        <pc:sldMkLst>
          <pc:docMk/>
          <pc:sldMk cId="2408002128" sldId="700"/>
        </pc:sldMkLst>
      </pc:sldChg>
      <pc:sldChg chg="add">
        <pc:chgData name="Igor Shinkar" userId="db6eb1b41a9778dd" providerId="LiveId" clId="{ABE04729-E11D-4859-AE1C-D744EDF2D97E}" dt="2023-03-17T23:43:42.487" v="4"/>
        <pc:sldMkLst>
          <pc:docMk/>
          <pc:sldMk cId="2882711484" sldId="701"/>
        </pc:sldMkLst>
      </pc:sldChg>
      <pc:sldChg chg="add">
        <pc:chgData name="Igor Shinkar" userId="db6eb1b41a9778dd" providerId="LiveId" clId="{ABE04729-E11D-4859-AE1C-D744EDF2D97E}" dt="2023-03-17T23:43:42.487" v="4"/>
        <pc:sldMkLst>
          <pc:docMk/>
          <pc:sldMk cId="3205596382" sldId="702"/>
        </pc:sldMkLst>
      </pc:sldChg>
      <pc:sldChg chg="add">
        <pc:chgData name="Igor Shinkar" userId="db6eb1b41a9778dd" providerId="LiveId" clId="{ABE04729-E11D-4859-AE1C-D744EDF2D97E}" dt="2023-03-17T23:43:42.487" v="4"/>
        <pc:sldMkLst>
          <pc:docMk/>
          <pc:sldMk cId="3006515021" sldId="703"/>
        </pc:sldMkLst>
      </pc:sldChg>
      <pc:sldChg chg="add">
        <pc:chgData name="Igor Shinkar" userId="db6eb1b41a9778dd" providerId="LiveId" clId="{ABE04729-E11D-4859-AE1C-D744EDF2D97E}" dt="2023-03-17T23:43:42.487" v="4"/>
        <pc:sldMkLst>
          <pc:docMk/>
          <pc:sldMk cId="883756665" sldId="704"/>
        </pc:sldMkLst>
      </pc:sldChg>
      <pc:sldChg chg="add">
        <pc:chgData name="Igor Shinkar" userId="db6eb1b41a9778dd" providerId="LiveId" clId="{ABE04729-E11D-4859-AE1C-D744EDF2D97E}" dt="2023-03-17T23:43:42.487" v="4"/>
        <pc:sldMkLst>
          <pc:docMk/>
          <pc:sldMk cId="1552360132" sldId="705"/>
        </pc:sldMkLst>
      </pc:sldChg>
      <pc:sldChg chg="add">
        <pc:chgData name="Igor Shinkar" userId="db6eb1b41a9778dd" providerId="LiveId" clId="{ABE04729-E11D-4859-AE1C-D744EDF2D97E}" dt="2023-03-17T23:43:42.487" v="4"/>
        <pc:sldMkLst>
          <pc:docMk/>
          <pc:sldMk cId="1192645237" sldId="706"/>
        </pc:sldMkLst>
      </pc:sldChg>
      <pc:sldChg chg="add">
        <pc:chgData name="Igor Shinkar" userId="db6eb1b41a9778dd" providerId="LiveId" clId="{ABE04729-E11D-4859-AE1C-D744EDF2D97E}" dt="2023-03-17T23:43:42.487" v="4"/>
        <pc:sldMkLst>
          <pc:docMk/>
          <pc:sldMk cId="1345889449" sldId="707"/>
        </pc:sldMkLst>
      </pc:sldChg>
      <pc:sldChg chg="modSp add mod">
        <pc:chgData name="Igor Shinkar" userId="db6eb1b41a9778dd" providerId="LiveId" clId="{ABE04729-E11D-4859-AE1C-D744EDF2D97E}" dt="2023-03-17T23:44:43.472" v="5" actId="20577"/>
        <pc:sldMkLst>
          <pc:docMk/>
          <pc:sldMk cId="3406773193" sldId="708"/>
        </pc:sldMkLst>
        <pc:spChg chg="mod">
          <ac:chgData name="Igor Shinkar" userId="db6eb1b41a9778dd" providerId="LiveId" clId="{ABE04729-E11D-4859-AE1C-D744EDF2D97E}" dt="2023-03-17T23:44:43.472" v="5" actId="20577"/>
          <ac:spMkLst>
            <pc:docMk/>
            <pc:sldMk cId="3406773193" sldId="708"/>
            <ac:spMk id="2" creationId="{00000000-0000-0000-0000-000000000000}"/>
          </ac:spMkLst>
        </pc:spChg>
      </pc:sldChg>
      <pc:sldChg chg="add">
        <pc:chgData name="Igor Shinkar" userId="db6eb1b41a9778dd" providerId="LiveId" clId="{ABE04729-E11D-4859-AE1C-D744EDF2D97E}" dt="2023-03-17T23:43:42.487" v="4"/>
        <pc:sldMkLst>
          <pc:docMk/>
          <pc:sldMk cId="3192473345" sldId="709"/>
        </pc:sldMkLst>
      </pc:sldChg>
      <pc:sldChg chg="modSp add">
        <pc:chgData name="Igor Shinkar" userId="db6eb1b41a9778dd" providerId="LiveId" clId="{ABE04729-E11D-4859-AE1C-D744EDF2D97E}" dt="2023-03-22T18:22:15.289" v="31" actId="20577"/>
        <pc:sldMkLst>
          <pc:docMk/>
          <pc:sldMk cId="2057543536" sldId="710"/>
        </pc:sldMkLst>
        <pc:spChg chg="mod">
          <ac:chgData name="Igor Shinkar" userId="db6eb1b41a9778dd" providerId="LiveId" clId="{ABE04729-E11D-4859-AE1C-D744EDF2D97E}" dt="2023-03-22T18:22:15.289" v="31" actId="20577"/>
          <ac:spMkLst>
            <pc:docMk/>
            <pc:sldMk cId="2057543536" sldId="710"/>
            <ac:spMk id="3" creationId="{00000000-0000-0000-0000-000000000000}"/>
          </ac:spMkLst>
        </pc:spChg>
      </pc:sldChg>
      <pc:sldChg chg="modSp add mod">
        <pc:chgData name="Igor Shinkar" userId="db6eb1b41a9778dd" providerId="LiveId" clId="{ABE04729-E11D-4859-AE1C-D744EDF2D97E}" dt="2023-03-17T23:44:46.304" v="6" actId="20577"/>
        <pc:sldMkLst>
          <pc:docMk/>
          <pc:sldMk cId="3536082008" sldId="711"/>
        </pc:sldMkLst>
        <pc:spChg chg="mod">
          <ac:chgData name="Igor Shinkar" userId="db6eb1b41a9778dd" providerId="LiveId" clId="{ABE04729-E11D-4859-AE1C-D744EDF2D97E}" dt="2023-03-17T23:44:46.304" v="6" actId="20577"/>
          <ac:spMkLst>
            <pc:docMk/>
            <pc:sldMk cId="3536082008" sldId="711"/>
            <ac:spMk id="2" creationId="{00000000-0000-0000-0000-000000000000}"/>
          </ac:spMkLst>
        </pc:spChg>
      </pc:sldChg>
      <pc:sldChg chg="add">
        <pc:chgData name="Igor Shinkar" userId="db6eb1b41a9778dd" providerId="LiveId" clId="{ABE04729-E11D-4859-AE1C-D744EDF2D97E}" dt="2023-03-17T23:43:42.487" v="4"/>
        <pc:sldMkLst>
          <pc:docMk/>
          <pc:sldMk cId="1275333091" sldId="712"/>
        </pc:sldMkLst>
      </pc:sldChg>
      <pc:sldChg chg="add">
        <pc:chgData name="Igor Shinkar" userId="db6eb1b41a9778dd" providerId="LiveId" clId="{ABE04729-E11D-4859-AE1C-D744EDF2D97E}" dt="2023-03-17T23:43:42.487" v="4"/>
        <pc:sldMkLst>
          <pc:docMk/>
          <pc:sldMk cId="1468556926" sldId="713"/>
        </pc:sldMkLst>
      </pc:sldChg>
      <pc:sldChg chg="add">
        <pc:chgData name="Igor Shinkar" userId="db6eb1b41a9778dd" providerId="LiveId" clId="{ABE04729-E11D-4859-AE1C-D744EDF2D97E}" dt="2023-03-17T23:43:42.487" v="4"/>
        <pc:sldMkLst>
          <pc:docMk/>
          <pc:sldMk cId="3820580405" sldId="714"/>
        </pc:sldMkLst>
      </pc:sldChg>
      <pc:sldChg chg="add">
        <pc:chgData name="Igor Shinkar" userId="db6eb1b41a9778dd" providerId="LiveId" clId="{ABE04729-E11D-4859-AE1C-D744EDF2D97E}" dt="2023-03-17T23:43:42.487" v="4"/>
        <pc:sldMkLst>
          <pc:docMk/>
          <pc:sldMk cId="3380053683" sldId="715"/>
        </pc:sldMkLst>
      </pc:sldChg>
      <pc:sldChg chg="add">
        <pc:chgData name="Igor Shinkar" userId="db6eb1b41a9778dd" providerId="LiveId" clId="{ABE04729-E11D-4859-AE1C-D744EDF2D97E}" dt="2023-03-17T23:43:42.487" v="4"/>
        <pc:sldMkLst>
          <pc:docMk/>
          <pc:sldMk cId="2483258713" sldId="716"/>
        </pc:sldMkLst>
      </pc:sldChg>
      <pc:sldChg chg="add">
        <pc:chgData name="Igor Shinkar" userId="db6eb1b41a9778dd" providerId="LiveId" clId="{ABE04729-E11D-4859-AE1C-D744EDF2D97E}" dt="2023-03-17T23:43:42.487" v="4"/>
        <pc:sldMkLst>
          <pc:docMk/>
          <pc:sldMk cId="1315985289" sldId="717"/>
        </pc:sldMkLst>
      </pc:sldChg>
      <pc:sldChg chg="add">
        <pc:chgData name="Igor Shinkar" userId="db6eb1b41a9778dd" providerId="LiveId" clId="{ABE04729-E11D-4859-AE1C-D744EDF2D97E}" dt="2023-03-17T23:43:42.487" v="4"/>
        <pc:sldMkLst>
          <pc:docMk/>
          <pc:sldMk cId="2818903015" sldId="718"/>
        </pc:sldMkLst>
      </pc:sldChg>
      <pc:sldChg chg="add">
        <pc:chgData name="Igor Shinkar" userId="db6eb1b41a9778dd" providerId="LiveId" clId="{ABE04729-E11D-4859-AE1C-D744EDF2D97E}" dt="2023-03-17T23:43:42.487" v="4"/>
        <pc:sldMkLst>
          <pc:docMk/>
          <pc:sldMk cId="3870138131" sldId="719"/>
        </pc:sldMkLst>
      </pc:sldChg>
      <pc:sldChg chg="add">
        <pc:chgData name="Igor Shinkar" userId="db6eb1b41a9778dd" providerId="LiveId" clId="{ABE04729-E11D-4859-AE1C-D744EDF2D97E}" dt="2023-03-17T23:43:42.487" v="4"/>
        <pc:sldMkLst>
          <pc:docMk/>
          <pc:sldMk cId="964245903" sldId="720"/>
        </pc:sldMkLst>
      </pc:sldChg>
      <pc:sldChg chg="modSp add mod">
        <pc:chgData name="Igor Shinkar" userId="db6eb1b41a9778dd" providerId="LiveId" clId="{ABE04729-E11D-4859-AE1C-D744EDF2D97E}" dt="2023-03-17T23:44:49.423" v="7" actId="20577"/>
        <pc:sldMkLst>
          <pc:docMk/>
          <pc:sldMk cId="2742048595" sldId="721"/>
        </pc:sldMkLst>
        <pc:spChg chg="mod">
          <ac:chgData name="Igor Shinkar" userId="db6eb1b41a9778dd" providerId="LiveId" clId="{ABE04729-E11D-4859-AE1C-D744EDF2D97E}" dt="2023-03-17T23:44:49.423" v="7" actId="20577"/>
          <ac:spMkLst>
            <pc:docMk/>
            <pc:sldMk cId="2742048595" sldId="721"/>
            <ac:spMk id="2" creationId="{00000000-0000-0000-0000-000000000000}"/>
          </ac:spMkLst>
        </pc:spChg>
      </pc:sldChg>
      <pc:sldChg chg="add del">
        <pc:chgData name="Igor Shinkar" userId="db6eb1b41a9778dd" providerId="LiveId" clId="{ABE04729-E11D-4859-AE1C-D744EDF2D97E}" dt="2023-03-17T23:46:50.700" v="9"/>
        <pc:sldMkLst>
          <pc:docMk/>
          <pc:sldMk cId="2045617772" sldId="722"/>
        </pc:sldMkLst>
      </pc:sldChg>
      <pc:sldChg chg="modSp add del modAnim">
        <pc:chgData name="Igor Shinkar" userId="db6eb1b41a9778dd" providerId="LiveId" clId="{ABE04729-E11D-4859-AE1C-D744EDF2D97E}" dt="2023-03-24T18:28:02.688" v="332"/>
        <pc:sldMkLst>
          <pc:docMk/>
          <pc:sldMk cId="3963030316" sldId="723"/>
        </pc:sldMkLst>
        <pc:spChg chg="mod">
          <ac:chgData name="Igor Shinkar" userId="db6eb1b41a9778dd" providerId="LiveId" clId="{ABE04729-E11D-4859-AE1C-D744EDF2D97E}" dt="2023-03-24T18:28:02.688" v="332"/>
          <ac:spMkLst>
            <pc:docMk/>
            <pc:sldMk cId="3963030316" sldId="723"/>
            <ac:spMk id="3" creationId="{00000000-0000-0000-0000-000000000000}"/>
          </ac:spMkLst>
        </pc:spChg>
      </pc:sldChg>
      <pc:sldChg chg="modSp add del">
        <pc:chgData name="Igor Shinkar" userId="db6eb1b41a9778dd" providerId="LiveId" clId="{ABE04729-E11D-4859-AE1C-D744EDF2D97E}" dt="2023-03-24T18:26:18.698" v="290" actId="6549"/>
        <pc:sldMkLst>
          <pc:docMk/>
          <pc:sldMk cId="180848497" sldId="724"/>
        </pc:sldMkLst>
        <pc:spChg chg="mod">
          <ac:chgData name="Igor Shinkar" userId="db6eb1b41a9778dd" providerId="LiveId" clId="{ABE04729-E11D-4859-AE1C-D744EDF2D97E}" dt="2023-03-24T18:26:18.698" v="290" actId="6549"/>
          <ac:spMkLst>
            <pc:docMk/>
            <pc:sldMk cId="180848497" sldId="724"/>
            <ac:spMk id="3" creationId="{00000000-0000-0000-0000-000000000000}"/>
          </ac:spMkLst>
        </pc:spChg>
      </pc:sldChg>
      <pc:sldChg chg="add">
        <pc:chgData name="Igor Shinkar" userId="db6eb1b41a9778dd" providerId="LiveId" clId="{ABE04729-E11D-4859-AE1C-D744EDF2D97E}" dt="2023-03-17T23:46:50.700" v="9"/>
        <pc:sldMkLst>
          <pc:docMk/>
          <pc:sldMk cId="2303700163" sldId="725"/>
        </pc:sldMkLst>
      </pc:sldChg>
      <pc:sldChg chg="add">
        <pc:chgData name="Igor Shinkar" userId="db6eb1b41a9778dd" providerId="LiveId" clId="{ABE04729-E11D-4859-AE1C-D744EDF2D97E}" dt="2023-03-17T23:46:50.700" v="9"/>
        <pc:sldMkLst>
          <pc:docMk/>
          <pc:sldMk cId="653284593" sldId="726"/>
        </pc:sldMkLst>
      </pc:sldChg>
      <pc:sldChg chg="add">
        <pc:chgData name="Igor Shinkar" userId="db6eb1b41a9778dd" providerId="LiveId" clId="{ABE04729-E11D-4859-AE1C-D744EDF2D97E}" dt="2023-03-17T23:46:50.700" v="9"/>
        <pc:sldMkLst>
          <pc:docMk/>
          <pc:sldMk cId="1631981144" sldId="727"/>
        </pc:sldMkLst>
      </pc:sldChg>
      <pc:sldChg chg="modSp add">
        <pc:chgData name="Igor Shinkar" userId="db6eb1b41a9778dd" providerId="LiveId" clId="{ABE04729-E11D-4859-AE1C-D744EDF2D97E}" dt="2023-03-24T18:39:25.705" v="353" actId="1036"/>
        <pc:sldMkLst>
          <pc:docMk/>
          <pc:sldMk cId="1404059580" sldId="728"/>
        </pc:sldMkLst>
        <pc:spChg chg="mod">
          <ac:chgData name="Igor Shinkar" userId="db6eb1b41a9778dd" providerId="LiveId" clId="{ABE04729-E11D-4859-AE1C-D744EDF2D97E}" dt="2023-03-24T18:39:15.933" v="341" actId="20577"/>
          <ac:spMkLst>
            <pc:docMk/>
            <pc:sldMk cId="1404059580" sldId="728"/>
            <ac:spMk id="3" creationId="{00000000-0000-0000-0000-000000000000}"/>
          </ac:spMkLst>
        </pc:spChg>
        <pc:spChg chg="mod">
          <ac:chgData name="Igor Shinkar" userId="db6eb1b41a9778dd" providerId="LiveId" clId="{ABE04729-E11D-4859-AE1C-D744EDF2D97E}" dt="2023-03-24T18:39:25.705" v="353" actId="1036"/>
          <ac:spMkLst>
            <pc:docMk/>
            <pc:sldMk cId="1404059580" sldId="728"/>
            <ac:spMk id="4" creationId="{CA501988-0F83-43C8-BE6A-EBEE3865A76D}"/>
          </ac:spMkLst>
        </pc:spChg>
      </pc:sldChg>
      <pc:sldChg chg="delSp modSp add mod delAnim modAnim">
        <pc:chgData name="Igor Shinkar" userId="db6eb1b41a9778dd" providerId="LiveId" clId="{ABE04729-E11D-4859-AE1C-D744EDF2D97E}" dt="2023-03-24T18:19:09.025" v="288"/>
        <pc:sldMkLst>
          <pc:docMk/>
          <pc:sldMk cId="985287344" sldId="729"/>
        </pc:sldMkLst>
        <pc:spChg chg="mod">
          <ac:chgData name="Igor Shinkar" userId="db6eb1b41a9778dd" providerId="LiveId" clId="{ABE04729-E11D-4859-AE1C-D744EDF2D97E}" dt="2023-03-24T18:18:39.716" v="277" actId="20577"/>
          <ac:spMkLst>
            <pc:docMk/>
            <pc:sldMk cId="985287344" sldId="729"/>
            <ac:spMk id="3" creationId="{00000000-0000-0000-0000-000000000000}"/>
          </ac:spMkLst>
        </pc:spChg>
        <pc:spChg chg="mod">
          <ac:chgData name="Igor Shinkar" userId="db6eb1b41a9778dd" providerId="LiveId" clId="{ABE04729-E11D-4859-AE1C-D744EDF2D97E}" dt="2023-03-24T18:15:36.330" v="175" actId="20577"/>
          <ac:spMkLst>
            <pc:docMk/>
            <pc:sldMk cId="985287344" sldId="729"/>
            <ac:spMk id="13" creationId="{84014B3B-519C-4AE7-9AB9-B7AE55818684}"/>
          </ac:spMkLst>
        </pc:spChg>
        <pc:graphicFrameChg chg="del modGraphic">
          <ac:chgData name="Igor Shinkar" userId="db6eb1b41a9778dd" providerId="LiveId" clId="{ABE04729-E11D-4859-AE1C-D744EDF2D97E}" dt="2023-03-24T18:18:50.996" v="278" actId="478"/>
          <ac:graphicFrameMkLst>
            <pc:docMk/>
            <pc:sldMk cId="985287344" sldId="729"/>
            <ac:graphicFrameMk id="9" creationId="{E9997924-A196-4659-AED3-888C9BC8D63E}"/>
          </ac:graphicFrameMkLst>
        </pc:graphicFrameChg>
        <pc:graphicFrameChg chg="modGraphic">
          <ac:chgData name="Igor Shinkar" userId="db6eb1b41a9778dd" providerId="LiveId" clId="{ABE04729-E11D-4859-AE1C-D744EDF2D97E}" dt="2023-03-24T18:18:56.281" v="283" actId="20577"/>
          <ac:graphicFrameMkLst>
            <pc:docMk/>
            <pc:sldMk cId="985287344" sldId="729"/>
            <ac:graphicFrameMk id="10" creationId="{4E214510-2126-4CC8-A230-B9ED90B14E6D}"/>
          </ac:graphicFrameMkLst>
        </pc:graphicFrameChg>
      </pc:sldChg>
      <pc:sldChg chg="add">
        <pc:chgData name="Igor Shinkar" userId="db6eb1b41a9778dd" providerId="LiveId" clId="{ABE04729-E11D-4859-AE1C-D744EDF2D97E}" dt="2023-03-24T18:26:48.646" v="291"/>
        <pc:sldMkLst>
          <pc:docMk/>
          <pc:sldMk cId="3184454671" sldId="730"/>
        </pc:sldMkLst>
      </pc:sldChg>
      <pc:sldChg chg="add">
        <pc:chgData name="Igor Shinkar" userId="db6eb1b41a9778dd" providerId="LiveId" clId="{ABE04729-E11D-4859-AE1C-D744EDF2D97E}" dt="2023-03-25T20:04:05.096" v="354"/>
        <pc:sldMkLst>
          <pc:docMk/>
          <pc:sldMk cId="2876613274" sldId="731"/>
        </pc:sldMkLst>
      </pc:sldChg>
      <pc:sldChg chg="add">
        <pc:chgData name="Igor Shinkar" userId="db6eb1b41a9778dd" providerId="LiveId" clId="{ABE04729-E11D-4859-AE1C-D744EDF2D97E}" dt="2023-03-25T20:04:05.096" v="354"/>
        <pc:sldMkLst>
          <pc:docMk/>
          <pc:sldMk cId="2950531467" sldId="732"/>
        </pc:sldMkLst>
      </pc:sldChg>
      <pc:sldChg chg="add">
        <pc:chgData name="Igor Shinkar" userId="db6eb1b41a9778dd" providerId="LiveId" clId="{ABE04729-E11D-4859-AE1C-D744EDF2D97E}" dt="2023-03-25T20:04:05.096" v="354"/>
        <pc:sldMkLst>
          <pc:docMk/>
          <pc:sldMk cId="2937879722" sldId="733"/>
        </pc:sldMkLst>
      </pc:sldChg>
      <pc:sldChg chg="add">
        <pc:chgData name="Igor Shinkar" userId="db6eb1b41a9778dd" providerId="LiveId" clId="{ABE04729-E11D-4859-AE1C-D744EDF2D97E}" dt="2023-03-25T20:04:05.096" v="354"/>
        <pc:sldMkLst>
          <pc:docMk/>
          <pc:sldMk cId="2809179134" sldId="734"/>
        </pc:sldMkLst>
      </pc:sldChg>
      <pc:sldChg chg="add">
        <pc:chgData name="Igor Shinkar" userId="db6eb1b41a9778dd" providerId="LiveId" clId="{ABE04729-E11D-4859-AE1C-D744EDF2D97E}" dt="2023-03-25T20:04:05.096" v="354"/>
        <pc:sldMkLst>
          <pc:docMk/>
          <pc:sldMk cId="1708917274" sldId="743"/>
        </pc:sldMkLst>
      </pc:sldChg>
      <pc:sldChg chg="add">
        <pc:chgData name="Igor Shinkar" userId="db6eb1b41a9778dd" providerId="LiveId" clId="{ABE04729-E11D-4859-AE1C-D744EDF2D97E}" dt="2023-03-25T20:04:05.096" v="354"/>
        <pc:sldMkLst>
          <pc:docMk/>
          <pc:sldMk cId="2934512267" sldId="744"/>
        </pc:sldMkLst>
      </pc:sldChg>
      <pc:sldChg chg="add">
        <pc:chgData name="Igor Shinkar" userId="db6eb1b41a9778dd" providerId="LiveId" clId="{ABE04729-E11D-4859-AE1C-D744EDF2D97E}" dt="2023-03-25T20:04:05.096" v="354"/>
        <pc:sldMkLst>
          <pc:docMk/>
          <pc:sldMk cId="3206715521" sldId="745"/>
        </pc:sldMkLst>
      </pc:sldChg>
      <pc:sldChg chg="add">
        <pc:chgData name="Igor Shinkar" userId="db6eb1b41a9778dd" providerId="LiveId" clId="{ABE04729-E11D-4859-AE1C-D744EDF2D97E}" dt="2023-03-25T20:04:05.096" v="354"/>
        <pc:sldMkLst>
          <pc:docMk/>
          <pc:sldMk cId="335958257" sldId="746"/>
        </pc:sldMkLst>
      </pc:sldChg>
      <pc:sldChg chg="add">
        <pc:chgData name="Igor Shinkar" userId="db6eb1b41a9778dd" providerId="LiveId" clId="{ABE04729-E11D-4859-AE1C-D744EDF2D97E}" dt="2023-03-25T20:04:05.096" v="354"/>
        <pc:sldMkLst>
          <pc:docMk/>
          <pc:sldMk cId="3608303147" sldId="747"/>
        </pc:sldMkLst>
      </pc:sldChg>
      <pc:sldChg chg="add">
        <pc:chgData name="Igor Shinkar" userId="db6eb1b41a9778dd" providerId="LiveId" clId="{ABE04729-E11D-4859-AE1C-D744EDF2D97E}" dt="2023-03-25T20:04:05.096" v="354"/>
        <pc:sldMkLst>
          <pc:docMk/>
          <pc:sldMk cId="3601134747" sldId="74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3" name="Date Placeholder 2"/>
          <p:cNvSpPr txBox="1">
            <a:spLocks noGrp="1"/>
          </p:cNvSpPr>
          <p:nvPr>
            <p:ph type="dt" sz="quarter" idx="1"/>
          </p:nvPr>
        </p:nvSpPr>
        <p:spPr>
          <a:xfrm>
            <a:off x="4279053"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4" name="Footer Placeholder 3"/>
          <p:cNvSpPr txBox="1">
            <a:spLocks noGrp="1"/>
          </p:cNvSpPr>
          <p:nvPr>
            <p:ph type="ftr" sz="quarter" idx="2"/>
          </p:nvPr>
        </p:nvSpPr>
        <p:spPr>
          <a:xfrm>
            <a:off x="0"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5" name="Slide Number Placeholder 4"/>
          <p:cNvSpPr txBox="1">
            <a:spLocks noGrp="1"/>
          </p:cNvSpPr>
          <p:nvPr>
            <p:ph type="sldNum" sz="quarter" idx="3"/>
          </p:nvPr>
        </p:nvSpPr>
        <p:spPr>
          <a:xfrm>
            <a:off x="4279053"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Tree>
    <p:extLst>
      <p:ext uri="{BB962C8B-B14F-4D97-AF65-F5344CB8AC3E}">
        <p14:creationId xmlns:p14="http://schemas.microsoft.com/office/powerpoint/2010/main" val="3105275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107000" y="812517"/>
            <a:ext cx="5345280" cy="4008958"/>
          </a:xfrm>
          <a:prstGeom prst="rect">
            <a:avLst/>
          </a:prstGeom>
          <a:noFill/>
          <a:ln>
            <a:noFill/>
            <a:prstDash val="solid"/>
          </a:ln>
        </p:spPr>
      </p:sp>
      <p:sp>
        <p:nvSpPr>
          <p:cNvPr id="3" name="Notes Placeholder 2"/>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en-US"/>
          </a:p>
        </p:txBody>
      </p:sp>
      <p:sp>
        <p:nvSpPr>
          <p:cNvPr id="4" name="Header Placeholder 3"/>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5" name="Date Placeholder 4"/>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6" name="Footer Placeholder 5"/>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Tree>
    <p:extLst>
      <p:ext uri="{BB962C8B-B14F-4D97-AF65-F5344CB8AC3E}">
        <p14:creationId xmlns:p14="http://schemas.microsoft.com/office/powerpoint/2010/main" val="4015362510"/>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en-US" sz="2000" b="0" i="0" u="none" strike="noStrike" kern="1200" cap="none" spc="0" baseline="0">
        <a:solidFill>
          <a:srgbClr val="000000"/>
        </a:solidFill>
        <a:uFillTx/>
        <a:latin typeface="Arial" pitchFamily="18"/>
        <a:ea typeface="Arial Unicode MS"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a:xfrm>
            <a:off x="755998" y="5078522"/>
            <a:ext cx="6047640" cy="4811399"/>
          </a:xfrm>
        </p:spPr>
        <p:txBody>
          <a:bodyPr>
            <a:sp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731179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617353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003775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677350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258782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191880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614197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26263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209628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75791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977194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063794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91054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825991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660298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0756546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90223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06843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92189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0914079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787119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932685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2185246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909740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815354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5523636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5827668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977851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89299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9835432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194539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91913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0000665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5326597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479708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0025623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8639788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6207572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74111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9094354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1772568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114118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431970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25724515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7611483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817407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1940968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295505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318166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705624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856412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2430759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3171408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4276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2075739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4063564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0465952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285348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36057656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596399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5440393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6681009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9541100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10831686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01698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62257614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0810842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8394884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328281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75522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41282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260472" y="1236661"/>
            <a:ext cx="7559673" cy="2632072"/>
          </a:xfrm>
        </p:spPr>
        <p:txBody>
          <a:bodyPr anchor="b"/>
          <a:lstStyle>
            <a:lvl1pPr>
              <a:defRPr sz="6000"/>
            </a:lvl1pPr>
          </a:lstStyle>
          <a:p>
            <a:pPr lvl="0"/>
            <a:r>
              <a:rPr lang="en-US"/>
              <a:t>Click to edit Master title style</a:t>
            </a:r>
          </a:p>
        </p:txBody>
      </p:sp>
      <p:sp>
        <p:nvSpPr>
          <p:cNvPr id="3" name="Subtitle 2"/>
          <p:cNvSpPr txBox="1">
            <a:spLocks noGrp="1"/>
          </p:cNvSpPr>
          <p:nvPr>
            <p:ph type="subTitle" idx="1"/>
          </p:nvPr>
        </p:nvSpPr>
        <p:spPr>
          <a:xfrm>
            <a:off x="1260472" y="3970333"/>
            <a:ext cx="7559673" cy="1825627"/>
          </a:xfrm>
        </p:spPr>
        <p:txBody>
          <a:bodyPr anchorCtr="1"/>
          <a:lstStyle>
            <a:lvl1pPr algn="ctr">
              <a:defRPr sz="240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186209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678901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110410" y="720720"/>
            <a:ext cx="2070101" cy="5759448"/>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900117" y="720720"/>
            <a:ext cx="6057899" cy="5759448"/>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3125648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260472" y="1236661"/>
            <a:ext cx="7559673" cy="2632072"/>
          </a:xfrm>
        </p:spPr>
        <p:txBody>
          <a:bodyPr anchor="b"/>
          <a:lstStyle>
            <a:lvl1pPr>
              <a:defRPr lang="en-US" sz="6000"/>
            </a:lvl1pPr>
          </a:lstStyle>
          <a:p>
            <a:pPr lvl="0"/>
            <a:r>
              <a:rPr lang="en-US"/>
              <a:t>Click to edit Master title style</a:t>
            </a:r>
          </a:p>
        </p:txBody>
      </p:sp>
      <p:sp>
        <p:nvSpPr>
          <p:cNvPr id="3" name="Subtitle 2"/>
          <p:cNvSpPr txBox="1">
            <a:spLocks noGrp="1"/>
          </p:cNvSpPr>
          <p:nvPr>
            <p:ph type="subTitle" idx="1"/>
          </p:nvPr>
        </p:nvSpPr>
        <p:spPr>
          <a:xfrm>
            <a:off x="1260472" y="3970333"/>
            <a:ext cx="7559673" cy="1825627"/>
          </a:xfrm>
        </p:spPr>
        <p:txBody>
          <a:bodyPr anchorCtr="1"/>
          <a:lstStyle>
            <a:lvl1pPr algn="ctr">
              <a:defRPr sz="240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519156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3484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687391" y="1884358"/>
            <a:ext cx="8694736" cy="3144841"/>
          </a:xfrm>
        </p:spPr>
        <p:txBody>
          <a:bodyPr anchor="b"/>
          <a:lstStyle>
            <a:lvl1pPr>
              <a:defRPr lang="en-US" sz="6000"/>
            </a:lvl1pPr>
          </a:lstStyle>
          <a:p>
            <a:pPr lvl="0"/>
            <a:r>
              <a:rPr lang="en-US"/>
              <a:t>Click to edit Master title style</a:t>
            </a:r>
          </a:p>
        </p:txBody>
      </p:sp>
      <p:sp>
        <p:nvSpPr>
          <p:cNvPr id="3" name="Text Placeholder 2"/>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993238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a:xfrm>
            <a:off x="72072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522446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136241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403222"/>
            <a:ext cx="8694736" cy="1460497"/>
          </a:xfrm>
        </p:spPr>
        <p:txBody>
          <a:bodyPr/>
          <a:lstStyle>
            <a:lvl1pPr>
              <a:defRPr lang="en-US"/>
            </a:lvl1pPr>
          </a:lstStyle>
          <a:p>
            <a:pPr lvl="0"/>
            <a:r>
              <a:rPr lang="en-US"/>
              <a:t>Click to edit Master title style</a:t>
            </a:r>
          </a:p>
        </p:txBody>
      </p:sp>
      <p:sp>
        <p:nvSpPr>
          <p:cNvPr id="3" name="Text Placeholder 2"/>
          <p:cNvSpPr txBox="1">
            <a:spLocks noGrp="1"/>
          </p:cNvSpPr>
          <p:nvPr>
            <p:ph type="body" idx="1"/>
          </p:nvPr>
        </p:nvSpPr>
        <p:spPr>
          <a:xfrm>
            <a:off x="693736" y="1852610"/>
            <a:ext cx="4265611" cy="908054"/>
          </a:xfrm>
        </p:spPr>
        <p:txBody>
          <a:bodyPr anchor="b"/>
          <a:lstStyle>
            <a:lvl1pPr>
              <a:defRPr sz="2400" b="1"/>
            </a:lvl1pPr>
          </a:lstStyle>
          <a:p>
            <a:pPr lvl="0"/>
            <a:r>
              <a:rPr lang="en-US"/>
              <a:t>Edit Master text styles</a:t>
            </a:r>
          </a:p>
        </p:txBody>
      </p:sp>
      <p:sp>
        <p:nvSpPr>
          <p:cNvPr id="4" name="Content Placeholder 3"/>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5103815" y="1852610"/>
            <a:ext cx="4284658" cy="908054"/>
          </a:xfrm>
        </p:spPr>
        <p:txBody>
          <a:bodyPr anchor="b"/>
          <a:lstStyle>
            <a:lvl1pPr>
              <a:defRPr sz="2400" b="1"/>
            </a:lvl1pPr>
          </a:lstStyle>
          <a:p>
            <a:pPr lvl="0"/>
            <a:r>
              <a:rPr lang="en-US"/>
              <a:t>Edit Master text styles</a:t>
            </a:r>
          </a:p>
        </p:txBody>
      </p:sp>
      <p:sp>
        <p:nvSpPr>
          <p:cNvPr id="6" name="Content Placeholder 5"/>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endParaRPr lang="de-DE"/>
          </a:p>
        </p:txBody>
      </p:sp>
      <p:sp>
        <p:nvSpPr>
          <p:cNvPr id="8" name="Footer Placeholder 7"/>
          <p:cNvSpPr txBox="1">
            <a:spLocks noGrp="1"/>
          </p:cNvSpPr>
          <p:nvPr>
            <p:ph type="ftr" sz="quarter" idx="9"/>
          </p:nvPr>
        </p:nvSpPr>
        <p:spPr/>
        <p:txBody>
          <a:bodyPr/>
          <a:lstStyle>
            <a:lvl1pPr>
              <a:defRPr/>
            </a:lvl1pPr>
          </a:lstStyle>
          <a:p>
            <a:pPr lvl="0"/>
            <a:endParaRPr lang="de-DE"/>
          </a:p>
        </p:txBody>
      </p:sp>
      <p:sp>
        <p:nvSpPr>
          <p:cNvPr id="9" name="Slide Number Placeholder 8"/>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10823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endParaRPr lang="de-DE"/>
          </a:p>
        </p:txBody>
      </p:sp>
      <p:sp>
        <p:nvSpPr>
          <p:cNvPr id="4" name="Footer Placeholder 3"/>
          <p:cNvSpPr txBox="1">
            <a:spLocks noGrp="1"/>
          </p:cNvSpPr>
          <p:nvPr>
            <p:ph type="ftr" sz="quarter" idx="9"/>
          </p:nvPr>
        </p:nvSpPr>
        <p:spPr/>
        <p:txBody>
          <a:bodyPr/>
          <a:lstStyle>
            <a:lvl1pPr>
              <a:defRPr/>
            </a:lvl1pPr>
          </a:lstStyle>
          <a:p>
            <a:pPr lvl="0"/>
            <a:endParaRPr lang="de-DE"/>
          </a:p>
        </p:txBody>
      </p:sp>
      <p:sp>
        <p:nvSpPr>
          <p:cNvPr id="5" name="Slide Number Placeholder 4"/>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622378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endParaRPr lang="de-DE"/>
          </a:p>
        </p:txBody>
      </p:sp>
      <p:sp>
        <p:nvSpPr>
          <p:cNvPr id="3" name="Footer Placeholder 2"/>
          <p:cNvSpPr txBox="1">
            <a:spLocks noGrp="1"/>
          </p:cNvSpPr>
          <p:nvPr>
            <p:ph type="ftr" sz="quarter" idx="9"/>
          </p:nvPr>
        </p:nvSpPr>
        <p:spPr/>
        <p:txBody>
          <a:bodyPr/>
          <a:lstStyle>
            <a:lvl1pPr>
              <a:defRPr/>
            </a:lvl1pPr>
          </a:lstStyle>
          <a:p>
            <a:pPr lvl="0"/>
            <a:endParaRPr lang="de-DE"/>
          </a:p>
        </p:txBody>
      </p:sp>
      <p:sp>
        <p:nvSpPr>
          <p:cNvPr id="4" name="Slide Number Placeholder 3"/>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458540686"/>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Content Placeholder 2"/>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616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0652827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Picture Placeholder 2"/>
          <p:cNvSpPr txBox="1">
            <a:spLocks noGrp="1"/>
          </p:cNvSpPr>
          <p:nvPr>
            <p:ph type="pic" idx="1"/>
          </p:nvPr>
        </p:nvSpPr>
        <p:spPr>
          <a:xfrm>
            <a:off x="4286249" y="1089022"/>
            <a:ext cx="5102223" cy="5372100"/>
          </a:xfrm>
        </p:spPr>
        <p:txBody>
          <a:bodyPr/>
          <a:lstStyle>
            <a:lvl1pPr>
              <a:defRPr/>
            </a:lvl1pPr>
          </a:lstStyle>
          <a:p>
            <a:pPr lvl="0"/>
            <a:endParaRPr lang="en-US"/>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357374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875350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362821" y="684208"/>
            <a:ext cx="2212976" cy="5075240"/>
          </a:xfrm>
        </p:spPr>
        <p:txBody>
          <a:bodyPr vert="eaVert"/>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a:xfrm>
            <a:off x="720720" y="684208"/>
            <a:ext cx="6489697" cy="5075240"/>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14083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687391" y="1884358"/>
            <a:ext cx="8694736" cy="3144841"/>
          </a:xfrm>
        </p:spPr>
        <p:txBody>
          <a:bodyPr anchor="b"/>
          <a:lstStyle>
            <a:lvl1pPr>
              <a:defRPr sz="6000"/>
            </a:lvl1pPr>
          </a:lstStyle>
          <a:p>
            <a:pPr lvl="0"/>
            <a:r>
              <a:rPr lang="en-US"/>
              <a:t>Click to edit Master title style</a:t>
            </a:r>
          </a:p>
        </p:txBody>
      </p:sp>
      <p:sp>
        <p:nvSpPr>
          <p:cNvPr id="3" name="Text Placeholder 2"/>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397566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a:xfrm>
            <a:off x="900117" y="1979611"/>
            <a:ext cx="4063995" cy="4500557"/>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5116516" y="1979611"/>
            <a:ext cx="4063995" cy="4500557"/>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4052067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403222"/>
            <a:ext cx="8694736" cy="1460497"/>
          </a:xfrm>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693736" y="1852610"/>
            <a:ext cx="4265611" cy="908054"/>
          </a:xfrm>
        </p:spPr>
        <p:txBody>
          <a:bodyPr anchor="b"/>
          <a:lstStyle>
            <a:lvl1pPr>
              <a:defRPr sz="2400" b="1"/>
            </a:lvl1pPr>
          </a:lstStyle>
          <a:p>
            <a:pPr lvl="0"/>
            <a:r>
              <a:rPr lang="en-US"/>
              <a:t>Edit Master text styles</a:t>
            </a:r>
          </a:p>
        </p:txBody>
      </p:sp>
      <p:sp>
        <p:nvSpPr>
          <p:cNvPr id="4" name="Content Placeholder 3"/>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5103815" y="1852610"/>
            <a:ext cx="4284658" cy="908054"/>
          </a:xfrm>
        </p:spPr>
        <p:txBody>
          <a:bodyPr anchor="b"/>
          <a:lstStyle>
            <a:lvl1pPr>
              <a:defRPr sz="2400" b="1"/>
            </a:lvl1pPr>
          </a:lstStyle>
          <a:p>
            <a:pPr lvl="0"/>
            <a:r>
              <a:rPr lang="en-US"/>
              <a:t>Edit Master text styles</a:t>
            </a:r>
          </a:p>
        </p:txBody>
      </p:sp>
      <p:sp>
        <p:nvSpPr>
          <p:cNvPr id="6" name="Content Placeholder 5"/>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endParaRPr lang="en-US"/>
          </a:p>
        </p:txBody>
      </p:sp>
      <p:sp>
        <p:nvSpPr>
          <p:cNvPr id="8" name="Footer Placeholder 7"/>
          <p:cNvSpPr txBox="1">
            <a:spLocks noGrp="1"/>
          </p:cNvSpPr>
          <p:nvPr>
            <p:ph type="ftr" sz="quarter" idx="9"/>
          </p:nvPr>
        </p:nvSpPr>
        <p:spPr/>
        <p:txBody>
          <a:bodyPr/>
          <a:lstStyle>
            <a:lvl1pPr>
              <a:defRPr/>
            </a:lvl1pPr>
          </a:lstStyle>
          <a:p>
            <a:pPr lvl="0"/>
            <a:endParaRPr lang="en-US"/>
          </a:p>
        </p:txBody>
      </p:sp>
      <p:sp>
        <p:nvSpPr>
          <p:cNvPr id="9" name="Slide Number Placeholder 8"/>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39441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endParaRPr lang="en-US"/>
          </a:p>
        </p:txBody>
      </p:sp>
      <p:sp>
        <p:nvSpPr>
          <p:cNvPr id="4" name="Footer Placeholder 3"/>
          <p:cNvSpPr txBox="1">
            <a:spLocks noGrp="1"/>
          </p:cNvSpPr>
          <p:nvPr>
            <p:ph type="ftr" sz="quarter" idx="9"/>
          </p:nvPr>
        </p:nvSpPr>
        <p:spPr/>
        <p:txBody>
          <a:bodyPr/>
          <a:lstStyle>
            <a:lvl1pPr>
              <a:defRPr/>
            </a:lvl1pPr>
          </a:lstStyle>
          <a:p>
            <a:pPr lvl="0"/>
            <a:endParaRPr lang="en-US"/>
          </a:p>
        </p:txBody>
      </p:sp>
      <p:sp>
        <p:nvSpPr>
          <p:cNvPr id="5" name="Slide Number Placeholder 4"/>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82820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endParaRPr lang="en-US"/>
          </a:p>
        </p:txBody>
      </p:sp>
      <p:sp>
        <p:nvSpPr>
          <p:cNvPr id="3" name="Footer Placeholder 2"/>
          <p:cNvSpPr txBox="1">
            <a:spLocks noGrp="1"/>
          </p:cNvSpPr>
          <p:nvPr>
            <p:ph type="ftr" sz="quarter" idx="9"/>
          </p:nvPr>
        </p:nvSpPr>
        <p:spPr/>
        <p:txBody>
          <a:bodyPr/>
          <a:lstStyle>
            <a:lvl1pPr>
              <a:defRPr/>
            </a:lvl1pPr>
          </a:lstStyle>
          <a:p>
            <a:pPr lvl="0"/>
            <a:endParaRPr lang="en-US"/>
          </a:p>
        </p:txBody>
      </p:sp>
      <p:sp>
        <p:nvSpPr>
          <p:cNvPr id="4" name="Slide Number Placeholder 3"/>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343694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sz="3200"/>
            </a:lvl1pPr>
          </a:lstStyle>
          <a:p>
            <a:pPr lvl="0"/>
            <a:r>
              <a:rPr lang="en-US"/>
              <a:t>Click to edit Master title style</a:t>
            </a:r>
          </a:p>
        </p:txBody>
      </p:sp>
      <p:sp>
        <p:nvSpPr>
          <p:cNvPr id="3" name="Content Placeholder 2"/>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209037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sz="3200"/>
            </a:lvl1pPr>
          </a:lstStyle>
          <a:p>
            <a:pPr lvl="0"/>
            <a:r>
              <a:rPr lang="en-US"/>
              <a:t>Click to edit Master title style</a:t>
            </a:r>
          </a:p>
        </p:txBody>
      </p:sp>
      <p:sp>
        <p:nvSpPr>
          <p:cNvPr id="3" name="Picture Placeholder 2"/>
          <p:cNvSpPr txBox="1">
            <a:spLocks noGrp="1"/>
          </p:cNvSpPr>
          <p:nvPr>
            <p:ph type="pic" idx="1"/>
          </p:nvPr>
        </p:nvSpPr>
        <p:spPr>
          <a:xfrm>
            <a:off x="4286249" y="1089022"/>
            <a:ext cx="5102223" cy="5372100"/>
          </a:xfrm>
        </p:spPr>
        <p:txBody>
          <a:bodyPr/>
          <a:lstStyle>
            <a:lvl1pPr>
              <a:defRPr/>
            </a:lvl1pPr>
          </a:lstStyle>
          <a:p>
            <a:pPr lvl="0"/>
            <a:endParaRPr lang="en-US"/>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052410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899998" y="719998"/>
            <a:ext cx="8280001" cy="1079997"/>
          </a:xfrm>
          <a:prstGeom prst="rect">
            <a:avLst/>
          </a:prstGeom>
          <a:noFill/>
          <a:ln>
            <a:noFill/>
          </a:ln>
        </p:spPr>
        <p:txBody>
          <a:bodyPr vert="horz" wrap="square" lIns="0" tIns="0" rIns="0" bIns="0" anchor="ctr" anchorCtr="1" compatLnSpc="1">
            <a:noAutofit/>
          </a:bodyPr>
          <a:lstStyle/>
          <a:p>
            <a:pPr lvl="0"/>
            <a:endParaRPr lang="en-US"/>
          </a:p>
        </p:txBody>
      </p:sp>
      <p:sp>
        <p:nvSpPr>
          <p:cNvPr id="3" name="Text Placeholder 2"/>
          <p:cNvSpPr txBox="1">
            <a:spLocks noGrp="1"/>
          </p:cNvSpPr>
          <p:nvPr>
            <p:ph type="body" idx="1"/>
          </p:nvPr>
        </p:nvSpPr>
        <p:spPr>
          <a:xfrm>
            <a:off x="899998" y="1979996"/>
            <a:ext cx="8280001" cy="4500000"/>
          </a:xfrm>
          <a:prstGeom prst="rect">
            <a:avLst/>
          </a:prstGeom>
          <a:noFill/>
          <a:ln>
            <a:noFill/>
          </a:ln>
        </p:spPr>
        <p:txBody>
          <a:bodyPr vert="horz" wrap="square" lIns="0" tIns="0" rIns="0" bIns="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2"/>
          </p:nvPr>
        </p:nvSpPr>
        <p:spPr>
          <a:xfrm>
            <a:off x="503998" y="6887160"/>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5" name="Footer Placeholder 4"/>
          <p:cNvSpPr txBox="1">
            <a:spLocks noGrp="1"/>
          </p:cNvSpPr>
          <p:nvPr>
            <p:ph type="ftr" sz="quarter" idx="3"/>
          </p:nvPr>
        </p:nvSpPr>
        <p:spPr>
          <a:xfrm>
            <a:off x="3447361" y="6887160"/>
            <a:ext cx="3194995"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7227362" y="6887160"/>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ctr" defTabSz="914400" rtl="0" fontAlgn="auto" hangingPunct="0">
        <a:lnSpc>
          <a:spcPct val="100000"/>
        </a:lnSpc>
        <a:spcBef>
          <a:spcPts val="0"/>
        </a:spcBef>
        <a:spcAft>
          <a:spcPts val="0"/>
        </a:spcAft>
        <a:buNone/>
        <a:tabLst/>
        <a:defRPr lang="en-US" sz="4400" b="0" i="0" u="none" strike="noStrike" kern="1200" cap="none" spc="0" baseline="0">
          <a:solidFill>
            <a:srgbClr val="000000"/>
          </a:solidFill>
          <a:uFillTx/>
          <a:latin typeface="Arial" pitchFamily="18"/>
          <a:ea typeface="Arial Unicode MS" pitchFamily="2"/>
          <a:cs typeface="Tahoma" pitchFamily="2"/>
        </a:defRPr>
      </a:lvl1pPr>
    </p:titleStyle>
    <p:bodyStyle>
      <a:lvl1pPr marL="0" marR="0" lvl="0" indent="0" defTabSz="914400" rtl="0" fontAlgn="auto" hangingPunct="0">
        <a:lnSpc>
          <a:spcPct val="100000"/>
        </a:lnSpc>
        <a:spcBef>
          <a:spcPts val="0"/>
        </a:spcBef>
        <a:spcAft>
          <a:spcPts val="1415"/>
        </a:spcAft>
        <a:buNone/>
        <a:tabLst/>
        <a:defRPr lang="en-US" sz="3200" b="0" i="0" u="none" strike="noStrike" kern="1200" cap="none" spc="0" baseline="0">
          <a:solidFill>
            <a:srgbClr val="000000"/>
          </a:solidFill>
          <a:uFillTx/>
          <a:latin typeface="Arial" pitchFamily="18"/>
          <a:ea typeface="Arial Unicode MS" pitchFamily="2"/>
          <a:cs typeface="Tahoma"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719998" y="683998"/>
            <a:ext cx="8460001" cy="1023478"/>
          </a:xfrm>
          <a:prstGeom prst="rect">
            <a:avLst/>
          </a:prstGeom>
          <a:noFill/>
          <a:ln>
            <a:noFill/>
          </a:ln>
        </p:spPr>
        <p:txBody>
          <a:bodyPr vert="horz" wrap="square" lIns="0" tIns="0" rIns="0" bIns="0" anchor="ctr" anchorCtr="1" compatLnSpc="1">
            <a:noAutofit/>
          </a:bodyPr>
          <a:lstStyle/>
          <a:p>
            <a:pPr lvl="0"/>
            <a:endParaRPr lang="de-DE"/>
          </a:p>
        </p:txBody>
      </p:sp>
      <p:sp>
        <p:nvSpPr>
          <p:cNvPr id="3" name="Text Placeholder 2"/>
          <p:cNvSpPr txBox="1">
            <a:spLocks noGrp="1"/>
          </p:cNvSpPr>
          <p:nvPr>
            <p:ph type="body" idx="1"/>
          </p:nvPr>
        </p:nvSpPr>
        <p:spPr>
          <a:xfrm>
            <a:off x="719998" y="1949043"/>
            <a:ext cx="8855643" cy="3810963"/>
          </a:xfrm>
          <a:prstGeom prst="rect">
            <a:avLst/>
          </a:prstGeom>
          <a:noFill/>
          <a:ln>
            <a:noFill/>
          </a:ln>
        </p:spPr>
        <p:txBody>
          <a:bodyPr vert="horz" wrap="square" lIns="0" tIns="0" rIns="0" bIns="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txBox="1">
            <a:spLocks noGrp="1"/>
          </p:cNvSpPr>
          <p:nvPr>
            <p:ph type="dt" sz="half" idx="2"/>
          </p:nvPr>
        </p:nvSpPr>
        <p:spPr>
          <a:xfrm>
            <a:off x="539998" y="6318723"/>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5" name="Footer Placeholder 4"/>
          <p:cNvSpPr txBox="1">
            <a:spLocks noGrp="1"/>
          </p:cNvSpPr>
          <p:nvPr>
            <p:ph type="ftr" sz="quarter" idx="3"/>
          </p:nvPr>
        </p:nvSpPr>
        <p:spPr>
          <a:xfrm>
            <a:off x="3267361" y="6347161"/>
            <a:ext cx="3194995"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6" name="Slide Number Placeholder 5"/>
          <p:cNvSpPr txBox="1">
            <a:spLocks noGrp="1"/>
          </p:cNvSpPr>
          <p:nvPr>
            <p:ph type="sldNum" sz="quarter" idx="4"/>
          </p:nvPr>
        </p:nvSpPr>
        <p:spPr>
          <a:xfrm>
            <a:off x="6831363" y="6347161"/>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lvl="0" indent="0" algn="ctr" defTabSz="914400" rtl="0" fontAlgn="auto" hangingPunct="0">
        <a:lnSpc>
          <a:spcPct val="100000"/>
        </a:lnSpc>
        <a:spcBef>
          <a:spcPts val="0"/>
        </a:spcBef>
        <a:spcAft>
          <a:spcPts val="0"/>
        </a:spcAft>
        <a:buNone/>
        <a:tabLst/>
        <a:defRPr lang="de-DE" sz="4400" b="0" i="0" u="none" strike="noStrike" kern="0" cap="none" spc="0" baseline="0">
          <a:solidFill>
            <a:srgbClr val="000000"/>
          </a:solidFill>
          <a:uFillTx/>
          <a:latin typeface="Albany" pitchFamily="18"/>
          <a:cs typeface="Tahoma" pitchFamily="2"/>
        </a:defRPr>
      </a:lvl1pPr>
    </p:titleStyle>
    <p:bodyStyle>
      <a:lvl1pPr marL="0" marR="0" lvl="0" indent="0" defTabSz="914400" rtl="0" fontAlgn="auto" hangingPunct="0">
        <a:lnSpc>
          <a:spcPct val="100000"/>
        </a:lnSpc>
        <a:spcBef>
          <a:spcPts val="0"/>
        </a:spcBef>
        <a:spcAft>
          <a:spcPts val="1415"/>
        </a:spcAft>
        <a:buNone/>
        <a:tabLst/>
        <a:defRPr lang="en-US" sz="3200" b="0" i="0" u="none" strike="noStrike" kern="0" cap="none" spc="0" baseline="0">
          <a:solidFill>
            <a:srgbClr val="000000"/>
          </a:solidFill>
          <a:uFillTx/>
          <a:latin typeface="Albany" pitchFamily="18"/>
          <a:cs typeface="Tahoma"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hyperlink" Target="https://www.cs.usfca.edu/~galles/visualization/OpenHash.html"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719998" y="1445035"/>
            <a:ext cx="8855643" cy="5509200"/>
          </a:xfrm>
        </p:spPr>
        <p:txBody>
          <a:bodyPr>
            <a:spAutoFit/>
          </a:bodyPr>
          <a:lstStyle/>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CMPT 225</a:t>
            </a:r>
          </a:p>
          <a:p>
            <a:pPr lvl="0" algn="ctr"/>
            <a:br>
              <a:rPr lang="de-DE" sz="3600" b="1" dirty="0">
                <a:solidFill>
                  <a:srgbClr val="000080"/>
                </a:solidFill>
                <a:latin typeface="Arial" panose="020B0604020202020204" pitchFamily="34" charset="0"/>
                <a:cs typeface="Arial" panose="020B0604020202020204" pitchFamily="34" charset="0"/>
              </a:rPr>
            </a:br>
            <a:r>
              <a:rPr lang="de-DE" sz="3600" b="1" dirty="0">
                <a:solidFill>
                  <a:srgbClr val="000080"/>
                </a:solidFill>
                <a:latin typeface="Arial" panose="020B0604020202020204" pitchFamily="34" charset="0"/>
                <a:cs typeface="Arial" panose="020B0604020202020204" pitchFamily="34" charset="0"/>
              </a:rPr>
              <a:t>Data Structures and Programming</a:t>
            </a:r>
          </a:p>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Week 11</a:t>
            </a:r>
          </a:p>
          <a:p>
            <a:pPr lvl="0" algn="ctr"/>
            <a:endParaRPr lang="de-DE" sz="3600" b="1" dirty="0">
              <a:solidFill>
                <a:srgbClr val="0000FF"/>
              </a:solidFill>
              <a:latin typeface="Arial" panose="020B0604020202020204" pitchFamily="34" charset="0"/>
              <a:cs typeface="Arial" panose="020B0604020202020204" pitchFamily="34" charset="0"/>
            </a:endParaRPr>
          </a:p>
          <a:p>
            <a:pPr lvl="0"/>
            <a:endParaRPr lang="de-DE" sz="3600" dirty="0">
              <a:solidFill>
                <a:srgbClr val="993366"/>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t>Another example</a:t>
            </a:r>
            <a:r>
              <a:rPr lang="en-US" sz="2200" dirty="0"/>
              <a:t>: Let’s say the hash table is of size 100.</a:t>
            </a:r>
          </a:p>
          <a:p>
            <a:pPr marL="342900" indent="-342900">
              <a:buFont typeface="Arial" panose="020B0604020202020204" pitchFamily="34" charset="0"/>
              <a:buChar char="•"/>
              <a:defRPr/>
            </a:pPr>
            <a:r>
              <a:rPr lang="en-US" sz="2200" dirty="0"/>
              <a:t>hash(name, date of birth, SFU-ID)</a:t>
            </a:r>
          </a:p>
          <a:p>
            <a:pPr>
              <a:defRPr/>
            </a:pPr>
            <a:r>
              <a:rPr lang="en-US" sz="2200" dirty="0"/>
              <a:t>	= (first two digits of year of birth + first 2 digits of SFU ID) % 100</a:t>
            </a:r>
          </a:p>
          <a:p>
            <a:pPr>
              <a:defRPr/>
            </a:pPr>
            <a:endParaRPr lang="en-US" sz="2200" dirty="0"/>
          </a:p>
          <a:p>
            <a:pPr>
              <a:defRPr/>
            </a:pPr>
            <a:r>
              <a:rPr lang="en-US" sz="2200" u="sng" dirty="0"/>
              <a:t>Then</a:t>
            </a:r>
            <a:r>
              <a:rPr lang="en-US" sz="2200" dirty="0"/>
              <a:t>:</a:t>
            </a:r>
          </a:p>
          <a:p>
            <a:pPr>
              <a:defRPr/>
            </a:pPr>
            <a:r>
              <a:rPr lang="en-US" sz="2200" dirty="0"/>
              <a:t>hash(“Jack”, 1997, 3018765432) = 19 + 30 = 49</a:t>
            </a:r>
          </a:p>
          <a:p>
            <a:pPr>
              <a:defRPr/>
            </a:pPr>
            <a:r>
              <a:rPr lang="en-US" sz="2200" dirty="0"/>
              <a:t>hash(“John”, 1967, 301012333) = 19 + 30 = 49</a:t>
            </a:r>
          </a:p>
          <a:p>
            <a:pPr>
              <a:defRPr/>
            </a:pPr>
            <a:r>
              <a:rPr lang="en-US" sz="2200" dirty="0"/>
              <a:t>hash(“Bob”, 1999, 3019123456) = 19 + 30 = 49</a:t>
            </a:r>
          </a:p>
          <a:p>
            <a:pPr>
              <a:defRPr/>
            </a:pPr>
            <a:r>
              <a:rPr lang="en-US" sz="2200" dirty="0"/>
              <a:t>Doesn’t look very good</a:t>
            </a:r>
          </a:p>
          <a:p>
            <a:pPr>
              <a:defRPr/>
            </a:pPr>
            <a:endParaRPr lang="en-US" sz="2200" dirty="0"/>
          </a:p>
          <a:p>
            <a:pPr>
              <a:defRPr/>
            </a:pPr>
            <a:endParaRPr lang="en-US" sz="2200" dirty="0"/>
          </a:p>
          <a:p>
            <a:pPr>
              <a:defRPr/>
            </a:pPr>
            <a:endParaRPr lang="en-US" sz="2200" dirty="0"/>
          </a:p>
        </p:txBody>
      </p:sp>
    </p:spTree>
    <p:extLst>
      <p:ext uri="{BB962C8B-B14F-4D97-AF65-F5344CB8AC3E}">
        <p14:creationId xmlns:p14="http://schemas.microsoft.com/office/powerpoint/2010/main" val="1410674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t>Another example</a:t>
            </a:r>
            <a:r>
              <a:rPr lang="en-US" sz="2200" dirty="0"/>
              <a:t>: Let’s say the hash table is of size 127.</a:t>
            </a:r>
          </a:p>
          <a:p>
            <a:pPr marL="342900" indent="-342900">
              <a:buFont typeface="Arial" panose="020B0604020202020204" pitchFamily="34" charset="0"/>
              <a:buChar char="•"/>
              <a:defRPr/>
            </a:pPr>
            <a:r>
              <a:rPr lang="en-US" sz="2200" dirty="0"/>
              <a:t>Hash(id, name, age, height)</a:t>
            </a:r>
          </a:p>
          <a:p>
            <a:pPr>
              <a:defRPr/>
            </a:pPr>
            <a:r>
              <a:rPr lang="en-US" sz="2200" dirty="0"/>
              <a:t>	= (id*31 + 19*age*height</a:t>
            </a:r>
            <a:r>
              <a:rPr lang="en-US" sz="2200" baseline="30000" dirty="0"/>
              <a:t>2</a:t>
            </a:r>
            <a:r>
              <a:rPr lang="en-US" sz="2200" dirty="0"/>
              <a:t> + </a:t>
            </a:r>
            <a:r>
              <a:rPr lang="en-US" sz="2200" dirty="0" err="1"/>
              <a:t>name.hashCode</a:t>
            </a:r>
            <a:r>
              <a:rPr lang="en-US" sz="2200" dirty="0"/>
              <a:t>()) % 127</a:t>
            </a:r>
          </a:p>
          <a:p>
            <a:pPr>
              <a:defRPr/>
            </a:pPr>
            <a:r>
              <a:rPr lang="en-US" sz="2200" dirty="0"/>
              <a:t>and </a:t>
            </a:r>
            <a:r>
              <a:rPr lang="en-US" sz="2200" dirty="0" err="1"/>
              <a:t>name.hashCode</a:t>
            </a:r>
            <a:r>
              <a:rPr lang="en-US" sz="2200" dirty="0"/>
              <a:t>() = name[0]*31</a:t>
            </a:r>
            <a:r>
              <a:rPr lang="en-US" sz="2200" baseline="30000" dirty="0"/>
              <a:t>n-1</a:t>
            </a:r>
            <a:r>
              <a:rPr lang="en-US" sz="2200" dirty="0"/>
              <a:t>+name[1]*31</a:t>
            </a:r>
            <a:r>
              <a:rPr lang="en-US" sz="2200" baseline="30000" dirty="0"/>
              <a:t>n-2</a:t>
            </a:r>
            <a:r>
              <a:rPr lang="en-US" sz="2200" dirty="0"/>
              <a:t> +…+name[n-1]</a:t>
            </a:r>
          </a:p>
          <a:p>
            <a:pPr>
              <a:defRPr/>
            </a:pPr>
            <a:endParaRPr lang="en-US" sz="2200" dirty="0"/>
          </a:p>
          <a:p>
            <a:pPr>
              <a:defRPr/>
            </a:pPr>
            <a:r>
              <a:rPr lang="en-US" sz="2200" dirty="0"/>
              <a:t>Looks more difficult to find a collision.</a:t>
            </a:r>
          </a:p>
        </p:txBody>
      </p:sp>
    </p:spTree>
    <p:extLst>
      <p:ext uri="{BB962C8B-B14F-4D97-AF65-F5344CB8AC3E}">
        <p14:creationId xmlns:p14="http://schemas.microsoft.com/office/powerpoint/2010/main" val="83518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 strings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Java implementation of </a:t>
            </a:r>
            <a:r>
              <a:rPr lang="en-US" sz="2200" dirty="0" err="1"/>
              <a:t>String.hashCode</a:t>
            </a:r>
            <a:r>
              <a:rPr lang="en-US" sz="2200" dirty="0"/>
              <a:t>() is</a:t>
            </a:r>
          </a:p>
          <a:p>
            <a:pPr>
              <a:defRPr/>
            </a:pPr>
            <a:r>
              <a:rPr lang="en-US" sz="1800" dirty="0" err="1"/>
              <a:t>hashCode</a:t>
            </a:r>
            <a:r>
              <a:rPr lang="en-US" sz="1800" dirty="0"/>
              <a:t>(“a”) = ‘a’ = 97</a:t>
            </a:r>
          </a:p>
          <a:p>
            <a:pPr>
              <a:defRPr/>
            </a:pPr>
            <a:r>
              <a:rPr lang="en-US" sz="1800" dirty="0" err="1"/>
              <a:t>hashCode</a:t>
            </a:r>
            <a:r>
              <a:rPr lang="en-US" sz="1800" dirty="0"/>
              <a:t>(“b”) = ‘b’ = 98</a:t>
            </a:r>
          </a:p>
          <a:p>
            <a:pPr>
              <a:defRPr/>
            </a:pPr>
            <a:r>
              <a:rPr lang="en-US" sz="1800" dirty="0" err="1"/>
              <a:t>hashCode</a:t>
            </a:r>
            <a:r>
              <a:rPr lang="en-US" sz="1800" dirty="0"/>
              <a:t>(“ab”) = ‘a’*31 + ‘b’ = 3105</a:t>
            </a:r>
          </a:p>
          <a:p>
            <a:pPr>
              <a:defRPr/>
            </a:pPr>
            <a:r>
              <a:rPr lang="en-US" sz="1800" dirty="0" err="1"/>
              <a:t>hashCode</a:t>
            </a:r>
            <a:r>
              <a:rPr lang="en-US" sz="1800" dirty="0"/>
              <a:t>(“d”) = ‘d’ = 100</a:t>
            </a:r>
          </a:p>
          <a:p>
            <a:pPr>
              <a:defRPr/>
            </a:pPr>
            <a:r>
              <a:rPr lang="en-US" sz="1800" dirty="0" err="1"/>
              <a:t>hashCode</a:t>
            </a:r>
            <a:r>
              <a:rPr lang="en-US" sz="1800" dirty="0"/>
              <a:t>(“da”) = ‘d’*31 + ‘a’ = 3197</a:t>
            </a:r>
          </a:p>
          <a:p>
            <a:pPr>
              <a:defRPr/>
            </a:pPr>
            <a:r>
              <a:rPr lang="en-US" sz="1800" dirty="0" err="1"/>
              <a:t>hashCode</a:t>
            </a:r>
            <a:r>
              <a:rPr lang="en-US" sz="1800" dirty="0"/>
              <a:t>(“</a:t>
            </a:r>
            <a:r>
              <a:rPr lang="en-US" sz="1800" dirty="0" err="1"/>
              <a:t>abc</a:t>
            </a:r>
            <a:r>
              <a:rPr lang="en-US" sz="1800" dirty="0"/>
              <a:t>”) = ‘a’*31</a:t>
            </a:r>
            <a:r>
              <a:rPr lang="en-US" sz="1800" baseline="30000" dirty="0"/>
              <a:t>2</a:t>
            </a:r>
            <a:r>
              <a:rPr lang="en-US" sz="1800" dirty="0"/>
              <a:t>+’b’*31+’c’ = 97*31</a:t>
            </a:r>
            <a:r>
              <a:rPr lang="en-US" sz="1800" baseline="30000" dirty="0"/>
              <a:t>2</a:t>
            </a:r>
            <a:r>
              <a:rPr lang="en-US" sz="1800" dirty="0"/>
              <a:t>+98*31+99 = 96354</a:t>
            </a:r>
          </a:p>
          <a:p>
            <a:pPr>
              <a:defRPr/>
            </a:pPr>
            <a:r>
              <a:rPr lang="en-US" sz="1800" dirty="0" err="1"/>
              <a:t>hashCode</a:t>
            </a:r>
            <a:r>
              <a:rPr lang="en-US" sz="1800" dirty="0"/>
              <a:t>(“bac”) = ‘b’*31</a:t>
            </a:r>
            <a:r>
              <a:rPr lang="en-US" sz="1800" baseline="30000" dirty="0"/>
              <a:t>2</a:t>
            </a:r>
            <a:r>
              <a:rPr lang="en-US" sz="1800" dirty="0"/>
              <a:t>+’a’*31+’c’ = 97*31</a:t>
            </a:r>
            <a:r>
              <a:rPr lang="en-US" sz="1800" baseline="30000" dirty="0"/>
              <a:t>2</a:t>
            </a:r>
            <a:r>
              <a:rPr lang="en-US" sz="1800" dirty="0"/>
              <a:t>+98*31+99 = 97284</a:t>
            </a:r>
          </a:p>
          <a:p>
            <a:pPr>
              <a:defRPr/>
            </a:pPr>
            <a:r>
              <a:rPr lang="en-US" sz="1800" dirty="0" err="1"/>
              <a:t>hashCode</a:t>
            </a:r>
            <a:r>
              <a:rPr lang="en-US" sz="1800" dirty="0"/>
              <a:t>(“cab”) = ‘c’*31</a:t>
            </a:r>
            <a:r>
              <a:rPr lang="en-US" sz="1800" baseline="30000" dirty="0"/>
              <a:t>2</a:t>
            </a:r>
            <a:r>
              <a:rPr lang="en-US" sz="1800" dirty="0"/>
              <a:t>+’a’*31+’c’ = 97*31</a:t>
            </a:r>
            <a:r>
              <a:rPr lang="en-US" sz="1800" baseline="30000" dirty="0"/>
              <a:t>2</a:t>
            </a:r>
            <a:r>
              <a:rPr lang="en-US" sz="1800" dirty="0"/>
              <a:t>+98*31+99 = 98244</a:t>
            </a:r>
          </a:p>
          <a:p>
            <a:pPr>
              <a:defRPr/>
            </a:pPr>
            <a:r>
              <a:rPr lang="en-US" sz="2200" dirty="0"/>
              <a:t>Check it!</a:t>
            </a:r>
          </a:p>
        </p:txBody>
      </p:sp>
    </p:spTree>
    <p:extLst>
      <p:ext uri="{BB962C8B-B14F-4D97-AF65-F5344CB8AC3E}">
        <p14:creationId xmlns:p14="http://schemas.microsoft.com/office/powerpoint/2010/main" val="1784157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A hash function converts any key (an arbitrary object) into an int.</a:t>
            </a:r>
          </a:p>
          <a:p>
            <a:pPr>
              <a:defRPr/>
            </a:pPr>
            <a:r>
              <a:rPr lang="en-US" sz="2200" dirty="0"/>
              <a:t>Should be computable very efficiently</a:t>
            </a:r>
          </a:p>
          <a:p>
            <a:pPr>
              <a:defRPr/>
            </a:pPr>
            <a:r>
              <a:rPr lang="en-US" sz="2200" dirty="0"/>
              <a:t>We want different keys to be </a:t>
            </a:r>
            <a:r>
              <a:rPr lang="en-US" sz="2200" i="1" dirty="0"/>
              <a:t>usually </a:t>
            </a:r>
            <a:r>
              <a:rPr lang="en-US" sz="2200" dirty="0"/>
              <a:t>mapped to different values.</a:t>
            </a:r>
          </a:p>
          <a:p>
            <a:pPr>
              <a:defRPr/>
            </a:pPr>
            <a:r>
              <a:rPr lang="en-US" sz="2200" dirty="0"/>
              <a:t>Of course, it is impossible to always have different values, because there are more keys than the size of the hash table.</a:t>
            </a:r>
          </a:p>
          <a:p>
            <a:pPr>
              <a:defRPr/>
            </a:pPr>
            <a:r>
              <a:rPr lang="en-US" sz="2200"/>
              <a:t>Want </a:t>
            </a:r>
            <a:r>
              <a:rPr lang="en-US" sz="2200" dirty="0"/>
              <a:t>to utilize all slots in the table</a:t>
            </a:r>
          </a:p>
          <a:p>
            <a:pPr>
              <a:defRPr/>
            </a:pPr>
            <a:r>
              <a:rPr lang="en-US" sz="2200" dirty="0"/>
              <a:t>But we can at least try avoid “obvious” collisions.</a:t>
            </a:r>
          </a:p>
          <a:p>
            <a:pPr>
              <a:defRPr/>
            </a:pPr>
            <a:r>
              <a:rPr lang="en-US" sz="2200" i="1" dirty="0"/>
              <a:t>For example, using modulo prime is better than using modulo 100.</a:t>
            </a:r>
          </a:p>
          <a:p>
            <a:pPr>
              <a:defRPr/>
            </a:pPr>
            <a:endParaRPr lang="en-US" sz="2200" dirty="0"/>
          </a:p>
          <a:p>
            <a:pPr>
              <a:defRPr/>
            </a:pPr>
            <a:r>
              <a:rPr lang="en-US" sz="2200" dirty="0"/>
              <a:t>In general, hash functions are a form of art more than science.</a:t>
            </a:r>
          </a:p>
          <a:p>
            <a:pPr algn="l">
              <a:defRPr/>
            </a:pPr>
            <a:r>
              <a:rPr lang="en-US" sz="1800" dirty="0"/>
              <a:t>… or maybe I just don’t get it…</a:t>
            </a:r>
          </a:p>
        </p:txBody>
      </p:sp>
    </p:spTree>
    <p:extLst>
      <p:ext uri="{BB962C8B-B14F-4D97-AF65-F5344CB8AC3E}">
        <p14:creationId xmlns:p14="http://schemas.microsoft.com/office/powerpoint/2010/main" val="158835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Hash functions are also used for cryptography.</a:t>
            </a:r>
          </a:p>
          <a:p>
            <a:pPr>
              <a:defRPr/>
            </a:pPr>
            <a:r>
              <a:rPr lang="en-US" sz="2200" dirty="0"/>
              <a:t>For these applications we want a function that is </a:t>
            </a:r>
            <a:r>
              <a:rPr lang="en-US" sz="2200" i="1" u="sng" dirty="0"/>
              <a:t>hard to invert</a:t>
            </a:r>
            <a:r>
              <a:rPr lang="en-US" sz="2200" dirty="0"/>
              <a:t>.</a:t>
            </a:r>
          </a:p>
          <a:p>
            <a:pPr>
              <a:defRPr/>
            </a:pPr>
            <a:r>
              <a:rPr lang="en-US" sz="2200" dirty="0"/>
              <a:t>For example, it is hard to find a string str such that hash(str) = 12345</a:t>
            </a:r>
          </a:p>
          <a:p>
            <a:pPr>
              <a:defRPr/>
            </a:pPr>
            <a:r>
              <a:rPr lang="en-US" sz="2200" u="sng" dirty="0"/>
              <a:t>Example</a:t>
            </a:r>
            <a:r>
              <a:rPr lang="en-US" sz="2200" dirty="0"/>
              <a:t>: (</a:t>
            </a:r>
            <a:r>
              <a:rPr lang="en-US" sz="2200" i="1" dirty="0"/>
              <a:t>I think it is a true story</a:t>
            </a:r>
            <a:r>
              <a:rPr lang="en-US" sz="2200" dirty="0"/>
              <a:t>) when your email passwords are stored on </a:t>
            </a:r>
            <a:r>
              <a:rPr lang="en-US" sz="2200" dirty="0" err="1"/>
              <a:t>sfu</a:t>
            </a:r>
            <a:r>
              <a:rPr lang="en-US" sz="2200" dirty="0"/>
              <a:t> servers, actually, only their hashes are stored.</a:t>
            </a:r>
          </a:p>
          <a:p>
            <a:pPr>
              <a:defRPr/>
            </a:pPr>
            <a:r>
              <a:rPr lang="en-US" sz="2200" dirty="0"/>
              <a:t>So any string whose </a:t>
            </a:r>
            <a:r>
              <a:rPr lang="en-US" sz="2200" dirty="0" err="1"/>
              <a:t>hashCode</a:t>
            </a:r>
            <a:r>
              <a:rPr lang="en-US" sz="2200" dirty="0"/>
              <a:t>(string) gives the correct </a:t>
            </a:r>
            <a:r>
              <a:rPr lang="en-US" sz="2200" dirty="0" err="1"/>
              <a:t>hashValue</a:t>
            </a:r>
            <a:r>
              <a:rPr lang="en-US" sz="2200" dirty="0"/>
              <a:t>, will allow access to the email.</a:t>
            </a:r>
          </a:p>
          <a:p>
            <a:pPr>
              <a:defRPr/>
            </a:pPr>
            <a:r>
              <a:rPr lang="en-US" sz="2200" dirty="0"/>
              <a:t>e.g. hash(“Igor12345”) = 0x9123afbcd13</a:t>
            </a:r>
          </a:p>
          <a:p>
            <a:pPr>
              <a:defRPr/>
            </a:pPr>
            <a:r>
              <a:rPr lang="en-US" sz="2200" dirty="0"/>
              <a:t>So any password attempt with the same hash value will work</a:t>
            </a:r>
          </a:p>
          <a:p>
            <a:pPr>
              <a:defRPr/>
            </a:pPr>
            <a:r>
              <a:rPr lang="en-US" sz="2200" dirty="0"/>
              <a:t>But that’s a completely different story</a:t>
            </a:r>
          </a:p>
        </p:txBody>
      </p:sp>
    </p:spTree>
    <p:extLst>
      <p:ext uri="{BB962C8B-B14F-4D97-AF65-F5344CB8AC3E}">
        <p14:creationId xmlns:p14="http://schemas.microsoft.com/office/powerpoint/2010/main" val="370412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de-DE" sz="6000" dirty="0">
                <a:latin typeface="Arial" panose="020B0604020202020204" pitchFamily="34" charset="0"/>
                <a:cs typeface="Arial" panose="020B0604020202020204" pitchFamily="34" charset="0"/>
              </a:rPr>
              <a:t>Back to </a:t>
            </a:r>
            <a:r>
              <a:rPr lang="en-CA" sz="6000" dirty="0"/>
              <a:t>Hash Tables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844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Recall our goal in the beginning of the lecture:</a:t>
            </a:r>
          </a:p>
          <a:p>
            <a:pPr>
              <a:defRPr/>
            </a:pPr>
            <a:r>
              <a:rPr lang="en-US" sz="2200" dirty="0"/>
              <a:t>We want a data structure that supports the following operations:</a:t>
            </a:r>
          </a:p>
          <a:p>
            <a:pPr marL="342900" indent="-342900">
              <a:buFont typeface="Arial" panose="020B0604020202020204" pitchFamily="34" charset="0"/>
              <a:buChar char="•"/>
              <a:defRPr/>
            </a:pPr>
            <a:r>
              <a:rPr lang="en-US" sz="2200" dirty="0"/>
              <a:t>Insert(element)</a:t>
            </a:r>
          </a:p>
          <a:p>
            <a:pPr marL="342900" indent="-342900">
              <a:buFont typeface="Arial" panose="020B0604020202020204" pitchFamily="34" charset="0"/>
              <a:buChar char="•"/>
              <a:defRPr/>
            </a:pPr>
            <a:r>
              <a:rPr lang="en-US" sz="2200" dirty="0"/>
              <a:t>Remove(element)</a:t>
            </a:r>
          </a:p>
          <a:p>
            <a:pPr marL="342900" indent="-342900">
              <a:buFont typeface="Arial" panose="020B0604020202020204" pitchFamily="34" charset="0"/>
              <a:buChar char="•"/>
              <a:defRPr/>
            </a:pPr>
            <a:r>
              <a:rPr lang="en-US" sz="2200" dirty="0"/>
              <a:t>Contains?(element)</a:t>
            </a:r>
          </a:p>
          <a:p>
            <a:pPr>
              <a:defRPr/>
            </a:pPr>
            <a:r>
              <a:rPr lang="en-US" sz="2200" dirty="0"/>
              <a:t>We want all operations to be as efficient as possible.</a:t>
            </a:r>
          </a:p>
          <a:p>
            <a:pPr>
              <a:defRPr/>
            </a:pPr>
            <a:r>
              <a:rPr lang="en-US" sz="2200" dirty="0"/>
              <a:t>Ideally O(1) time for each.</a:t>
            </a:r>
          </a:p>
        </p:txBody>
      </p:sp>
    </p:spTree>
    <p:extLst>
      <p:ext uri="{BB962C8B-B14F-4D97-AF65-F5344CB8AC3E}">
        <p14:creationId xmlns:p14="http://schemas.microsoft.com/office/powerpoint/2010/main" val="392784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tables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A possible solution for this data structure would be the following:</a:t>
            </a:r>
          </a:p>
          <a:p>
            <a:pPr marL="342900" indent="-342900">
              <a:buFont typeface="Arial" panose="020B0604020202020204" pitchFamily="34" charset="0"/>
              <a:buChar char="•"/>
              <a:defRPr/>
            </a:pPr>
            <a:r>
              <a:rPr lang="en-US" sz="2200" dirty="0"/>
              <a:t>Create an array of some fixed size, say 1019 (some large prime)</a:t>
            </a:r>
          </a:p>
          <a:p>
            <a:pPr marL="342900" indent="-342900">
              <a:buFont typeface="Arial" panose="020B0604020202020204" pitchFamily="34" charset="0"/>
              <a:buChar char="•"/>
              <a:defRPr/>
            </a:pPr>
            <a:r>
              <a:rPr lang="en-US" sz="2200" dirty="0"/>
              <a:t>Add(element):</a:t>
            </a:r>
          </a:p>
          <a:p>
            <a:pPr>
              <a:defRPr/>
            </a:pPr>
            <a:r>
              <a:rPr lang="en-US" sz="2200" dirty="0"/>
              <a:t>	- array[ </a:t>
            </a:r>
            <a:r>
              <a:rPr lang="en-US" sz="2200" dirty="0" err="1"/>
              <a:t>element.hashCode</a:t>
            </a:r>
            <a:r>
              <a:rPr lang="en-US" sz="2200" dirty="0"/>
              <a:t>() % 1019 ] = element;</a:t>
            </a:r>
          </a:p>
          <a:p>
            <a:pPr marL="342900" indent="-342900">
              <a:buFont typeface="Arial" panose="020B0604020202020204" pitchFamily="34" charset="0"/>
              <a:buChar char="•"/>
              <a:defRPr/>
            </a:pPr>
            <a:r>
              <a:rPr lang="en-US" sz="2200" dirty="0"/>
              <a:t>Remove(element)</a:t>
            </a:r>
          </a:p>
          <a:p>
            <a:pPr>
              <a:defRPr/>
            </a:pPr>
            <a:r>
              <a:rPr lang="en-US" sz="2200" dirty="0"/>
              <a:t>	- array[ </a:t>
            </a:r>
            <a:r>
              <a:rPr lang="en-US" sz="2200" dirty="0" err="1"/>
              <a:t>element.hashCode</a:t>
            </a:r>
            <a:r>
              <a:rPr lang="en-US" sz="2200" dirty="0"/>
              <a:t>() % 1019] = </a:t>
            </a:r>
            <a:r>
              <a:rPr lang="en-US" sz="2200" b="1" dirty="0">
                <a:solidFill>
                  <a:srgbClr val="C00000"/>
                </a:solidFill>
              </a:rPr>
              <a:t>null</a:t>
            </a:r>
            <a:r>
              <a:rPr lang="en-US" sz="2200" dirty="0"/>
              <a:t>;</a:t>
            </a:r>
          </a:p>
          <a:p>
            <a:pPr marL="342900" indent="-342900">
              <a:buFont typeface="Arial" panose="020B0604020202020204" pitchFamily="34" charset="0"/>
              <a:buChar char="•"/>
              <a:defRPr/>
            </a:pPr>
            <a:r>
              <a:rPr lang="en-US" sz="2200" dirty="0"/>
              <a:t>Contains(element)</a:t>
            </a:r>
          </a:p>
          <a:p>
            <a:pPr>
              <a:defRPr/>
            </a:pPr>
            <a:r>
              <a:rPr lang="en-US" sz="2200" dirty="0"/>
              <a:t>	- </a:t>
            </a:r>
            <a:r>
              <a:rPr lang="en-US" sz="2200" b="1" dirty="0">
                <a:solidFill>
                  <a:srgbClr val="C00000"/>
                </a:solidFill>
              </a:rPr>
              <a:t>return</a:t>
            </a:r>
            <a:r>
              <a:rPr lang="en-US" sz="2200" dirty="0"/>
              <a:t> (array[ </a:t>
            </a:r>
            <a:r>
              <a:rPr lang="en-US" sz="2200" dirty="0" err="1"/>
              <a:t>element.hashCode</a:t>
            </a:r>
            <a:r>
              <a:rPr lang="en-US" sz="2200" dirty="0"/>
              <a:t>() % 1019 ] != </a:t>
            </a:r>
            <a:r>
              <a:rPr lang="en-US" sz="2200" b="1" dirty="0">
                <a:solidFill>
                  <a:srgbClr val="C00000"/>
                </a:solidFill>
              </a:rPr>
              <a:t>null</a:t>
            </a:r>
            <a:r>
              <a:rPr lang="en-US" sz="2200" dirty="0"/>
              <a:t>);</a:t>
            </a:r>
          </a:p>
          <a:p>
            <a:pPr>
              <a:defRPr/>
            </a:pPr>
            <a:endParaRPr lang="en-US" sz="2200" dirty="0"/>
          </a:p>
          <a:p>
            <a:pPr>
              <a:defRPr/>
            </a:pPr>
            <a:endParaRPr lang="en-US" sz="2200" dirty="0" err="1"/>
          </a:p>
        </p:txBody>
      </p:sp>
      <p:sp>
        <p:nvSpPr>
          <p:cNvPr id="4" name="Rectangle: Rounded Corners 3">
            <a:extLst>
              <a:ext uri="{FF2B5EF4-FFF2-40B4-BE49-F238E27FC236}">
                <a16:creationId xmlns:a16="http://schemas.microsoft.com/office/drawing/2014/main" id="{ED9194C2-BCB0-48B2-B7C9-0D5C401B2F9A}"/>
              </a:ext>
            </a:extLst>
          </p:cNvPr>
          <p:cNvSpPr/>
          <p:nvPr/>
        </p:nvSpPr>
        <p:spPr>
          <a:xfrm>
            <a:off x="866713" y="5943342"/>
            <a:ext cx="3682984" cy="954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200" dirty="0">
                <a:ln w="0"/>
                <a:solidFill>
                  <a:schemeClr val="tx1"/>
                </a:solidFill>
                <a:effectLst>
                  <a:outerShdw blurRad="38100" dist="19050" dir="2700000" algn="tl" rotWithShape="0">
                    <a:schemeClr val="dk1">
                      <a:alpha val="40000"/>
                    </a:schemeClr>
                  </a:outerShdw>
                </a:effectLst>
              </a:rPr>
              <a:t>Q: What if two elements are mapped to the same index?</a:t>
            </a:r>
            <a:endParaRPr lang="en-CA" sz="2200" dirty="0">
              <a:ln w="0"/>
              <a:solidFill>
                <a:schemeClr val="tx1"/>
              </a:solidFill>
              <a:effectLst>
                <a:outerShdw blurRad="38100" dist="19050" dir="2700000" algn="tl" rotWithShape="0">
                  <a:schemeClr val="dk1">
                    <a:alpha val="40000"/>
                  </a:schemeClr>
                </a:outerShdw>
              </a:effectLst>
            </a:endParaRPr>
          </a:p>
        </p:txBody>
      </p:sp>
      <p:sp>
        <p:nvSpPr>
          <p:cNvPr id="5" name="Rectangle: Rounded Corners 4">
            <a:extLst>
              <a:ext uri="{FF2B5EF4-FFF2-40B4-BE49-F238E27FC236}">
                <a16:creationId xmlns:a16="http://schemas.microsoft.com/office/drawing/2014/main" id="{DCBB402B-F7C4-46B2-8639-EB4B2A1EBF26}"/>
              </a:ext>
            </a:extLst>
          </p:cNvPr>
          <p:cNvSpPr/>
          <p:nvPr/>
        </p:nvSpPr>
        <p:spPr>
          <a:xfrm>
            <a:off x="5221177" y="5943342"/>
            <a:ext cx="3682984" cy="954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200" dirty="0">
                <a:ln w="0"/>
                <a:solidFill>
                  <a:schemeClr val="tx1"/>
                </a:solidFill>
                <a:effectLst>
                  <a:outerShdw blurRad="38100" dist="19050" dir="2700000" algn="tl" rotWithShape="0">
                    <a:schemeClr val="dk1">
                      <a:alpha val="40000"/>
                    </a:schemeClr>
                  </a:outerShdw>
                </a:effectLst>
              </a:rPr>
              <a:t>How should we handle collisions?</a:t>
            </a:r>
            <a:endParaRPr lang="en-CA" sz="2200" dirty="0">
              <a:ln w="0"/>
              <a:solidFill>
                <a:schemeClr val="tx1"/>
              </a:solidFill>
              <a:effectLst>
                <a:outerShdw blurRad="38100" dist="19050" dir="2700000" algn="tl" rotWithShape="0">
                  <a:schemeClr val="dk1">
                    <a:alpha val="40000"/>
                  </a:schemeClr>
                </a:outerShdw>
              </a:effectLst>
            </a:endParaRPr>
          </a:p>
        </p:txBody>
      </p:sp>
      <p:pic>
        <p:nvPicPr>
          <p:cNvPr id="1030" name="Picture 6" descr="Planets Collide! Not Just In The Movies Anymore | WIRED">
            <a:extLst>
              <a:ext uri="{FF2B5EF4-FFF2-40B4-BE49-F238E27FC236}">
                <a16:creationId xmlns:a16="http://schemas.microsoft.com/office/drawing/2014/main" id="{4E457DB8-8F7D-4877-A259-8042D2BE08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8748" y="1763376"/>
            <a:ext cx="4762500" cy="367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109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noGrp="1"/>
          </p:cNvSpPr>
          <p:nvPr>
            <p:ph type="body" idx="4294967295"/>
          </p:nvPr>
        </p:nvSpPr>
        <p:spPr>
          <a:xfrm>
            <a:off x="719998" y="1949043"/>
            <a:ext cx="8855643" cy="4763155"/>
          </a:xfrm>
        </p:spPr>
        <p:txBody>
          <a:bodyPr/>
          <a:lstStyle/>
          <a:p>
            <a:pPr>
              <a:defRPr/>
            </a:pPr>
            <a:br>
              <a:rPr lang="en-US" sz="2200" dirty="0"/>
            </a:br>
            <a:r>
              <a:rPr lang="en-US" sz="2200" dirty="0"/>
              <a:t>Two standard solutions:</a:t>
            </a:r>
          </a:p>
          <a:p>
            <a:pPr marL="457200" indent="-457200">
              <a:buFont typeface="+mj-lt"/>
              <a:buAutoNum type="arabicPeriod"/>
              <a:defRPr/>
            </a:pPr>
            <a:r>
              <a:rPr lang="en-US" sz="2200" dirty="0"/>
              <a:t>Separate Chaining / Closed addressing</a:t>
            </a:r>
          </a:p>
          <a:p>
            <a:pPr marL="457200" indent="-457200">
              <a:buFont typeface="+mj-lt"/>
              <a:buAutoNum type="arabicPeriod"/>
              <a:defRPr/>
            </a:pPr>
            <a:r>
              <a:rPr lang="en-US" sz="2200" dirty="0"/>
              <a:t>Open Addressing / Probing</a:t>
            </a:r>
          </a:p>
        </p:txBody>
      </p:sp>
      <p:sp>
        <p:nvSpPr>
          <p:cNvPr id="9" name="Arrow: Right 8">
            <a:extLst>
              <a:ext uri="{FF2B5EF4-FFF2-40B4-BE49-F238E27FC236}">
                <a16:creationId xmlns:a16="http://schemas.microsoft.com/office/drawing/2014/main" id="{C54D3EBC-1487-46B4-82A7-64B81BB53964}"/>
              </a:ext>
            </a:extLst>
          </p:cNvPr>
          <p:cNvSpPr/>
          <p:nvPr/>
        </p:nvSpPr>
        <p:spPr>
          <a:xfrm rot="665529">
            <a:off x="2636359" y="1650858"/>
            <a:ext cx="3801753" cy="566797"/>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hash(“CMPT125”, ”Fall2018”)=2</a:t>
            </a:r>
            <a:endParaRPr lang="en-CA" b="1" dirty="0">
              <a:solidFill>
                <a:schemeClr val="tx1"/>
              </a:solidFill>
            </a:endParaRPr>
          </a:p>
        </p:txBody>
      </p:sp>
      <p:sp>
        <p:nvSpPr>
          <p:cNvPr id="2" name="Title 1"/>
          <p:cNvSpPr txBox="1">
            <a:spLocks noGrp="1"/>
          </p:cNvSpPr>
          <p:nvPr>
            <p:ph type="title" idx="4294967295"/>
          </p:nvPr>
        </p:nvSpPr>
        <p:spPr/>
        <p:txBody>
          <a:bodyPr anchorCtr="0"/>
          <a:lstStyle/>
          <a:p>
            <a:pPr lvl="0" algn="l"/>
            <a:r>
              <a:rPr lang="de-DE" altLang="en-US" dirty="0"/>
              <a:t>Hash tables - collisions</a:t>
            </a:r>
            <a:endParaRPr lang="de-DE"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8B99AFE4-0805-45CE-896C-6CBE1B247539}"/>
              </a:ext>
            </a:extLst>
          </p:cNvPr>
          <p:cNvGraphicFramePr>
            <a:graphicFrameLocks noGrp="1"/>
          </p:cNvGraphicFramePr>
          <p:nvPr/>
        </p:nvGraphicFramePr>
        <p:xfrm>
          <a:off x="7044310" y="1509599"/>
          <a:ext cx="2531331" cy="4716054"/>
        </p:xfrm>
        <a:graphic>
          <a:graphicData uri="http://schemas.openxmlformats.org/drawingml/2006/table">
            <a:tbl>
              <a:tblPr firstRow="1" bandRow="1">
                <a:tableStyleId>{5C22544A-7EE6-4342-B048-85BDC9FD1C3A}</a:tableStyleId>
              </a:tblPr>
              <a:tblGrid>
                <a:gridCol w="2531331">
                  <a:extLst>
                    <a:ext uri="{9D8B030D-6E8A-4147-A177-3AD203B41FA5}">
                      <a16:colId xmlns:a16="http://schemas.microsoft.com/office/drawing/2014/main" val="1089706476"/>
                    </a:ext>
                  </a:extLst>
                </a:gridCol>
              </a:tblGrid>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683455950"/>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694223137"/>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”Fall2018”)</a:t>
                      </a:r>
                      <a:endParaRPr lang="en-CA" sz="1600" dirty="0"/>
                    </a:p>
                  </a:txBody>
                  <a:tcPr>
                    <a:solidFill>
                      <a:schemeClr val="accent4">
                        <a:lumMod val="60000"/>
                        <a:lumOff val="40000"/>
                      </a:schemeClr>
                    </a:solidFill>
                  </a:tcPr>
                </a:tc>
                <a:extLst>
                  <a:ext uri="{0D108BD9-81ED-4DB2-BD59-A6C34878D82A}">
                    <a16:rowId xmlns:a16="http://schemas.microsoft.com/office/drawing/2014/main" val="4142226951"/>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1432841547"/>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1008735557"/>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1577057423"/>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3756897479"/>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”Fall2020”)</a:t>
                      </a:r>
                      <a:endParaRPr lang="en-CA" sz="1600" dirty="0"/>
                    </a:p>
                  </a:txBody>
                  <a:tcPr>
                    <a:solidFill>
                      <a:schemeClr val="accent4">
                        <a:lumMod val="60000"/>
                        <a:lumOff val="40000"/>
                      </a:schemeClr>
                    </a:solidFill>
                  </a:tcPr>
                </a:tc>
                <a:extLst>
                  <a:ext uri="{0D108BD9-81ED-4DB2-BD59-A6C34878D82A}">
                    <a16:rowId xmlns:a16="http://schemas.microsoft.com/office/drawing/2014/main" val="1724380412"/>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(“CMPT409”, ”Fall2019”)</a:t>
                      </a:r>
                      <a:endParaRPr lang="en-CA" sz="1600" dirty="0"/>
                    </a:p>
                  </a:txBody>
                  <a:tcPr>
                    <a:solidFill>
                      <a:schemeClr val="accent4">
                        <a:lumMod val="60000"/>
                        <a:lumOff val="40000"/>
                      </a:schemeClr>
                    </a:solidFill>
                  </a:tcPr>
                </a:tc>
                <a:extLst>
                  <a:ext uri="{0D108BD9-81ED-4DB2-BD59-A6C34878D82A}">
                    <a16:rowId xmlns:a16="http://schemas.microsoft.com/office/drawing/2014/main" val="3794901145"/>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(“CMPT225”, ”Spring2021”)</a:t>
                      </a:r>
                      <a:endParaRPr lang="en-CA" sz="1600" dirty="0"/>
                    </a:p>
                  </a:txBody>
                  <a:tcPr>
                    <a:solidFill>
                      <a:schemeClr val="accent4">
                        <a:lumMod val="60000"/>
                        <a:lumOff val="40000"/>
                      </a:schemeClr>
                    </a:solidFill>
                  </a:tcPr>
                </a:tc>
                <a:extLst>
                  <a:ext uri="{0D108BD9-81ED-4DB2-BD59-A6C34878D82A}">
                    <a16:rowId xmlns:a16="http://schemas.microsoft.com/office/drawing/2014/main" val="3620897948"/>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64395877"/>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1405485464"/>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”Fall2019”)</a:t>
                      </a:r>
                      <a:endParaRPr lang="en-CA" sz="1600" dirty="0"/>
                    </a:p>
                  </a:txBody>
                  <a:tcPr>
                    <a:solidFill>
                      <a:schemeClr val="accent4">
                        <a:lumMod val="60000"/>
                        <a:lumOff val="40000"/>
                      </a:schemeClr>
                    </a:solidFill>
                  </a:tcPr>
                </a:tc>
                <a:extLst>
                  <a:ext uri="{0D108BD9-81ED-4DB2-BD59-A6C34878D82A}">
                    <a16:rowId xmlns:a16="http://schemas.microsoft.com/office/drawing/2014/main" val="689701922"/>
                  </a:ext>
                </a:extLst>
              </a:tr>
              <a:tr h="3574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(“CMPT805”, ”Spring2019”)</a:t>
                      </a:r>
                      <a:endParaRPr lang="en-CA" sz="1600" dirty="0"/>
                    </a:p>
                  </a:txBody>
                  <a:tcPr>
                    <a:solidFill>
                      <a:schemeClr val="accent4">
                        <a:lumMod val="60000"/>
                        <a:lumOff val="40000"/>
                      </a:schemeClr>
                    </a:solidFill>
                  </a:tcPr>
                </a:tc>
                <a:extLst>
                  <a:ext uri="{0D108BD9-81ED-4DB2-BD59-A6C34878D82A}">
                    <a16:rowId xmlns:a16="http://schemas.microsoft.com/office/drawing/2014/main" val="2876070322"/>
                  </a:ext>
                </a:extLst>
              </a:tr>
            </a:tbl>
          </a:graphicData>
        </a:graphic>
      </p:graphicFrame>
      <p:graphicFrame>
        <p:nvGraphicFramePr>
          <p:cNvPr id="6" name="Table 5">
            <a:extLst>
              <a:ext uri="{FF2B5EF4-FFF2-40B4-BE49-F238E27FC236}">
                <a16:creationId xmlns:a16="http://schemas.microsoft.com/office/drawing/2014/main" id="{3B46332F-6862-4A0E-A9C9-798DA76CCF65}"/>
              </a:ext>
            </a:extLst>
          </p:cNvPr>
          <p:cNvGraphicFramePr>
            <a:graphicFrameLocks noGrp="1"/>
          </p:cNvGraphicFramePr>
          <p:nvPr/>
        </p:nvGraphicFramePr>
        <p:xfrm>
          <a:off x="6489369" y="1509596"/>
          <a:ext cx="521483" cy="4693920"/>
        </p:xfrm>
        <a:graphic>
          <a:graphicData uri="http://schemas.openxmlformats.org/drawingml/2006/table">
            <a:tbl>
              <a:tblPr firstRow="1" bandRow="1">
                <a:tableStyleId>{5C22544A-7EE6-4342-B048-85BDC9FD1C3A}</a:tableStyleId>
              </a:tblPr>
              <a:tblGrid>
                <a:gridCol w="521483">
                  <a:extLst>
                    <a:ext uri="{9D8B030D-6E8A-4147-A177-3AD203B41FA5}">
                      <a16:colId xmlns:a16="http://schemas.microsoft.com/office/drawing/2014/main" val="1089706476"/>
                    </a:ext>
                  </a:extLst>
                </a:gridCol>
              </a:tblGrid>
              <a:tr h="271933">
                <a:tc>
                  <a:txBody>
                    <a:bodyPr/>
                    <a:lstStyle/>
                    <a:p>
                      <a:pPr algn="ctr"/>
                      <a:r>
                        <a:rPr lang="en-US" sz="1600" b="0" dirty="0">
                          <a:solidFill>
                            <a:schemeClr val="tx1"/>
                          </a:solidFill>
                        </a:rPr>
                        <a:t>0</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83455950"/>
                  </a:ext>
                </a:extLst>
              </a:tr>
              <a:tr h="271933">
                <a:tc>
                  <a:txBody>
                    <a:bodyPr/>
                    <a:lstStyle/>
                    <a:p>
                      <a:pPr algn="ctr"/>
                      <a:r>
                        <a:rPr lang="en-US" sz="1600" b="0" dirty="0">
                          <a:solidFill>
                            <a:schemeClr val="tx1"/>
                          </a:solidFill>
                        </a:rPr>
                        <a:t>1</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94223137"/>
                  </a:ext>
                </a:extLst>
              </a:tr>
              <a:tr h="271933">
                <a:tc>
                  <a:txBody>
                    <a:bodyPr/>
                    <a:lstStyle/>
                    <a:p>
                      <a:pPr algn="ctr"/>
                      <a:r>
                        <a:rPr lang="en-US" sz="1600" b="0" dirty="0">
                          <a:solidFill>
                            <a:schemeClr val="tx1"/>
                          </a:solidFill>
                        </a:rPr>
                        <a:t>2</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4142226951"/>
                  </a:ext>
                </a:extLst>
              </a:tr>
              <a:tr h="271933">
                <a:tc>
                  <a:txBody>
                    <a:bodyPr/>
                    <a:lstStyle/>
                    <a:p>
                      <a:pPr algn="ctr"/>
                      <a:r>
                        <a:rPr lang="en-US" sz="1600" b="0" dirty="0">
                          <a:solidFill>
                            <a:schemeClr val="tx1"/>
                          </a:solidFill>
                        </a:rPr>
                        <a:t>3</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432841547"/>
                  </a:ext>
                </a:extLst>
              </a:tr>
              <a:tr h="271933">
                <a:tc>
                  <a:txBody>
                    <a:bodyPr/>
                    <a:lstStyle/>
                    <a:p>
                      <a:pPr algn="ctr"/>
                      <a:r>
                        <a:rPr lang="en-US" sz="1600" b="0" dirty="0">
                          <a:solidFill>
                            <a:schemeClr val="tx1"/>
                          </a:solidFill>
                        </a:rPr>
                        <a:t>4</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008735557"/>
                  </a:ext>
                </a:extLst>
              </a:tr>
              <a:tr h="271933">
                <a:tc>
                  <a:txBody>
                    <a:bodyPr/>
                    <a:lstStyle/>
                    <a:p>
                      <a:pPr algn="ctr"/>
                      <a:r>
                        <a:rPr lang="en-US" sz="1600" b="0" dirty="0">
                          <a:solidFill>
                            <a:schemeClr val="tx1"/>
                          </a:solidFill>
                        </a:rPr>
                        <a:t>5</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577057423"/>
                  </a:ext>
                </a:extLst>
              </a:tr>
              <a:tr h="271933">
                <a:tc>
                  <a:txBody>
                    <a:bodyPr/>
                    <a:lstStyle/>
                    <a:p>
                      <a:pPr algn="ctr"/>
                      <a:r>
                        <a:rPr lang="en-US" sz="1600" b="0" dirty="0">
                          <a:solidFill>
                            <a:schemeClr val="tx1"/>
                          </a:solidFill>
                        </a:rPr>
                        <a:t>6</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756897479"/>
                  </a:ext>
                </a:extLst>
              </a:tr>
              <a:tr h="271933">
                <a:tc>
                  <a:txBody>
                    <a:bodyPr/>
                    <a:lstStyle/>
                    <a:p>
                      <a:pPr algn="ctr"/>
                      <a:r>
                        <a:rPr lang="en-US" sz="1600" b="0" dirty="0">
                          <a:solidFill>
                            <a:schemeClr val="tx1"/>
                          </a:solidFill>
                        </a:rPr>
                        <a:t>7</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724380412"/>
                  </a:ext>
                </a:extLst>
              </a:tr>
              <a:tr h="271933">
                <a:tc>
                  <a:txBody>
                    <a:bodyPr/>
                    <a:lstStyle/>
                    <a:p>
                      <a:pPr algn="ctr"/>
                      <a:r>
                        <a:rPr lang="en-US" sz="1600" b="0" dirty="0">
                          <a:solidFill>
                            <a:schemeClr val="tx1"/>
                          </a:solidFill>
                        </a:rPr>
                        <a:t>8</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794901145"/>
                  </a:ext>
                </a:extLst>
              </a:tr>
              <a:tr h="271933">
                <a:tc>
                  <a:txBody>
                    <a:bodyPr/>
                    <a:lstStyle/>
                    <a:p>
                      <a:pPr algn="ctr"/>
                      <a:r>
                        <a:rPr lang="en-US" sz="1600" b="0" dirty="0">
                          <a:solidFill>
                            <a:schemeClr val="tx1"/>
                          </a:solidFill>
                        </a:rPr>
                        <a:t>9</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620897948"/>
                  </a:ext>
                </a:extLst>
              </a:tr>
              <a:tr h="271933">
                <a:tc>
                  <a:txBody>
                    <a:bodyPr/>
                    <a:lstStyle/>
                    <a:p>
                      <a:pPr algn="ctr"/>
                      <a:r>
                        <a:rPr lang="en-US" sz="1600" b="0" dirty="0">
                          <a:solidFill>
                            <a:schemeClr val="tx1"/>
                          </a:solidFill>
                        </a:rPr>
                        <a:t>10</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4395877"/>
                  </a:ext>
                </a:extLst>
              </a:tr>
              <a:tr h="271933">
                <a:tc>
                  <a:txBody>
                    <a:bodyPr/>
                    <a:lstStyle/>
                    <a:p>
                      <a:pPr algn="ctr"/>
                      <a:r>
                        <a:rPr lang="en-US" sz="1600" b="0" dirty="0">
                          <a:solidFill>
                            <a:schemeClr val="tx1"/>
                          </a:solidFill>
                        </a:rPr>
                        <a:t>11</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405485464"/>
                  </a:ext>
                </a:extLst>
              </a:tr>
              <a:tr h="0">
                <a:tc>
                  <a:txBody>
                    <a:bodyPr/>
                    <a:lstStyle/>
                    <a:p>
                      <a:pPr algn="ctr"/>
                      <a:r>
                        <a:rPr lang="en-US" sz="1600" b="0" dirty="0">
                          <a:solidFill>
                            <a:schemeClr val="tx1"/>
                          </a:solidFill>
                        </a:rPr>
                        <a:t>12</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89701922"/>
                  </a:ext>
                </a:extLst>
              </a:tr>
              <a:tr h="271933">
                <a:tc>
                  <a:txBody>
                    <a:bodyPr/>
                    <a:lstStyle/>
                    <a:p>
                      <a:pPr algn="ctr"/>
                      <a:r>
                        <a:rPr lang="en-US" sz="1600" b="0" dirty="0">
                          <a:solidFill>
                            <a:schemeClr val="tx1"/>
                          </a:solidFill>
                        </a:rPr>
                        <a:t>13</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2876070322"/>
                  </a:ext>
                </a:extLst>
              </a:tr>
            </a:tbl>
          </a:graphicData>
        </a:graphic>
      </p:graphicFrame>
      <p:sp>
        <p:nvSpPr>
          <p:cNvPr id="8" name="Arrow: Right 7">
            <a:extLst>
              <a:ext uri="{FF2B5EF4-FFF2-40B4-BE49-F238E27FC236}">
                <a16:creationId xmlns:a16="http://schemas.microsoft.com/office/drawing/2014/main" id="{F7DE8C94-5507-4B73-B957-5F5E9EF23A42}"/>
              </a:ext>
            </a:extLst>
          </p:cNvPr>
          <p:cNvSpPr/>
          <p:nvPr/>
        </p:nvSpPr>
        <p:spPr>
          <a:xfrm rot="480755">
            <a:off x="2724086" y="4149629"/>
            <a:ext cx="3801753" cy="566797"/>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hash(“CMPT225”, ”Spring2021”)=9</a:t>
            </a:r>
            <a:endParaRPr lang="en-CA" b="1" dirty="0">
              <a:solidFill>
                <a:schemeClr val="tx1"/>
              </a:solidFill>
            </a:endParaRPr>
          </a:p>
        </p:txBody>
      </p:sp>
      <p:sp>
        <p:nvSpPr>
          <p:cNvPr id="10" name="Arrow: Right 9">
            <a:extLst>
              <a:ext uri="{FF2B5EF4-FFF2-40B4-BE49-F238E27FC236}">
                <a16:creationId xmlns:a16="http://schemas.microsoft.com/office/drawing/2014/main" id="{C5C896C2-AD3C-44FC-832A-E9CB0C6ED85D}"/>
              </a:ext>
            </a:extLst>
          </p:cNvPr>
          <p:cNvSpPr/>
          <p:nvPr/>
        </p:nvSpPr>
        <p:spPr>
          <a:xfrm rot="20359565">
            <a:off x="2733334" y="6132090"/>
            <a:ext cx="3801753" cy="566797"/>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hash(“CMPT125”, ”Fall2019”)=12</a:t>
            </a:r>
            <a:endParaRPr lang="en-CA" b="1" dirty="0">
              <a:solidFill>
                <a:schemeClr val="tx1"/>
              </a:solidFill>
            </a:endParaRPr>
          </a:p>
        </p:txBody>
      </p:sp>
      <p:sp>
        <p:nvSpPr>
          <p:cNvPr id="7" name="Arrow: Right 6">
            <a:extLst>
              <a:ext uri="{FF2B5EF4-FFF2-40B4-BE49-F238E27FC236}">
                <a16:creationId xmlns:a16="http://schemas.microsoft.com/office/drawing/2014/main" id="{0C2B2287-17AD-4279-8DF8-4285CEDF2CBB}"/>
              </a:ext>
            </a:extLst>
          </p:cNvPr>
          <p:cNvSpPr/>
          <p:nvPr/>
        </p:nvSpPr>
        <p:spPr>
          <a:xfrm rot="20520417">
            <a:off x="2917187" y="4993340"/>
            <a:ext cx="3647868" cy="605528"/>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hash(“CMPT125”, ”Fall2021”)=9</a:t>
            </a:r>
            <a:endParaRPr lang="en-CA" b="1" dirty="0">
              <a:solidFill>
                <a:schemeClr val="tx1"/>
              </a:solidFill>
            </a:endParaRPr>
          </a:p>
        </p:txBody>
      </p:sp>
    </p:spTree>
    <p:extLst>
      <p:ext uri="{BB962C8B-B14F-4D97-AF65-F5344CB8AC3E}">
        <p14:creationId xmlns:p14="http://schemas.microsoft.com/office/powerpoint/2010/main" val="98334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0"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de-DE" sz="6000" dirty="0">
                <a:latin typeface="Arial" panose="020B0604020202020204" pitchFamily="34" charset="0"/>
                <a:cs typeface="Arial" panose="020B0604020202020204" pitchFamily="34" charset="0"/>
              </a:rPr>
              <a:t>Separate Chaining</a:t>
            </a:r>
          </a:p>
        </p:txBody>
      </p:sp>
    </p:spTree>
    <p:extLst>
      <p:ext uri="{BB962C8B-B14F-4D97-AF65-F5344CB8AC3E}">
        <p14:creationId xmlns:p14="http://schemas.microsoft.com/office/powerpoint/2010/main" val="2408002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Hashing</a:t>
            </a:r>
            <a:br>
              <a:rPr lang="en-CA" sz="6000" dirty="0"/>
            </a:br>
            <a:r>
              <a:rPr lang="en-CA" sz="6000" dirty="0"/>
              <a:t>and</a:t>
            </a:r>
            <a:br>
              <a:rPr lang="en-CA" sz="6000" dirty="0"/>
            </a:br>
            <a:r>
              <a:rPr lang="en-CA" sz="6000" dirty="0"/>
              <a:t>Hash Tables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1083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Separate Chaining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each entry in the hash table contains a linked list of all elements mapped here.</a:t>
            </a:r>
          </a:p>
          <a:p>
            <a:pPr>
              <a:defRPr/>
            </a:pPr>
            <a:r>
              <a:rPr lang="en-US" sz="2200" dirty="0">
                <a:latin typeface="Albany"/>
              </a:rPr>
              <a:t>When creating the hash table, we create an empty LinkedList for each hash value.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a:latin typeface="Albany"/>
              </a:rPr>
              <a:t>list = table[index]</a:t>
            </a:r>
          </a:p>
          <a:p>
            <a:pPr marL="457200" indent="-457200">
              <a:buAutoNum type="arabicPeriod"/>
              <a:defRPr/>
            </a:pPr>
            <a:r>
              <a:rPr lang="en-US" sz="2200" dirty="0">
                <a:latin typeface="Albany"/>
              </a:rPr>
              <a:t>return </a:t>
            </a:r>
            <a:r>
              <a:rPr lang="en-US" sz="2200" dirty="0" err="1">
                <a:latin typeface="Albany"/>
              </a:rPr>
              <a:t>list.contains</a:t>
            </a:r>
            <a:r>
              <a:rPr lang="en-US" sz="2200" dirty="0">
                <a:latin typeface="Albany"/>
              </a:rPr>
              <a:t>(element)</a:t>
            </a:r>
          </a:p>
          <a:p>
            <a:pPr>
              <a:defRPr/>
            </a:pPr>
            <a:r>
              <a:rPr lang="en-US" sz="2200" dirty="0">
                <a:latin typeface="Albany"/>
              </a:rPr>
              <a:t>//equiv.</a:t>
            </a:r>
          </a:p>
          <a:p>
            <a:pPr>
              <a:defRPr/>
            </a:pPr>
            <a:r>
              <a:rPr lang="en-US" sz="2200" dirty="0">
                <a:latin typeface="Albany"/>
              </a:rPr>
              <a:t>return table[</a:t>
            </a:r>
            <a:r>
              <a:rPr lang="en-US" sz="2200" dirty="0" err="1">
                <a:latin typeface="Albany"/>
              </a:rPr>
              <a:t>element.hashCode</a:t>
            </a:r>
            <a:r>
              <a:rPr lang="en-US" sz="2200" dirty="0">
                <a:latin typeface="Albany"/>
              </a:rPr>
              <a:t>()].contains(element)</a:t>
            </a:r>
          </a:p>
        </p:txBody>
      </p:sp>
    </p:spTree>
    <p:extLst>
      <p:ext uri="{BB962C8B-B14F-4D97-AF65-F5344CB8AC3E}">
        <p14:creationId xmlns:p14="http://schemas.microsoft.com/office/powerpoint/2010/main" val="323397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Separate Chaining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each entry in the hash table contains a linked list of all elements mapped here.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a:latin typeface="Albany"/>
              </a:rPr>
              <a:t>list = table[index]</a:t>
            </a:r>
          </a:p>
          <a:p>
            <a:pPr marL="457200" indent="-457200">
              <a:buAutoNum type="arabicPeriod"/>
              <a:defRPr/>
            </a:pPr>
            <a:r>
              <a:rPr lang="en-US" sz="2200" dirty="0">
                <a:latin typeface="Albany"/>
              </a:rPr>
              <a:t>If (!</a:t>
            </a:r>
            <a:r>
              <a:rPr lang="en-US" sz="2200" dirty="0" err="1">
                <a:latin typeface="Albany"/>
              </a:rPr>
              <a:t>list.contains</a:t>
            </a:r>
            <a:r>
              <a:rPr lang="en-US" sz="2200" dirty="0">
                <a:latin typeface="Albany"/>
              </a:rPr>
              <a:t>(element))</a:t>
            </a:r>
          </a:p>
          <a:p>
            <a:pPr lvl="1" indent="0">
              <a:buNone/>
              <a:defRPr/>
            </a:pPr>
            <a:r>
              <a:rPr lang="en-US" sz="2200" dirty="0">
                <a:latin typeface="Albany"/>
              </a:rPr>
              <a:t>3.1 </a:t>
            </a:r>
            <a:r>
              <a:rPr lang="en-US" sz="2200" dirty="0" err="1">
                <a:latin typeface="Albany"/>
              </a:rPr>
              <a:t>list.add</a:t>
            </a:r>
            <a:r>
              <a:rPr lang="en-US" sz="2200" dirty="0">
                <a:latin typeface="Albany"/>
              </a:rPr>
              <a:t>(element) – let’s say add to front</a:t>
            </a:r>
          </a:p>
        </p:txBody>
      </p:sp>
    </p:spTree>
    <p:extLst>
      <p:ext uri="{BB962C8B-B14F-4D97-AF65-F5344CB8AC3E}">
        <p14:creationId xmlns:p14="http://schemas.microsoft.com/office/powerpoint/2010/main" val="249703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Separate Chaining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each entry in the hash table contains a linked list of all elements mapped here.</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a:latin typeface="Albany"/>
              </a:rPr>
              <a:t>list = table[index]</a:t>
            </a:r>
          </a:p>
          <a:p>
            <a:pPr marL="457200" indent="-457200">
              <a:buAutoNum type="arabicPeriod"/>
              <a:defRPr/>
            </a:pPr>
            <a:r>
              <a:rPr lang="en-US" sz="2200" dirty="0">
                <a:latin typeface="Albany"/>
              </a:rPr>
              <a:t>If (</a:t>
            </a:r>
            <a:r>
              <a:rPr lang="en-US" sz="2200" dirty="0" err="1">
                <a:latin typeface="Albany"/>
              </a:rPr>
              <a:t>list.contains</a:t>
            </a:r>
            <a:r>
              <a:rPr lang="en-US" sz="2200" dirty="0">
                <a:latin typeface="Albany"/>
              </a:rPr>
              <a:t>(element))</a:t>
            </a:r>
          </a:p>
          <a:p>
            <a:pPr lvl="1" indent="0">
              <a:buNone/>
              <a:defRPr/>
            </a:pPr>
            <a:r>
              <a:rPr lang="en-US" sz="2200" dirty="0">
                <a:latin typeface="Albany"/>
              </a:rPr>
              <a:t>3.1 </a:t>
            </a:r>
            <a:r>
              <a:rPr lang="en-US" sz="2200" dirty="0" err="1">
                <a:latin typeface="Albany"/>
              </a:rPr>
              <a:t>list.remove</a:t>
            </a:r>
            <a:r>
              <a:rPr lang="en-US" sz="2200" dirty="0">
                <a:latin typeface="Albany"/>
              </a:rPr>
              <a:t>(element)</a:t>
            </a:r>
          </a:p>
          <a:p>
            <a:pPr lvl="1" indent="0">
              <a:buNone/>
              <a:defRPr/>
            </a:pPr>
            <a:endParaRPr lang="en-US" sz="2200" dirty="0">
              <a:latin typeface="Albany"/>
            </a:endParaRPr>
          </a:p>
          <a:p>
            <a:pPr lvl="1" indent="0">
              <a:buNone/>
              <a:defRPr/>
            </a:pPr>
            <a:endParaRPr lang="en-US" sz="2200" dirty="0">
              <a:latin typeface="Albany"/>
            </a:endParaRPr>
          </a:p>
          <a:p>
            <a:pPr>
              <a:defRPr/>
            </a:pPr>
            <a:r>
              <a:rPr lang="en-US" sz="2400" dirty="0">
                <a:latin typeface="Albany"/>
              </a:rPr>
              <a:t>For hash tables all lists will be typically of size, say &lt;10.</a:t>
            </a:r>
          </a:p>
        </p:txBody>
      </p:sp>
    </p:spTree>
    <p:extLst>
      <p:ext uri="{BB962C8B-B14F-4D97-AF65-F5344CB8AC3E}">
        <p14:creationId xmlns:p14="http://schemas.microsoft.com/office/powerpoint/2010/main" val="222001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Separate Chaining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latin typeface="Albany"/>
              </a:rPr>
              <a:t>See animation here</a:t>
            </a:r>
          </a:p>
          <a:p>
            <a:pPr>
              <a:defRPr/>
            </a:pPr>
            <a:r>
              <a:rPr lang="en-US" sz="2200" u="sng" dirty="0">
                <a:latin typeface="Albany"/>
                <a:hlinkClick r:id="rId3"/>
              </a:rPr>
              <a:t>https://www.cs.usfca.edu/~galles/visualization/OpenHash.html</a:t>
            </a:r>
            <a:endParaRPr lang="en-US" sz="2200" dirty="0">
              <a:latin typeface="Albany"/>
            </a:endParaRPr>
          </a:p>
        </p:txBody>
      </p:sp>
    </p:spTree>
    <p:extLst>
      <p:ext uri="{BB962C8B-B14F-4D97-AF65-F5344CB8AC3E}">
        <p14:creationId xmlns:p14="http://schemas.microsoft.com/office/powerpoint/2010/main" val="830438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Rehashing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Load factor = number of elements / size of the array</a:t>
            </a:r>
          </a:p>
          <a:p>
            <a:pPr>
              <a:defRPr/>
            </a:pPr>
            <a:r>
              <a:rPr lang="en-US" sz="2200" dirty="0"/>
              <a:t>To guarantee good performance, the load factor should be less than 1 (often it is expected to be below 0.75).</a:t>
            </a:r>
          </a:p>
          <a:p>
            <a:pPr>
              <a:defRPr/>
            </a:pPr>
            <a:r>
              <a:rPr lang="en-US" sz="2200" dirty="0"/>
              <a:t>When array becomes too full (i.e. the load factor exceeds some predefined value), all the values stored in the table need to be rehashed to a larger table</a:t>
            </a:r>
          </a:p>
          <a:p>
            <a:pPr>
              <a:defRPr/>
            </a:pPr>
            <a:endParaRPr lang="en-US" sz="2200" dirty="0"/>
          </a:p>
          <a:p>
            <a:pPr>
              <a:defRPr/>
            </a:pPr>
            <a:r>
              <a:rPr lang="en-US" sz="2200" dirty="0"/>
              <a:t>Look at the implementation of </a:t>
            </a:r>
            <a:r>
              <a:rPr lang="en-US" sz="2200" dirty="0" err="1"/>
              <a:t>HashMap.class</a:t>
            </a:r>
            <a:endParaRPr lang="en-US" sz="2200" dirty="0"/>
          </a:p>
          <a:p>
            <a:pPr>
              <a:defRPr/>
            </a:pPr>
            <a:r>
              <a:rPr lang="en-US" sz="2200" dirty="0"/>
              <a:t>It is a pretty complicated class, but you will learn quite a bit from it.</a:t>
            </a:r>
          </a:p>
        </p:txBody>
      </p:sp>
    </p:spTree>
    <p:extLst>
      <p:ext uri="{BB962C8B-B14F-4D97-AF65-F5344CB8AC3E}">
        <p14:creationId xmlns:p14="http://schemas.microsoft.com/office/powerpoint/2010/main" val="390297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Separate Chaining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Variants:</a:t>
            </a:r>
            <a:r>
              <a:rPr lang="en-US" sz="2200" dirty="0">
                <a:latin typeface="Albany"/>
              </a:rPr>
              <a:t> </a:t>
            </a:r>
          </a:p>
          <a:p>
            <a:pPr>
              <a:defRPr/>
            </a:pPr>
            <a:r>
              <a:rPr lang="en-US" sz="2200" dirty="0">
                <a:latin typeface="Albany"/>
              </a:rPr>
              <a:t>Instead of having a linked list in each entry, replace it with other structure:</a:t>
            </a:r>
          </a:p>
          <a:p>
            <a:pPr marL="342900" indent="-342900">
              <a:buFont typeface="Arial" panose="020B0604020202020204" pitchFamily="34" charset="0"/>
              <a:buChar char="•"/>
              <a:defRPr/>
            </a:pPr>
            <a:r>
              <a:rPr lang="en-US" sz="2200" dirty="0">
                <a:latin typeface="Albany"/>
              </a:rPr>
              <a:t>a binary search tree using comparison by some field</a:t>
            </a:r>
          </a:p>
          <a:p>
            <a:pPr marL="342900" indent="-342900">
              <a:buFont typeface="Arial" panose="020B0604020202020204" pitchFamily="34" charset="0"/>
              <a:buChar char="•"/>
              <a:defRPr/>
            </a:pPr>
            <a:r>
              <a:rPr lang="en-US" sz="2200" dirty="0">
                <a:latin typeface="Albany"/>
              </a:rPr>
              <a:t>Or a “smaller” hash table based on another hash function</a:t>
            </a:r>
          </a:p>
          <a:p>
            <a:pPr marL="342900" indent="-342900">
              <a:buFont typeface="Arial" panose="020B0604020202020204" pitchFamily="34" charset="0"/>
              <a:buChar char="•"/>
              <a:defRPr/>
            </a:pPr>
            <a:r>
              <a:rPr lang="en-US" sz="2200" dirty="0">
                <a:latin typeface="Albany"/>
              </a:rPr>
              <a:t>Or other data structure</a:t>
            </a:r>
          </a:p>
        </p:txBody>
      </p:sp>
    </p:spTree>
    <p:extLst>
      <p:ext uri="{BB962C8B-B14F-4D97-AF65-F5344CB8AC3E}">
        <p14:creationId xmlns:p14="http://schemas.microsoft.com/office/powerpoint/2010/main" val="1308060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 Probing</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2711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table[index] = element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else</a:t>
            </a:r>
            <a:r>
              <a:rPr lang="en-US" sz="2200" dirty="0">
                <a:latin typeface="Albany"/>
              </a:rPr>
              <a:t>, // try adding at index+1, index+2…</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20559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19247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88375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We want a data structure that supports the following operations:</a:t>
            </a:r>
          </a:p>
          <a:p>
            <a:pPr marL="342900" indent="-342900">
              <a:buFont typeface="Arial" panose="020B0604020202020204" pitchFamily="34" charset="0"/>
              <a:buChar char="•"/>
              <a:defRPr/>
            </a:pPr>
            <a:r>
              <a:rPr lang="en-US" sz="2200" dirty="0"/>
              <a:t>Insert(element)</a:t>
            </a:r>
          </a:p>
          <a:p>
            <a:pPr marL="342900" indent="-342900">
              <a:buFont typeface="Arial" panose="020B0604020202020204" pitchFamily="34" charset="0"/>
              <a:buChar char="•"/>
              <a:defRPr/>
            </a:pPr>
            <a:r>
              <a:rPr lang="en-US" sz="2200" dirty="0"/>
              <a:t>Remove(element)</a:t>
            </a:r>
          </a:p>
          <a:p>
            <a:pPr marL="342900" indent="-342900">
              <a:buFont typeface="Arial" panose="020B0604020202020204" pitchFamily="34" charset="0"/>
              <a:buChar char="•"/>
              <a:defRPr/>
            </a:pPr>
            <a:r>
              <a:rPr lang="en-US" sz="2200" dirty="0"/>
              <a:t>Contains?(element)</a:t>
            </a:r>
          </a:p>
          <a:p>
            <a:pPr>
              <a:defRPr/>
            </a:pPr>
            <a:r>
              <a:rPr lang="en-US" sz="2200" dirty="0"/>
              <a:t>We want all operations to be as efficient as possible.</a:t>
            </a:r>
          </a:p>
          <a:p>
            <a:pPr>
              <a:defRPr/>
            </a:pPr>
            <a:r>
              <a:rPr lang="en-US" sz="2200" dirty="0"/>
              <a:t>Ideally O(1) time for each operation</a:t>
            </a:r>
          </a:p>
        </p:txBody>
      </p:sp>
    </p:spTree>
    <p:extLst>
      <p:ext uri="{BB962C8B-B14F-4D97-AF65-F5344CB8AC3E}">
        <p14:creationId xmlns:p14="http://schemas.microsoft.com/office/powerpoint/2010/main" val="205754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!(table[index].equals(element))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19264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300651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remove(element)</a:t>
            </a:r>
          </a:p>
          <a:p>
            <a:pPr marL="457200" indent="-457200">
              <a:buAutoNum type="arabicPeriod"/>
              <a:defRPr/>
            </a:pPr>
            <a:r>
              <a:rPr lang="en-US" sz="2200" dirty="0">
                <a:latin typeface="Albany"/>
              </a:rPr>
              <a:t>How should we handle removals?</a:t>
            </a:r>
          </a:p>
          <a:p>
            <a:pPr marL="457200" indent="-457200">
              <a:buAutoNum type="arabicPeriod"/>
              <a:defRPr/>
            </a:pPr>
            <a:r>
              <a:rPr lang="en-US" sz="2200" dirty="0">
                <a:latin typeface="Albany"/>
              </a:rPr>
              <a:t>Let’s say we went to remove from table[</a:t>
            </a:r>
            <a:r>
              <a:rPr lang="en-US" sz="2200" dirty="0" err="1">
                <a:latin typeface="Albany"/>
              </a:rPr>
              <a:t>i</a:t>
            </a:r>
            <a:r>
              <a:rPr lang="en-US" sz="2200" dirty="0">
                <a:latin typeface="Albany"/>
              </a:rPr>
              <a:t>], but there is another element with same hash, that we added to table[i+1].</a:t>
            </a:r>
            <a:br>
              <a:rPr lang="en-US" sz="2200" dirty="0">
                <a:latin typeface="Albany"/>
              </a:rPr>
            </a:br>
            <a:r>
              <a:rPr lang="en-US" sz="2200" dirty="0">
                <a:latin typeface="Albany"/>
              </a:rPr>
              <a:t>What should we do?</a:t>
            </a:r>
          </a:p>
          <a:p>
            <a:pPr marL="457200" indent="-457200">
              <a:buFontTx/>
              <a:buAutoNum type="arabicPeriod"/>
              <a:defRPr/>
            </a:pPr>
            <a:r>
              <a:rPr lang="en-US" sz="2200" dirty="0">
                <a:latin typeface="Albany"/>
              </a:rPr>
              <a:t>Or that element was added to table[i+3] because table[i,i+1,i+2] were taken.</a:t>
            </a:r>
          </a:p>
          <a:p>
            <a:pPr>
              <a:defRPr/>
            </a:pPr>
            <a:r>
              <a:rPr lang="en-US" sz="2200" dirty="0">
                <a:latin typeface="Albany"/>
              </a:rPr>
              <a:t>What should we do?</a:t>
            </a:r>
          </a:p>
        </p:txBody>
      </p:sp>
    </p:spTree>
    <p:extLst>
      <p:ext uri="{BB962C8B-B14F-4D97-AF65-F5344CB8AC3E}">
        <p14:creationId xmlns:p14="http://schemas.microsoft.com/office/powerpoint/2010/main" val="1552360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dirty="0">
                <a:latin typeface="Albany"/>
              </a:rPr>
              <a:t>When removing mark that location as “deleted”</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 </a:t>
            </a:r>
          </a:p>
          <a:p>
            <a:pPr marL="457200" indent="-457200">
              <a:buAutoNum type="arabicPeriod"/>
              <a:defRPr/>
            </a:pPr>
            <a:r>
              <a:rPr lang="en-US" sz="2200" dirty="0">
                <a:latin typeface="Albany"/>
              </a:rPr>
              <a:t>table[index] = deleted</a:t>
            </a:r>
          </a:p>
          <a:p>
            <a:pPr>
              <a:defRPr/>
            </a:pPr>
            <a:r>
              <a:rPr lang="en-US" sz="2200" dirty="0">
                <a:latin typeface="Albany"/>
              </a:rPr>
              <a:t>Here deleted is a special object used by our Hash, e.g.</a:t>
            </a:r>
          </a:p>
          <a:p>
            <a:pPr>
              <a:defRPr/>
            </a:pP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dirty="0">
                <a:latin typeface="Albany"/>
              </a:rPr>
              <a:t>This will require us to revise our insert and contains() methods.</a:t>
            </a:r>
          </a:p>
          <a:p>
            <a:pPr>
              <a:defRPr/>
            </a:pPr>
            <a:endParaRPr lang="en-US" sz="2200" dirty="0">
              <a:latin typeface="Albany"/>
            </a:endParaRPr>
          </a:p>
        </p:txBody>
      </p:sp>
    </p:spTree>
    <p:extLst>
      <p:ext uri="{BB962C8B-B14F-4D97-AF65-F5344CB8AC3E}">
        <p14:creationId xmlns:p14="http://schemas.microsoft.com/office/powerpoint/2010/main" val="127533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table[index] != </a:t>
            </a:r>
            <a:r>
              <a:rPr lang="en-US" sz="2200" dirty="0">
                <a:solidFill>
                  <a:srgbClr val="0070C0"/>
                </a:solidFill>
                <a:latin typeface="Albany"/>
              </a:rPr>
              <a:t>deleted</a:t>
            </a:r>
            <a:r>
              <a:rPr lang="en-US" sz="2200" dirty="0">
                <a:solidFill>
                  <a:srgbClr val="C00000"/>
                </a:solidFill>
                <a:latin typeface="Albany"/>
              </a:rPr>
              <a:t> </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2058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338005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a:t>
            </a:r>
            <a:r>
              <a:rPr lang="en-US" sz="2200" dirty="0" err="1">
                <a:latin typeface="Albany"/>
              </a:rPr>
              <a:t>element.equals</a:t>
            </a:r>
            <a:r>
              <a:rPr lang="en-US" sz="2200" dirty="0">
                <a:latin typeface="Albany"/>
              </a:rPr>
              <a:t>(table[</a:t>
            </a:r>
            <a:r>
              <a:rPr lang="en-US" sz="2200">
                <a:latin typeface="Albany"/>
              </a:rPr>
              <a:t>index]) != null)</a:t>
            </a: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248325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131598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3" nodeType="clickEffect">
                                  <p:stCondLst>
                                    <p:cond delay="0"/>
                                  </p:stCondLst>
                                  <p:childTnLst>
                                    <p:animMotion origin="layout" path="M 0.05748 -0.00021 L 0.10425 -0.00609 " pathEditMode="relative" rAng="0" ptsTypes="AA">
                                      <p:cBhvr>
                                        <p:cTn id="50" dur="2000" fill="hold"/>
                                        <p:tgtEl>
                                          <p:spTgt spid="14"/>
                                        </p:tgtEl>
                                        <p:attrNameLst>
                                          <p:attrName>ppt_x</p:attrName>
                                          <p:attrName>ppt_y</p:attrName>
                                        </p:attrNameLst>
                                      </p:cBhvr>
                                      <p:rCtr x="2331" y="-294"/>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P spid="14" grpId="3"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a:t>
            </a:r>
            <a:r>
              <a:rPr lang="en-US" sz="2200" dirty="0" err="1">
                <a:latin typeface="Albany"/>
              </a:rPr>
              <a:t>element.equals</a:t>
            </a:r>
            <a:r>
              <a:rPr lang="en-US" sz="2200" dirty="0">
                <a:latin typeface="Albany"/>
              </a:rPr>
              <a:t>(table[index])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3.1 table[index] = deleted</a:t>
            </a:r>
            <a:br>
              <a:rPr lang="en-US" sz="2200" dirty="0">
                <a:latin typeface="Albany"/>
              </a:rPr>
            </a:br>
            <a:endParaRPr lang="en-US" sz="2200" dirty="0">
              <a:latin typeface="Albany"/>
            </a:endParaRP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70138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delete (element)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delete(S)</a:t>
            </a:r>
            <a:endParaRPr lang="en-CA" b="1" dirty="0">
              <a:solidFill>
                <a:schemeClr val="tx1"/>
              </a:solidFill>
            </a:endParaRPr>
          </a:p>
        </p:txBody>
      </p:sp>
      <p:graphicFrame>
        <p:nvGraphicFramePr>
          <p:cNvPr id="9" name="Table 4">
            <a:extLst>
              <a:ext uri="{FF2B5EF4-FFF2-40B4-BE49-F238E27FC236}">
                <a16:creationId xmlns:a16="http://schemas.microsoft.com/office/drawing/2014/main" id="{E9997924-A196-4659-AED3-888C9BC8D63E}"/>
              </a:ext>
            </a:extLst>
          </p:cNvPr>
          <p:cNvGraphicFramePr>
            <a:graphicFrameLocks noGrp="1"/>
          </p:cNvGraphicFramePr>
          <p:nvPr/>
        </p:nvGraphicFramePr>
        <p:xfrm>
          <a:off x="1862769" y="5532645"/>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96424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2.91339E-6 2.15876E-6 L 0.05748 -0.00021 " pathEditMode="relative" rAng="0" ptsTypes="AA">
                                      <p:cBhvr>
                                        <p:cTn id="14" dur="2000" fill="hold"/>
                                        <p:tgtEl>
                                          <p:spTgt spid="13"/>
                                        </p:tgtEl>
                                        <p:attrNameLst>
                                          <p:attrName>ppt_x</p:attrName>
                                          <p:attrName>ppt_y</p:attrName>
                                        </p:attrNameLst>
                                      </p:cBhvr>
                                      <p:rCtr x="2866" y="-21"/>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2" nodeType="clickEffect">
                                  <p:stCondLst>
                                    <p:cond delay="0"/>
                                  </p:stCondLst>
                                  <p:childTnLst>
                                    <p:animMotion origin="layout" path="M 0.05748 -0.00021 L 0.10016 -0.00168 " pathEditMode="relative" rAng="0" ptsTypes="AA">
                                      <p:cBhvr>
                                        <p:cTn id="18" dur="2000" fill="hold"/>
                                        <p:tgtEl>
                                          <p:spTgt spid="13"/>
                                        </p:tgtEl>
                                        <p:attrNameLst>
                                          <p:attrName>ppt_x</p:attrName>
                                          <p:attrName>ppt_y</p:attrName>
                                        </p:attrNameLst>
                                      </p:cBhvr>
                                      <p:rCtr x="2126" y="0"/>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r>
              <a:rPr lang="en-US" sz="2200" dirty="0"/>
              <a:t>Fine print:</a:t>
            </a:r>
          </a:p>
          <a:p>
            <a:pPr>
              <a:defRPr/>
            </a:pPr>
            <a:r>
              <a:rPr lang="en-US" sz="2200" dirty="0"/>
              <a:t>* usually, O(1) on average.</a:t>
            </a:r>
          </a:p>
          <a:p>
            <a:pPr>
              <a:defRPr/>
            </a:pPr>
            <a:r>
              <a:rPr lang="en-US" sz="2200" dirty="0"/>
              <a:t>* worst case running time is O(n)</a:t>
            </a:r>
          </a:p>
        </p:txBody>
      </p:sp>
      <p:graphicFrame>
        <p:nvGraphicFramePr>
          <p:cNvPr id="4" name="Table 4">
            <a:extLst>
              <a:ext uri="{FF2B5EF4-FFF2-40B4-BE49-F238E27FC236}">
                <a16:creationId xmlns:a16="http://schemas.microsoft.com/office/drawing/2014/main" id="{633AE8DA-6166-4562-846C-309DB530BC25}"/>
              </a:ext>
            </a:extLst>
          </p:cNvPr>
          <p:cNvGraphicFramePr>
            <a:graphicFrameLocks noGrp="1"/>
          </p:cNvGraphicFramePr>
          <p:nvPr/>
        </p:nvGraphicFramePr>
        <p:xfrm>
          <a:off x="1324285" y="2118731"/>
          <a:ext cx="7647068" cy="2999679"/>
        </p:xfrm>
        <a:graphic>
          <a:graphicData uri="http://schemas.openxmlformats.org/drawingml/2006/table">
            <a:tbl>
              <a:tblPr firstRow="1" bandRow="1">
                <a:tableStyleId>{5C22544A-7EE6-4342-B048-85BDC9FD1C3A}</a:tableStyleId>
              </a:tblPr>
              <a:tblGrid>
                <a:gridCol w="2346587">
                  <a:extLst>
                    <a:ext uri="{9D8B030D-6E8A-4147-A177-3AD203B41FA5}">
                      <a16:colId xmlns:a16="http://schemas.microsoft.com/office/drawing/2014/main" val="122314620"/>
                    </a:ext>
                  </a:extLst>
                </a:gridCol>
                <a:gridCol w="1476947">
                  <a:extLst>
                    <a:ext uri="{9D8B030D-6E8A-4147-A177-3AD203B41FA5}">
                      <a16:colId xmlns:a16="http://schemas.microsoft.com/office/drawing/2014/main" val="2057440392"/>
                    </a:ext>
                  </a:extLst>
                </a:gridCol>
                <a:gridCol w="1911767">
                  <a:extLst>
                    <a:ext uri="{9D8B030D-6E8A-4147-A177-3AD203B41FA5}">
                      <a16:colId xmlns:a16="http://schemas.microsoft.com/office/drawing/2014/main" val="2938207258"/>
                    </a:ext>
                  </a:extLst>
                </a:gridCol>
                <a:gridCol w="1911767">
                  <a:extLst>
                    <a:ext uri="{9D8B030D-6E8A-4147-A177-3AD203B41FA5}">
                      <a16:colId xmlns:a16="http://schemas.microsoft.com/office/drawing/2014/main" val="3127140636"/>
                    </a:ext>
                  </a:extLst>
                </a:gridCol>
              </a:tblGrid>
              <a:tr h="524953">
                <a:tc>
                  <a:txBody>
                    <a:bodyPr/>
                    <a:lstStyle/>
                    <a:p>
                      <a:pPr algn="l"/>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insert</a:t>
                      </a:r>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remove</a:t>
                      </a:r>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contains</a:t>
                      </a:r>
                      <a:endParaRPr lang="en-CA" dirty="0">
                        <a:solidFill>
                          <a:schemeClr val="tx1"/>
                        </a:solidFill>
                      </a:endParaRPr>
                    </a:p>
                  </a:txBody>
                  <a:tcPr anchor="ctr">
                    <a:solidFill>
                      <a:schemeClr val="accent1">
                        <a:lumMod val="60000"/>
                        <a:lumOff val="40000"/>
                      </a:schemeClr>
                    </a:solidFill>
                  </a:tcPr>
                </a:tc>
                <a:extLst>
                  <a:ext uri="{0D108BD9-81ED-4DB2-BD59-A6C34878D82A}">
                    <a16:rowId xmlns:a16="http://schemas.microsoft.com/office/drawing/2014/main" val="3628995982"/>
                  </a:ext>
                </a:extLst>
              </a:tr>
              <a:tr h="602968">
                <a:tc>
                  <a:txBody>
                    <a:bodyPr/>
                    <a:lstStyle/>
                    <a:p>
                      <a:pPr algn="l"/>
                      <a:r>
                        <a:rPr lang="en-US" b="1" dirty="0">
                          <a:solidFill>
                            <a:schemeClr val="tx1"/>
                          </a:solidFill>
                        </a:rPr>
                        <a:t>Linked List</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417510155"/>
                  </a:ext>
                </a:extLst>
              </a:tr>
              <a:tr h="602968">
                <a:tc>
                  <a:txBody>
                    <a:bodyPr/>
                    <a:lstStyle/>
                    <a:p>
                      <a:pPr algn="l" rtl="0"/>
                      <a:r>
                        <a:rPr lang="en-US" b="1" dirty="0">
                          <a:solidFill>
                            <a:schemeClr val="tx1"/>
                          </a:solidFill>
                        </a:rPr>
                        <a:t>Sorted Array</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2512215046"/>
                  </a:ext>
                </a:extLst>
              </a:tr>
              <a:tr h="665822">
                <a:tc>
                  <a:txBody>
                    <a:bodyPr/>
                    <a:lstStyle/>
                    <a:p>
                      <a:pPr algn="l"/>
                      <a:r>
                        <a:rPr lang="en-US" b="1" dirty="0">
                          <a:solidFill>
                            <a:schemeClr val="tx1"/>
                          </a:solidFill>
                        </a:rPr>
                        <a:t>Balanced Binary Search Tree (AVL tree)</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2167236718"/>
                  </a:ext>
                </a:extLst>
              </a:tr>
              <a:tr h="602968">
                <a:tc>
                  <a:txBody>
                    <a:bodyPr/>
                    <a:lstStyle/>
                    <a:p>
                      <a:pPr algn="l"/>
                      <a:r>
                        <a:rPr lang="en-US" b="1" dirty="0">
                          <a:solidFill>
                            <a:schemeClr val="tx1"/>
                          </a:solidFill>
                        </a:rPr>
                        <a:t>Hashing</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853024815"/>
                  </a:ext>
                </a:extLst>
              </a:tr>
            </a:tbl>
          </a:graphicData>
        </a:graphic>
      </p:graphicFrame>
    </p:spTree>
    <p:extLst>
      <p:ext uri="{BB962C8B-B14F-4D97-AF65-F5344CB8AC3E}">
        <p14:creationId xmlns:p14="http://schemas.microsoft.com/office/powerpoint/2010/main" val="289783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What about add(element)</a:t>
            </a:r>
          </a:p>
          <a:p>
            <a:pPr lvl="1" indent="0">
              <a:buNone/>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r>
              <a:rPr lang="en-US" sz="2200" dirty="0">
                <a:latin typeface="Albany"/>
              </a:rPr>
              <a:t>Fix: before adding element, check that it is not already in the table </a:t>
            </a: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extLst>
              <p:ext uri="{D42A27DB-BD31-4B8C-83A1-F6EECF244321}">
                <p14:modId xmlns:p14="http://schemas.microsoft.com/office/powerpoint/2010/main" val="631274538"/>
              </p:ext>
            </p:extLst>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add(S)</a:t>
            </a:r>
            <a:endParaRPr lang="en-CA" b="1" dirty="0">
              <a:solidFill>
                <a:schemeClr val="tx1"/>
              </a:solidFill>
            </a:endParaRPr>
          </a:p>
        </p:txBody>
      </p:sp>
    </p:spTree>
    <p:extLst>
      <p:ext uri="{BB962C8B-B14F-4D97-AF65-F5344CB8AC3E}">
        <p14:creationId xmlns:p14="http://schemas.microsoft.com/office/powerpoint/2010/main" val="985287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probing - clustering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Cluster</a:t>
            </a:r>
            <a:r>
              <a:rPr lang="en-US" sz="2200" dirty="0">
                <a:latin typeface="Albany"/>
              </a:rPr>
              <a:t>: A consecutive block of keys</a:t>
            </a:r>
          </a:p>
          <a:p>
            <a:pPr>
              <a:defRPr/>
            </a:pPr>
            <a:endParaRPr lang="en-US" sz="2200" dirty="0">
              <a:latin typeface="Albany"/>
            </a:endParaRPr>
          </a:p>
          <a:p>
            <a:pPr>
              <a:defRPr/>
            </a:pPr>
            <a:r>
              <a:rPr lang="en-US" sz="2200" u="sng" dirty="0">
                <a:latin typeface="Albany"/>
              </a:rPr>
              <a:t>Problem</a:t>
            </a:r>
            <a:r>
              <a:rPr lang="en-US" sz="2200" dirty="0">
                <a:latin typeface="Albany"/>
              </a:rPr>
              <a:t>: New keys disproportionately likely to hash into big clusters.</a:t>
            </a:r>
          </a:p>
          <a:p>
            <a:pPr>
              <a:defRPr/>
            </a:pPr>
            <a:r>
              <a:rPr lang="en-US" sz="2200" dirty="0">
                <a:latin typeface="Albany"/>
              </a:rPr>
              <a:t>This causes long insertions, </a:t>
            </a:r>
          </a:p>
          <a:p>
            <a:pPr>
              <a:defRPr/>
            </a:pPr>
            <a:r>
              <a:rPr lang="en-US" sz="2200" u="sng" dirty="0">
                <a:latin typeface="Albany"/>
              </a:rPr>
              <a:t>Solution</a:t>
            </a:r>
            <a:r>
              <a:rPr lang="en-US" sz="2200" dirty="0">
                <a:latin typeface="Albany"/>
              </a:rPr>
              <a:t>: resize the table to reduce the load factor.</a:t>
            </a:r>
          </a:p>
          <a:p>
            <a:pPr>
              <a:defRPr/>
            </a:pPr>
            <a:r>
              <a:rPr lang="en-US" sz="2200" u="sng" dirty="0">
                <a:latin typeface="Albany"/>
              </a:rPr>
              <a:t>For example</a:t>
            </a:r>
            <a:r>
              <a:rPr lang="en-US" sz="2200" dirty="0">
                <a:latin typeface="Albany"/>
              </a:rPr>
              <a:t>:</a:t>
            </a:r>
          </a:p>
          <a:p>
            <a:pPr marL="342900" indent="-342900">
              <a:buFont typeface="Arial" panose="020B0604020202020204" pitchFamily="34" charset="0"/>
              <a:buChar char="•"/>
              <a:defRPr/>
            </a:pPr>
            <a:r>
              <a:rPr lang="en-US" sz="2200" dirty="0">
                <a:latin typeface="Albany"/>
              </a:rPr>
              <a:t>if load factor &gt; ½, double the length</a:t>
            </a:r>
          </a:p>
          <a:p>
            <a:pPr marL="342900" indent="-342900">
              <a:buFont typeface="Arial" panose="020B0604020202020204" pitchFamily="34" charset="0"/>
              <a:buChar char="•"/>
              <a:defRPr/>
            </a:pPr>
            <a:r>
              <a:rPr lang="en-US" sz="2200" dirty="0">
                <a:latin typeface="Albany"/>
              </a:rPr>
              <a:t>if load factor &lt; ¼ , halve the length</a:t>
            </a:r>
          </a:p>
          <a:p>
            <a:pPr>
              <a:defRPr/>
            </a:pPr>
            <a:r>
              <a:rPr lang="en-US" sz="2200" u="sng" dirty="0">
                <a:latin typeface="Albany"/>
              </a:rPr>
              <a:t>Remember</a:t>
            </a:r>
            <a:r>
              <a:rPr lang="en-US" sz="2200" dirty="0">
                <a:latin typeface="Albany"/>
              </a:rPr>
              <a:t>: when resizing we rehash all keys, which takes long time.</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850E330A-704C-45D8-864D-338CB1BF3D00}"/>
              </a:ext>
            </a:extLst>
          </p:cNvPr>
          <p:cNvGraphicFramePr>
            <a:graphicFrameLocks noGrp="1"/>
          </p:cNvGraphicFramePr>
          <p:nvPr/>
        </p:nvGraphicFramePr>
        <p:xfrm>
          <a:off x="719998" y="2542013"/>
          <a:ext cx="8855637" cy="370840"/>
        </p:xfrm>
        <a:graphic>
          <a:graphicData uri="http://schemas.openxmlformats.org/drawingml/2006/table">
            <a:tbl>
              <a:tblPr firstRow="1" bandRow="1">
                <a:tableStyleId>{00A15C55-8517-42AA-B614-E9B94910E393}</a:tableStyleId>
              </a:tblPr>
              <a:tblGrid>
                <a:gridCol w="421697">
                  <a:extLst>
                    <a:ext uri="{9D8B030D-6E8A-4147-A177-3AD203B41FA5}">
                      <a16:colId xmlns:a16="http://schemas.microsoft.com/office/drawing/2014/main" val="3660130313"/>
                    </a:ext>
                  </a:extLst>
                </a:gridCol>
                <a:gridCol w="421697">
                  <a:extLst>
                    <a:ext uri="{9D8B030D-6E8A-4147-A177-3AD203B41FA5}">
                      <a16:colId xmlns:a16="http://schemas.microsoft.com/office/drawing/2014/main" val="1132233767"/>
                    </a:ext>
                  </a:extLst>
                </a:gridCol>
                <a:gridCol w="421697">
                  <a:extLst>
                    <a:ext uri="{9D8B030D-6E8A-4147-A177-3AD203B41FA5}">
                      <a16:colId xmlns:a16="http://schemas.microsoft.com/office/drawing/2014/main" val="741796479"/>
                    </a:ext>
                  </a:extLst>
                </a:gridCol>
                <a:gridCol w="421697">
                  <a:extLst>
                    <a:ext uri="{9D8B030D-6E8A-4147-A177-3AD203B41FA5}">
                      <a16:colId xmlns:a16="http://schemas.microsoft.com/office/drawing/2014/main" val="3425655172"/>
                    </a:ext>
                  </a:extLst>
                </a:gridCol>
                <a:gridCol w="421697">
                  <a:extLst>
                    <a:ext uri="{9D8B030D-6E8A-4147-A177-3AD203B41FA5}">
                      <a16:colId xmlns:a16="http://schemas.microsoft.com/office/drawing/2014/main" val="1355331730"/>
                    </a:ext>
                  </a:extLst>
                </a:gridCol>
                <a:gridCol w="421697">
                  <a:extLst>
                    <a:ext uri="{9D8B030D-6E8A-4147-A177-3AD203B41FA5}">
                      <a16:colId xmlns:a16="http://schemas.microsoft.com/office/drawing/2014/main" val="1269644219"/>
                    </a:ext>
                  </a:extLst>
                </a:gridCol>
                <a:gridCol w="421697">
                  <a:extLst>
                    <a:ext uri="{9D8B030D-6E8A-4147-A177-3AD203B41FA5}">
                      <a16:colId xmlns:a16="http://schemas.microsoft.com/office/drawing/2014/main" val="2211194011"/>
                    </a:ext>
                  </a:extLst>
                </a:gridCol>
                <a:gridCol w="421697">
                  <a:extLst>
                    <a:ext uri="{9D8B030D-6E8A-4147-A177-3AD203B41FA5}">
                      <a16:colId xmlns:a16="http://schemas.microsoft.com/office/drawing/2014/main" val="1020435006"/>
                    </a:ext>
                  </a:extLst>
                </a:gridCol>
                <a:gridCol w="421697">
                  <a:extLst>
                    <a:ext uri="{9D8B030D-6E8A-4147-A177-3AD203B41FA5}">
                      <a16:colId xmlns:a16="http://schemas.microsoft.com/office/drawing/2014/main" val="1683037578"/>
                    </a:ext>
                  </a:extLst>
                </a:gridCol>
                <a:gridCol w="421697">
                  <a:extLst>
                    <a:ext uri="{9D8B030D-6E8A-4147-A177-3AD203B41FA5}">
                      <a16:colId xmlns:a16="http://schemas.microsoft.com/office/drawing/2014/main" val="3427829804"/>
                    </a:ext>
                  </a:extLst>
                </a:gridCol>
                <a:gridCol w="421697">
                  <a:extLst>
                    <a:ext uri="{9D8B030D-6E8A-4147-A177-3AD203B41FA5}">
                      <a16:colId xmlns:a16="http://schemas.microsoft.com/office/drawing/2014/main" val="2305321440"/>
                    </a:ext>
                  </a:extLst>
                </a:gridCol>
                <a:gridCol w="421697">
                  <a:extLst>
                    <a:ext uri="{9D8B030D-6E8A-4147-A177-3AD203B41FA5}">
                      <a16:colId xmlns:a16="http://schemas.microsoft.com/office/drawing/2014/main" val="2616009928"/>
                    </a:ext>
                  </a:extLst>
                </a:gridCol>
                <a:gridCol w="397414">
                  <a:extLst>
                    <a:ext uri="{9D8B030D-6E8A-4147-A177-3AD203B41FA5}">
                      <a16:colId xmlns:a16="http://schemas.microsoft.com/office/drawing/2014/main" val="3834945041"/>
                    </a:ext>
                  </a:extLst>
                </a:gridCol>
                <a:gridCol w="557561">
                  <a:extLst>
                    <a:ext uri="{9D8B030D-6E8A-4147-A177-3AD203B41FA5}">
                      <a16:colId xmlns:a16="http://schemas.microsoft.com/office/drawing/2014/main" val="3886823492"/>
                    </a:ext>
                  </a:extLst>
                </a:gridCol>
                <a:gridCol w="310116">
                  <a:extLst>
                    <a:ext uri="{9D8B030D-6E8A-4147-A177-3AD203B41FA5}">
                      <a16:colId xmlns:a16="http://schemas.microsoft.com/office/drawing/2014/main" val="4059795710"/>
                    </a:ext>
                  </a:extLst>
                </a:gridCol>
                <a:gridCol w="421697">
                  <a:extLst>
                    <a:ext uri="{9D8B030D-6E8A-4147-A177-3AD203B41FA5}">
                      <a16:colId xmlns:a16="http://schemas.microsoft.com/office/drawing/2014/main" val="1140496977"/>
                    </a:ext>
                  </a:extLst>
                </a:gridCol>
                <a:gridCol w="421697">
                  <a:extLst>
                    <a:ext uri="{9D8B030D-6E8A-4147-A177-3AD203B41FA5}">
                      <a16:colId xmlns:a16="http://schemas.microsoft.com/office/drawing/2014/main" val="2372298146"/>
                    </a:ext>
                  </a:extLst>
                </a:gridCol>
                <a:gridCol w="421697">
                  <a:extLst>
                    <a:ext uri="{9D8B030D-6E8A-4147-A177-3AD203B41FA5}">
                      <a16:colId xmlns:a16="http://schemas.microsoft.com/office/drawing/2014/main" val="4061892609"/>
                    </a:ext>
                  </a:extLst>
                </a:gridCol>
                <a:gridCol w="554676">
                  <a:extLst>
                    <a:ext uri="{9D8B030D-6E8A-4147-A177-3AD203B41FA5}">
                      <a16:colId xmlns:a16="http://schemas.microsoft.com/office/drawing/2014/main" val="219844114"/>
                    </a:ext>
                  </a:extLst>
                </a:gridCol>
                <a:gridCol w="288718">
                  <a:extLst>
                    <a:ext uri="{9D8B030D-6E8A-4147-A177-3AD203B41FA5}">
                      <a16:colId xmlns:a16="http://schemas.microsoft.com/office/drawing/2014/main" val="3256478488"/>
                    </a:ext>
                  </a:extLst>
                </a:gridCol>
                <a:gridCol w="421697">
                  <a:extLst>
                    <a:ext uri="{9D8B030D-6E8A-4147-A177-3AD203B41FA5}">
                      <a16:colId xmlns:a16="http://schemas.microsoft.com/office/drawing/2014/main" val="577171103"/>
                    </a:ext>
                  </a:extLst>
                </a:gridCol>
              </a:tblGrid>
              <a:tr h="370840">
                <a:tc>
                  <a:txBody>
                    <a:bodyPr/>
                    <a:lstStyle/>
                    <a:p>
                      <a:pPr algn="ctr"/>
                      <a:r>
                        <a:rPr lang="en-US" dirty="0">
                          <a:solidFill>
                            <a:schemeClr val="tx1"/>
                          </a:solidFill>
                        </a:rPr>
                        <a:t>W</a:t>
                      </a: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F</a:t>
                      </a:r>
                      <a:endParaRPr lang="en-CA" dirty="0">
                        <a:solidFill>
                          <a:schemeClr val="tx1"/>
                        </a:solidFill>
                      </a:endParaRPr>
                    </a:p>
                  </a:txBody>
                  <a:tcPr/>
                </a:tc>
                <a:tc>
                  <a:txBody>
                    <a:bodyPr/>
                    <a:lstStyle/>
                    <a:p>
                      <a:pPr algn="ctr"/>
                      <a:r>
                        <a:rPr lang="en-US" dirty="0">
                          <a:solidFill>
                            <a:schemeClr val="tx1"/>
                          </a:solidFill>
                        </a:rPr>
                        <a:t>N</a:t>
                      </a:r>
                      <a:endParaRPr lang="en-CA" dirty="0">
                        <a:solidFill>
                          <a:schemeClr val="tx1"/>
                        </a:solidFill>
                      </a:endParaRPr>
                    </a:p>
                  </a:txBody>
                  <a:tcPr/>
                </a:tc>
                <a:tc>
                  <a:txBody>
                    <a:bodyPr/>
                    <a:lstStyle/>
                    <a:p>
                      <a:pPr algn="ctr"/>
                      <a:r>
                        <a:rPr lang="en-US" dirty="0">
                          <a:solidFill>
                            <a:schemeClr val="tx1"/>
                          </a:solidFill>
                        </a:rPr>
                        <a:t>X</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Z</a:t>
                      </a: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81890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variants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85569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a:t>
            </a:r>
          </a:p>
          <a:p>
            <a:pPr>
              <a:defRPr/>
            </a:pPr>
            <a:endParaRPr lang="en-US" sz="2200" dirty="0">
              <a:latin typeface="Albany"/>
            </a:endParaRP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3458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 </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a:t>
            </a:r>
            <a:r>
              <a:rPr lang="en-US" sz="2200" dirty="0" err="1">
                <a:latin typeface="Albany"/>
              </a:rPr>
              <a:t>i</a:t>
            </a:r>
            <a:r>
              <a:rPr lang="en-US" sz="2200" dirty="0">
                <a:latin typeface="Albany"/>
              </a:rPr>
              <a:t>++</a:t>
            </a:r>
          </a:p>
          <a:p>
            <a:pPr lvl="1" indent="0">
              <a:buNone/>
              <a:defRPr/>
            </a:pPr>
            <a:r>
              <a:rPr lang="en-US" sz="2200" dirty="0">
                <a:latin typeface="Albany"/>
              </a:rPr>
              <a:t>2.2 index = index + </a:t>
            </a:r>
            <a:r>
              <a:rPr lang="en-US" sz="2200" dirty="0" err="1">
                <a:latin typeface="Albany"/>
              </a:rPr>
              <a:t>i</a:t>
            </a:r>
            <a:r>
              <a:rPr lang="en-US" sz="2200" dirty="0">
                <a:latin typeface="Albany"/>
              </a:rPr>
              <a:t>*</a:t>
            </a:r>
            <a:r>
              <a:rPr lang="en-US" sz="2200" dirty="0" err="1">
                <a:latin typeface="Albany"/>
              </a:rPr>
              <a:t>i</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a:t>
            </a:r>
            <a:r>
              <a:rPr lang="en-US" sz="2200">
                <a:latin typeface="Albany"/>
              </a:rPr>
              <a:t>[index] </a:t>
            </a:r>
            <a:r>
              <a:rPr lang="en-US" sz="2200" dirty="0">
                <a:latin typeface="Albany"/>
              </a:rPr>
              <a:t>!=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40677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Double hashing</a:t>
            </a:r>
            <a:r>
              <a:rPr lang="en-US" sz="2200" dirty="0">
                <a:latin typeface="Albany"/>
              </a:rPr>
              <a:t>: have two hash functions</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index = index + </a:t>
            </a:r>
            <a:r>
              <a:rPr lang="en-US" sz="2200" dirty="0">
                <a:solidFill>
                  <a:srgbClr val="FF0000"/>
                </a:solidFill>
                <a:latin typeface="Albany"/>
              </a:rPr>
              <a:t>hash</a:t>
            </a:r>
            <a:r>
              <a:rPr lang="en-US" sz="2200" baseline="-25000" dirty="0">
                <a:solidFill>
                  <a:srgbClr val="FF0000"/>
                </a:solidFill>
                <a:latin typeface="Albany"/>
              </a:rPr>
              <a:t>2</a:t>
            </a:r>
            <a:r>
              <a:rPr lang="en-US" sz="2200" dirty="0">
                <a:solidFill>
                  <a:srgbClr val="FF0000"/>
                </a:solidFill>
                <a:latin typeface="Albany"/>
              </a:rPr>
              <a:t>(element)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53608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hashing – variant</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Back to Linear Hashing</a:t>
            </a:r>
            <a:r>
              <a:rPr lang="en-US" sz="2200" dirty="0">
                <a:latin typeface="Albany"/>
              </a:rPr>
              <a:t>: when removing elements, we can set it to null instead of marking it at deleted. But this requires looking forward at the block, and see if we some elements need to be moved</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45157F09-78CB-494F-9760-F5855A988025}"/>
              </a:ext>
            </a:extLst>
          </p:cNvPr>
          <p:cNvGraphicFramePr>
            <a:graphicFrameLocks noGrp="1"/>
          </p:cNvGraphicFramePr>
          <p:nvPr/>
        </p:nvGraphicFramePr>
        <p:xfrm>
          <a:off x="1862770" y="308841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5" name="Arrow: Right 4">
            <a:extLst>
              <a:ext uri="{FF2B5EF4-FFF2-40B4-BE49-F238E27FC236}">
                <a16:creationId xmlns:a16="http://schemas.microsoft.com/office/drawing/2014/main" id="{27484452-A6F4-42B2-8B47-4E70E41CA259}"/>
              </a:ext>
            </a:extLst>
          </p:cNvPr>
          <p:cNvSpPr/>
          <p:nvPr/>
        </p:nvSpPr>
        <p:spPr>
          <a:xfrm rot="18867650">
            <a:off x="2975312" y="3667313"/>
            <a:ext cx="1432516"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add(S)</a:t>
            </a:r>
            <a:endParaRPr lang="en-CA" b="1" dirty="0">
              <a:solidFill>
                <a:schemeClr val="tx1"/>
              </a:solidFill>
            </a:endParaRPr>
          </a:p>
        </p:txBody>
      </p:sp>
      <p:graphicFrame>
        <p:nvGraphicFramePr>
          <p:cNvPr id="6" name="Table 4">
            <a:extLst>
              <a:ext uri="{FF2B5EF4-FFF2-40B4-BE49-F238E27FC236}">
                <a16:creationId xmlns:a16="http://schemas.microsoft.com/office/drawing/2014/main" id="{C05E441A-E6CE-478C-887C-F1985CEB4801}"/>
              </a:ext>
            </a:extLst>
          </p:cNvPr>
          <p:cNvGraphicFramePr>
            <a:graphicFrameLocks noGrp="1"/>
          </p:cNvGraphicFramePr>
          <p:nvPr/>
        </p:nvGraphicFramePr>
        <p:xfrm>
          <a:off x="1862769" y="4830122"/>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BC2EA0E4-F0A4-40FE-8324-19FC3EB5C83D}"/>
              </a:ext>
            </a:extLst>
          </p:cNvPr>
          <p:cNvSpPr/>
          <p:nvPr/>
        </p:nvSpPr>
        <p:spPr>
          <a:xfrm rot="18867650">
            <a:off x="2941479" y="5496045"/>
            <a:ext cx="1472311"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delete(L)</a:t>
            </a:r>
            <a:endParaRPr lang="en-CA" b="1" dirty="0">
              <a:solidFill>
                <a:schemeClr val="tx1"/>
              </a:solidFill>
            </a:endParaRPr>
          </a:p>
        </p:txBody>
      </p:sp>
      <p:graphicFrame>
        <p:nvGraphicFramePr>
          <p:cNvPr id="9" name="Table 4">
            <a:extLst>
              <a:ext uri="{FF2B5EF4-FFF2-40B4-BE49-F238E27FC236}">
                <a16:creationId xmlns:a16="http://schemas.microsoft.com/office/drawing/2014/main" id="{1BCFDB64-223C-4B04-B3A4-F2B4044EB570}"/>
              </a:ext>
            </a:extLst>
          </p:cNvPr>
          <p:cNvGraphicFramePr>
            <a:graphicFrameLocks noGrp="1"/>
          </p:cNvGraphicFramePr>
          <p:nvPr/>
        </p:nvGraphicFramePr>
        <p:xfrm>
          <a:off x="1862768" y="6677324"/>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74204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1" nodeType="clickEffect">
                                  <p:stCondLst>
                                    <p:cond delay="0"/>
                                  </p:stCondLst>
                                  <p:childTnLst>
                                    <p:animMotion origin="layout" path="M -1.73228E-6 6.88786E-7 L 0.05748 -0.00021 " pathEditMode="relative" rAng="0" ptsTypes="AA">
                                      <p:cBhvr>
                                        <p:cTn id="18" dur="2000" fill="hold"/>
                                        <p:tgtEl>
                                          <p:spTgt spid="5"/>
                                        </p:tgtEl>
                                        <p:attrNameLst>
                                          <p:attrName>ppt_x</p:attrName>
                                          <p:attrName>ppt_y</p:attrName>
                                        </p:attrNameLst>
                                      </p:cBhvr>
                                      <p:rCtr x="2866" y="-2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2" nodeType="clickEffect">
                                  <p:stCondLst>
                                    <p:cond delay="0"/>
                                  </p:stCondLst>
                                  <p:childTnLst>
                                    <p:animMotion origin="layout" path="M 0.05748 -0.00021 L 0.10016 -0.00168 " pathEditMode="relative" rAng="0" ptsTypes="AA">
                                      <p:cBhvr>
                                        <p:cTn id="22" dur="2000" fill="hold"/>
                                        <p:tgtEl>
                                          <p:spTgt spid="5"/>
                                        </p:tgtEl>
                                        <p:attrNameLst>
                                          <p:attrName>ppt_x</p:attrName>
                                          <p:attrName>ppt_y</p:attrName>
                                        </p:attrNameLst>
                                      </p:cBhvr>
                                      <p:rCtr x="2126" y="-84"/>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4.40945E-6 -4.47291E-6 L 0.05748 -0.00021 " pathEditMode="relative" rAng="0" ptsTypes="AA">
                                      <p:cBhvr>
                                        <p:cTn id="34" dur="2000" fill="hold"/>
                                        <p:tgtEl>
                                          <p:spTgt spid="8"/>
                                        </p:tgtEl>
                                        <p:attrNameLst>
                                          <p:attrName>ppt_x</p:attrName>
                                          <p:attrName>ppt_y</p:attrName>
                                        </p:attrNameLst>
                                      </p:cBhvr>
                                      <p:rCtr x="2866" y="-21"/>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2" nodeType="clickEffect">
                                  <p:stCondLst>
                                    <p:cond delay="0"/>
                                  </p:stCondLst>
                                  <p:childTnLst>
                                    <p:animMotion origin="layout" path="M 0.05748 -0.00021 L 0.10016 -0.00168 " pathEditMode="relative" rAng="0" ptsTypes="AA">
                                      <p:cBhvr>
                                        <p:cTn id="38" dur="2000" fill="hold"/>
                                        <p:tgtEl>
                                          <p:spTgt spid="8"/>
                                        </p:tgtEl>
                                        <p:attrNameLst>
                                          <p:attrName>ppt_x</p:attrName>
                                          <p:attrName>ppt_y</p:attrName>
                                        </p:attrNameLst>
                                      </p:cBhvr>
                                      <p:rCtr x="2126" y="-84"/>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8" grpId="0" animBg="1"/>
      <p:bldP spid="8" grpId="1" animBg="1"/>
      <p:bldP spid="8" grpId="2"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de-DE" sz="6000" dirty="0">
                <a:latin typeface="Arial" panose="020B0604020202020204" pitchFamily="34" charset="0"/>
                <a:cs typeface="Arial" panose="020B0604020202020204" pitchFamily="34" charset="0"/>
              </a:rPr>
              <a:t>Application</a:t>
            </a:r>
            <a:r>
              <a:rPr lang="en-CA" sz="6000" dirty="0"/>
              <a:t>: 3-</a:t>
            </a:r>
            <a:r>
              <a:rPr lang="de-DE" altLang="en-US" sz="6000" dirty="0"/>
              <a:t>SUM</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56177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Naïve solution in O(n</a:t>
            </a:r>
            <a:r>
              <a:rPr lang="en-US" sz="2200" u="sng" baseline="30000" dirty="0">
                <a:latin typeface="Albany"/>
              </a:rPr>
              <a:t>3</a:t>
            </a:r>
            <a:r>
              <a:rPr lang="en-US" sz="2200" u="sng" dirty="0">
                <a:latin typeface="Albany"/>
              </a:rPr>
              <a:t>) time</a:t>
            </a:r>
            <a:r>
              <a:rPr lang="en-US" sz="2200" dirty="0">
                <a:latin typeface="Albany"/>
              </a:rPr>
              <a:t>:</a:t>
            </a:r>
          </a:p>
          <a:p>
            <a:pPr marL="457200" indent="-457200">
              <a:buFont typeface="+mj-lt"/>
              <a:buAutoNum type="arabicPeriod"/>
              <a:defRPr/>
            </a:pPr>
            <a:r>
              <a:rPr lang="en-US" sz="2200" dirty="0">
                <a:latin typeface="Albany"/>
              </a:rPr>
              <a:t>Sort the array A, and remember for each value its index in A</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marL="457200" indent="-457200">
              <a:buFont typeface="+mj-lt"/>
              <a:buAutoNum type="arabicPeriod"/>
              <a:defRPr/>
            </a:pPr>
            <a:r>
              <a:rPr lang="en-US" sz="2200" dirty="0">
                <a:latin typeface="Albany"/>
              </a:rPr>
              <a:t>	For j=0…n-1</a:t>
            </a:r>
          </a:p>
          <a:p>
            <a:pPr marL="457200" indent="-457200">
              <a:buFont typeface="+mj-lt"/>
              <a:buAutoNum type="arabicPeriod"/>
              <a:defRPr/>
            </a:pPr>
            <a:r>
              <a:rPr lang="en-US" sz="2200" dirty="0">
                <a:latin typeface="Albany"/>
              </a:rPr>
              <a:t>		For k=0…n-1</a:t>
            </a:r>
          </a:p>
          <a:p>
            <a:pPr marL="457200" indent="-457200">
              <a:buFont typeface="+mj-lt"/>
              <a:buAutoNum type="arabicPeriod"/>
              <a:defRPr/>
            </a:pPr>
            <a:r>
              <a:rPr lang="en-US" sz="2200" dirty="0">
                <a:latin typeface="Albany"/>
              </a:rPr>
              <a:t>			Check A[</a:t>
            </a:r>
            <a:r>
              <a:rPr lang="en-US" sz="2200" dirty="0" err="1">
                <a:latin typeface="Albany"/>
              </a:rPr>
              <a:t>i</a:t>
            </a:r>
            <a:r>
              <a:rPr lang="en-US" sz="2200" dirty="0">
                <a:latin typeface="Albany"/>
              </a:rPr>
              <a:t>]+A[j] = A[k]</a:t>
            </a:r>
          </a:p>
        </p:txBody>
      </p:sp>
    </p:spTree>
    <p:extLst>
      <p:ext uri="{BB962C8B-B14F-4D97-AF65-F5344CB8AC3E}">
        <p14:creationId xmlns:p14="http://schemas.microsoft.com/office/powerpoint/2010/main" val="396303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log(n)) time</a:t>
            </a:r>
            <a:r>
              <a:rPr lang="en-US" sz="2200" dirty="0">
                <a:latin typeface="Albany"/>
              </a:rPr>
              <a:t>:</a:t>
            </a:r>
          </a:p>
          <a:p>
            <a:pPr marL="457200" indent="-457200">
              <a:buFont typeface="+mj-lt"/>
              <a:buAutoNum type="arabicPeriod"/>
              <a:defRPr/>
            </a:pPr>
            <a:r>
              <a:rPr lang="en-US" sz="2200" dirty="0">
                <a:latin typeface="Albany"/>
              </a:rPr>
              <a:t>Sort the array A, and remember for each value its index in A</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j=0…n-1</a:t>
            </a:r>
          </a:p>
          <a:p>
            <a:pPr>
              <a:defRPr/>
            </a:pPr>
            <a:r>
              <a:rPr lang="en-US" sz="2200" dirty="0">
                <a:latin typeface="Albany"/>
              </a:rPr>
              <a:t>		Use binary search to find A[</a:t>
            </a:r>
            <a:r>
              <a:rPr lang="en-US" sz="2200" dirty="0" err="1">
                <a:latin typeface="Albany"/>
              </a:rPr>
              <a:t>i</a:t>
            </a:r>
            <a:r>
              <a:rPr lang="en-US" sz="2200" dirty="0">
                <a:latin typeface="Albany"/>
              </a:rPr>
              <a:t>]+A[j] in the sorted array.</a:t>
            </a:r>
          </a:p>
          <a:p>
            <a:pPr>
              <a:defRPr/>
            </a:pPr>
            <a:r>
              <a:rPr lang="en-US" sz="2200" dirty="0">
                <a:latin typeface="Albany"/>
              </a:rPr>
              <a:t>		If found, return </a:t>
            </a:r>
            <a:r>
              <a:rPr lang="en-US" sz="2200" dirty="0" err="1">
                <a:latin typeface="Albany"/>
              </a:rPr>
              <a:t>i,j</a:t>
            </a:r>
            <a:r>
              <a:rPr lang="en-US" sz="2200" dirty="0">
                <a:latin typeface="Albany"/>
              </a:rPr>
              <a:t>, and the index of the value in the array</a:t>
            </a:r>
          </a:p>
        </p:txBody>
      </p:sp>
    </p:spTree>
    <p:extLst>
      <p:ext uri="{BB962C8B-B14F-4D97-AF65-F5344CB8AC3E}">
        <p14:creationId xmlns:p14="http://schemas.microsoft.com/office/powerpoint/2010/main" val="318445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 – basic idea</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000" dirty="0"/>
              <a:t>We want a data structure that supports the following operations:</a:t>
            </a:r>
          </a:p>
          <a:p>
            <a:pPr marL="342900" indent="-342900">
              <a:buFont typeface="Arial" panose="020B0604020202020204" pitchFamily="34" charset="0"/>
              <a:buChar char="•"/>
              <a:defRPr/>
            </a:pPr>
            <a:r>
              <a:rPr lang="en-US" sz="2000" dirty="0"/>
              <a:t>Insert(element)</a:t>
            </a:r>
          </a:p>
          <a:p>
            <a:pPr marL="342900" indent="-342900">
              <a:buFont typeface="Arial" panose="020B0604020202020204" pitchFamily="34" charset="0"/>
              <a:buChar char="•"/>
              <a:defRPr/>
            </a:pPr>
            <a:r>
              <a:rPr lang="en-US" sz="2000" dirty="0"/>
              <a:t>Remove(element)</a:t>
            </a:r>
          </a:p>
          <a:p>
            <a:pPr marL="342900" indent="-342900">
              <a:buFont typeface="Arial" panose="020B0604020202020204" pitchFamily="34" charset="0"/>
              <a:buChar char="•"/>
              <a:defRPr/>
            </a:pPr>
            <a:r>
              <a:rPr lang="en-US" sz="2000" dirty="0"/>
              <a:t>Contains?(element)</a:t>
            </a:r>
          </a:p>
          <a:p>
            <a:pPr>
              <a:defRPr/>
            </a:pPr>
            <a:r>
              <a:rPr lang="en-US" sz="2000" dirty="0"/>
              <a:t>Want all operations to be as efficient as possible.</a:t>
            </a:r>
          </a:p>
          <a:p>
            <a:pPr>
              <a:defRPr/>
            </a:pPr>
            <a:r>
              <a:rPr lang="en-US" sz="2000" u="sng" dirty="0"/>
              <a:t>Idea</a:t>
            </a:r>
            <a:r>
              <a:rPr lang="en-US" sz="2000" dirty="0"/>
              <a:t>: </a:t>
            </a:r>
          </a:p>
          <a:p>
            <a:pPr>
              <a:defRPr/>
            </a:pPr>
            <a:r>
              <a:rPr lang="en-US" sz="2000" u="sng" dirty="0"/>
              <a:t>A hash table</a:t>
            </a:r>
            <a:r>
              <a:rPr lang="en-US" sz="2000" dirty="0"/>
              <a:t>: an array of some fixed size.</a:t>
            </a:r>
          </a:p>
          <a:p>
            <a:pPr>
              <a:defRPr/>
            </a:pPr>
            <a:r>
              <a:rPr lang="en-US" sz="2000" u="sng" dirty="0"/>
              <a:t>A hash function</a:t>
            </a:r>
            <a:r>
              <a:rPr lang="en-US" sz="2000" dirty="0"/>
              <a:t>: mapping objects into the array</a:t>
            </a:r>
          </a:p>
          <a:p>
            <a:pPr marL="342900" indent="-342900">
              <a:buFont typeface="Arial" panose="020B0604020202020204" pitchFamily="34" charset="0"/>
              <a:buChar char="•"/>
              <a:defRPr/>
            </a:pPr>
            <a:r>
              <a:rPr lang="en-US" sz="2000" dirty="0"/>
              <a:t>E.g. hash(“CMPT225”, ”Spring2021”)=9</a:t>
            </a:r>
          </a:p>
          <a:p>
            <a:pPr>
              <a:defRPr/>
            </a:pPr>
            <a:r>
              <a:rPr lang="en-US" sz="2000" dirty="0"/>
              <a:t>Q: what if hash(“CMPT125”, ”Fall2022”)=9  ?</a:t>
            </a:r>
          </a:p>
          <a:p>
            <a:pPr>
              <a:defRPr/>
            </a:pPr>
            <a:endParaRPr lang="en-US" sz="2000" dirty="0"/>
          </a:p>
        </p:txBody>
      </p:sp>
      <p:graphicFrame>
        <p:nvGraphicFramePr>
          <p:cNvPr id="4" name="Table 4">
            <a:extLst>
              <a:ext uri="{FF2B5EF4-FFF2-40B4-BE49-F238E27FC236}">
                <a16:creationId xmlns:a16="http://schemas.microsoft.com/office/drawing/2014/main" id="{E2D1DA57-0742-4F70-99E5-8A2CA04868CD}"/>
              </a:ext>
            </a:extLst>
          </p:cNvPr>
          <p:cNvGraphicFramePr>
            <a:graphicFrameLocks noGrp="1"/>
          </p:cNvGraphicFramePr>
          <p:nvPr/>
        </p:nvGraphicFramePr>
        <p:xfrm>
          <a:off x="7370952" y="2279033"/>
          <a:ext cx="2531331" cy="4716054"/>
        </p:xfrm>
        <a:graphic>
          <a:graphicData uri="http://schemas.openxmlformats.org/drawingml/2006/table">
            <a:tbl>
              <a:tblPr firstRow="1" bandRow="1">
                <a:tableStyleId>{5C22544A-7EE6-4342-B048-85BDC9FD1C3A}</a:tableStyleId>
              </a:tblPr>
              <a:tblGrid>
                <a:gridCol w="2531331">
                  <a:extLst>
                    <a:ext uri="{9D8B030D-6E8A-4147-A177-3AD203B41FA5}">
                      <a16:colId xmlns:a16="http://schemas.microsoft.com/office/drawing/2014/main" val="1089706476"/>
                    </a:ext>
                  </a:extLst>
                </a:gridCol>
              </a:tblGrid>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683455950"/>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694223137"/>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”Fall2018”)</a:t>
                      </a:r>
                      <a:endParaRPr lang="en-CA" sz="1600" dirty="0"/>
                    </a:p>
                  </a:txBody>
                  <a:tcPr>
                    <a:solidFill>
                      <a:schemeClr val="accent4">
                        <a:lumMod val="60000"/>
                        <a:lumOff val="40000"/>
                      </a:schemeClr>
                    </a:solidFill>
                  </a:tcPr>
                </a:tc>
                <a:extLst>
                  <a:ext uri="{0D108BD9-81ED-4DB2-BD59-A6C34878D82A}">
                    <a16:rowId xmlns:a16="http://schemas.microsoft.com/office/drawing/2014/main" val="4142226951"/>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1432841547"/>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1008735557"/>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1577057423"/>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3756897479"/>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”Fall2020”)</a:t>
                      </a:r>
                      <a:endParaRPr lang="en-CA" sz="1600" dirty="0"/>
                    </a:p>
                  </a:txBody>
                  <a:tcPr>
                    <a:solidFill>
                      <a:schemeClr val="accent4">
                        <a:lumMod val="60000"/>
                        <a:lumOff val="40000"/>
                      </a:schemeClr>
                    </a:solidFill>
                  </a:tcPr>
                </a:tc>
                <a:extLst>
                  <a:ext uri="{0D108BD9-81ED-4DB2-BD59-A6C34878D82A}">
                    <a16:rowId xmlns:a16="http://schemas.microsoft.com/office/drawing/2014/main" val="1724380412"/>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(“CMPT409”, ”Fall2019”)</a:t>
                      </a:r>
                      <a:endParaRPr lang="en-CA" sz="1600" dirty="0"/>
                    </a:p>
                  </a:txBody>
                  <a:tcPr>
                    <a:solidFill>
                      <a:schemeClr val="accent4">
                        <a:lumMod val="60000"/>
                        <a:lumOff val="40000"/>
                      </a:schemeClr>
                    </a:solidFill>
                  </a:tcPr>
                </a:tc>
                <a:extLst>
                  <a:ext uri="{0D108BD9-81ED-4DB2-BD59-A6C34878D82A}">
                    <a16:rowId xmlns:a16="http://schemas.microsoft.com/office/drawing/2014/main" val="3794901145"/>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(“CMPT225”, ”Spring21”)</a:t>
                      </a:r>
                      <a:endParaRPr lang="en-CA" sz="1600" dirty="0"/>
                    </a:p>
                  </a:txBody>
                  <a:tcPr>
                    <a:solidFill>
                      <a:schemeClr val="accent4">
                        <a:lumMod val="60000"/>
                        <a:lumOff val="40000"/>
                      </a:schemeClr>
                    </a:solidFill>
                  </a:tcPr>
                </a:tc>
                <a:extLst>
                  <a:ext uri="{0D108BD9-81ED-4DB2-BD59-A6C34878D82A}">
                    <a16:rowId xmlns:a16="http://schemas.microsoft.com/office/drawing/2014/main" val="3620897948"/>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p>
                  </a:txBody>
                  <a:tcPr>
                    <a:solidFill>
                      <a:schemeClr val="accent4">
                        <a:lumMod val="60000"/>
                        <a:lumOff val="40000"/>
                      </a:schemeClr>
                    </a:solidFill>
                  </a:tcPr>
                </a:tc>
                <a:extLst>
                  <a:ext uri="{0D108BD9-81ED-4DB2-BD59-A6C34878D82A}">
                    <a16:rowId xmlns:a16="http://schemas.microsoft.com/office/drawing/2014/main" val="64395877"/>
                  </a:ext>
                </a:extLst>
              </a:tr>
              <a:tr h="326095">
                <a:tc>
                  <a:txBody>
                    <a:bodyPr/>
                    <a:lstStyle/>
                    <a:p>
                      <a:endParaRPr lang="en-CA" sz="1600" dirty="0"/>
                    </a:p>
                  </a:txBody>
                  <a:tcPr>
                    <a:solidFill>
                      <a:schemeClr val="accent4">
                        <a:lumMod val="60000"/>
                        <a:lumOff val="40000"/>
                      </a:schemeClr>
                    </a:solidFill>
                  </a:tcPr>
                </a:tc>
                <a:extLst>
                  <a:ext uri="{0D108BD9-81ED-4DB2-BD59-A6C34878D82A}">
                    <a16:rowId xmlns:a16="http://schemas.microsoft.com/office/drawing/2014/main" val="1405485464"/>
                  </a:ext>
                </a:extLst>
              </a:tr>
              <a:tr h="326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(“CMPT125”, ”Fall2019”)</a:t>
                      </a:r>
                      <a:endParaRPr lang="en-CA" sz="1600" dirty="0"/>
                    </a:p>
                  </a:txBody>
                  <a:tcPr>
                    <a:solidFill>
                      <a:schemeClr val="accent4">
                        <a:lumMod val="60000"/>
                        <a:lumOff val="40000"/>
                      </a:schemeClr>
                    </a:solidFill>
                  </a:tcPr>
                </a:tc>
                <a:extLst>
                  <a:ext uri="{0D108BD9-81ED-4DB2-BD59-A6C34878D82A}">
                    <a16:rowId xmlns:a16="http://schemas.microsoft.com/office/drawing/2014/main" val="689701922"/>
                  </a:ext>
                </a:extLst>
              </a:tr>
              <a:tr h="3574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(“CMPT805”, ”Spring2019”)</a:t>
                      </a:r>
                      <a:endParaRPr lang="en-CA" sz="1600" dirty="0"/>
                    </a:p>
                  </a:txBody>
                  <a:tcPr>
                    <a:solidFill>
                      <a:schemeClr val="accent4">
                        <a:lumMod val="60000"/>
                        <a:lumOff val="40000"/>
                      </a:schemeClr>
                    </a:solidFill>
                  </a:tcPr>
                </a:tc>
                <a:extLst>
                  <a:ext uri="{0D108BD9-81ED-4DB2-BD59-A6C34878D82A}">
                    <a16:rowId xmlns:a16="http://schemas.microsoft.com/office/drawing/2014/main" val="2876070322"/>
                  </a:ext>
                </a:extLst>
              </a:tr>
            </a:tbl>
          </a:graphicData>
        </a:graphic>
      </p:graphicFrame>
      <p:graphicFrame>
        <p:nvGraphicFramePr>
          <p:cNvPr id="5" name="Table 4">
            <a:extLst>
              <a:ext uri="{FF2B5EF4-FFF2-40B4-BE49-F238E27FC236}">
                <a16:creationId xmlns:a16="http://schemas.microsoft.com/office/drawing/2014/main" id="{EB71CEB0-B5FF-41A4-94D3-6AA8F449387D}"/>
              </a:ext>
            </a:extLst>
          </p:cNvPr>
          <p:cNvGraphicFramePr>
            <a:graphicFrameLocks noGrp="1"/>
          </p:cNvGraphicFramePr>
          <p:nvPr/>
        </p:nvGraphicFramePr>
        <p:xfrm>
          <a:off x="6816011" y="2279030"/>
          <a:ext cx="521483" cy="4693920"/>
        </p:xfrm>
        <a:graphic>
          <a:graphicData uri="http://schemas.openxmlformats.org/drawingml/2006/table">
            <a:tbl>
              <a:tblPr firstRow="1" bandRow="1">
                <a:tableStyleId>{5C22544A-7EE6-4342-B048-85BDC9FD1C3A}</a:tableStyleId>
              </a:tblPr>
              <a:tblGrid>
                <a:gridCol w="521483">
                  <a:extLst>
                    <a:ext uri="{9D8B030D-6E8A-4147-A177-3AD203B41FA5}">
                      <a16:colId xmlns:a16="http://schemas.microsoft.com/office/drawing/2014/main" val="1089706476"/>
                    </a:ext>
                  </a:extLst>
                </a:gridCol>
              </a:tblGrid>
              <a:tr h="271933">
                <a:tc>
                  <a:txBody>
                    <a:bodyPr/>
                    <a:lstStyle/>
                    <a:p>
                      <a:pPr algn="ctr"/>
                      <a:r>
                        <a:rPr lang="en-US" sz="1600" b="0" dirty="0">
                          <a:solidFill>
                            <a:schemeClr val="tx1"/>
                          </a:solidFill>
                        </a:rPr>
                        <a:t>0</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83455950"/>
                  </a:ext>
                </a:extLst>
              </a:tr>
              <a:tr h="271933">
                <a:tc>
                  <a:txBody>
                    <a:bodyPr/>
                    <a:lstStyle/>
                    <a:p>
                      <a:pPr algn="ctr"/>
                      <a:r>
                        <a:rPr lang="en-US" sz="1600" b="0" dirty="0">
                          <a:solidFill>
                            <a:schemeClr val="tx1"/>
                          </a:solidFill>
                        </a:rPr>
                        <a:t>1</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94223137"/>
                  </a:ext>
                </a:extLst>
              </a:tr>
              <a:tr h="271933">
                <a:tc>
                  <a:txBody>
                    <a:bodyPr/>
                    <a:lstStyle/>
                    <a:p>
                      <a:pPr algn="ctr"/>
                      <a:r>
                        <a:rPr lang="en-US" sz="1600" b="0" dirty="0">
                          <a:solidFill>
                            <a:schemeClr val="tx1"/>
                          </a:solidFill>
                        </a:rPr>
                        <a:t>2</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4142226951"/>
                  </a:ext>
                </a:extLst>
              </a:tr>
              <a:tr h="271933">
                <a:tc>
                  <a:txBody>
                    <a:bodyPr/>
                    <a:lstStyle/>
                    <a:p>
                      <a:pPr algn="ctr"/>
                      <a:r>
                        <a:rPr lang="en-US" sz="1600" b="0" dirty="0">
                          <a:solidFill>
                            <a:schemeClr val="tx1"/>
                          </a:solidFill>
                        </a:rPr>
                        <a:t>3</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432841547"/>
                  </a:ext>
                </a:extLst>
              </a:tr>
              <a:tr h="271933">
                <a:tc>
                  <a:txBody>
                    <a:bodyPr/>
                    <a:lstStyle/>
                    <a:p>
                      <a:pPr algn="ctr"/>
                      <a:r>
                        <a:rPr lang="en-US" sz="1600" b="0" dirty="0">
                          <a:solidFill>
                            <a:schemeClr val="tx1"/>
                          </a:solidFill>
                        </a:rPr>
                        <a:t>4</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008735557"/>
                  </a:ext>
                </a:extLst>
              </a:tr>
              <a:tr h="271933">
                <a:tc>
                  <a:txBody>
                    <a:bodyPr/>
                    <a:lstStyle/>
                    <a:p>
                      <a:pPr algn="ctr"/>
                      <a:r>
                        <a:rPr lang="en-US" sz="1600" b="0" dirty="0">
                          <a:solidFill>
                            <a:schemeClr val="tx1"/>
                          </a:solidFill>
                        </a:rPr>
                        <a:t>5</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577057423"/>
                  </a:ext>
                </a:extLst>
              </a:tr>
              <a:tr h="271933">
                <a:tc>
                  <a:txBody>
                    <a:bodyPr/>
                    <a:lstStyle/>
                    <a:p>
                      <a:pPr algn="ctr"/>
                      <a:r>
                        <a:rPr lang="en-US" sz="1600" b="0" dirty="0">
                          <a:solidFill>
                            <a:schemeClr val="tx1"/>
                          </a:solidFill>
                        </a:rPr>
                        <a:t>6</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756897479"/>
                  </a:ext>
                </a:extLst>
              </a:tr>
              <a:tr h="271933">
                <a:tc>
                  <a:txBody>
                    <a:bodyPr/>
                    <a:lstStyle/>
                    <a:p>
                      <a:pPr algn="ctr"/>
                      <a:r>
                        <a:rPr lang="en-US" sz="1600" b="0" dirty="0">
                          <a:solidFill>
                            <a:schemeClr val="tx1"/>
                          </a:solidFill>
                        </a:rPr>
                        <a:t>7</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724380412"/>
                  </a:ext>
                </a:extLst>
              </a:tr>
              <a:tr h="271933">
                <a:tc>
                  <a:txBody>
                    <a:bodyPr/>
                    <a:lstStyle/>
                    <a:p>
                      <a:pPr algn="ctr"/>
                      <a:r>
                        <a:rPr lang="en-US" sz="1600" b="0" dirty="0">
                          <a:solidFill>
                            <a:schemeClr val="tx1"/>
                          </a:solidFill>
                        </a:rPr>
                        <a:t>8</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794901145"/>
                  </a:ext>
                </a:extLst>
              </a:tr>
              <a:tr h="271933">
                <a:tc>
                  <a:txBody>
                    <a:bodyPr/>
                    <a:lstStyle/>
                    <a:p>
                      <a:pPr algn="ctr"/>
                      <a:r>
                        <a:rPr lang="en-US" sz="1600" b="0" dirty="0">
                          <a:solidFill>
                            <a:schemeClr val="tx1"/>
                          </a:solidFill>
                        </a:rPr>
                        <a:t>9</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620897948"/>
                  </a:ext>
                </a:extLst>
              </a:tr>
              <a:tr h="271933">
                <a:tc>
                  <a:txBody>
                    <a:bodyPr/>
                    <a:lstStyle/>
                    <a:p>
                      <a:pPr algn="ctr"/>
                      <a:r>
                        <a:rPr lang="en-US" sz="1600" b="0" dirty="0">
                          <a:solidFill>
                            <a:schemeClr val="tx1"/>
                          </a:solidFill>
                        </a:rPr>
                        <a:t>10</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4395877"/>
                  </a:ext>
                </a:extLst>
              </a:tr>
              <a:tr h="271933">
                <a:tc>
                  <a:txBody>
                    <a:bodyPr/>
                    <a:lstStyle/>
                    <a:p>
                      <a:pPr algn="ctr"/>
                      <a:r>
                        <a:rPr lang="en-US" sz="1600" b="0" dirty="0">
                          <a:solidFill>
                            <a:schemeClr val="tx1"/>
                          </a:solidFill>
                        </a:rPr>
                        <a:t>11</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1405485464"/>
                  </a:ext>
                </a:extLst>
              </a:tr>
              <a:tr h="0">
                <a:tc>
                  <a:txBody>
                    <a:bodyPr/>
                    <a:lstStyle/>
                    <a:p>
                      <a:pPr algn="ctr"/>
                      <a:r>
                        <a:rPr lang="en-US" sz="1600" b="0" dirty="0">
                          <a:solidFill>
                            <a:schemeClr val="tx1"/>
                          </a:solidFill>
                        </a:rPr>
                        <a:t>12</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689701922"/>
                  </a:ext>
                </a:extLst>
              </a:tr>
              <a:tr h="271933">
                <a:tc>
                  <a:txBody>
                    <a:bodyPr/>
                    <a:lstStyle/>
                    <a:p>
                      <a:pPr algn="ctr"/>
                      <a:r>
                        <a:rPr lang="en-US" sz="1600" b="0" dirty="0">
                          <a:solidFill>
                            <a:schemeClr val="tx1"/>
                          </a:solidFill>
                        </a:rPr>
                        <a:t>13</a:t>
                      </a:r>
                      <a:endParaRPr lang="en-CA" sz="1600" b="0"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2876070322"/>
                  </a:ext>
                </a:extLst>
              </a:tr>
            </a:tbl>
          </a:graphicData>
        </a:graphic>
      </p:graphicFrame>
    </p:spTree>
    <p:extLst>
      <p:ext uri="{BB962C8B-B14F-4D97-AF65-F5344CB8AC3E}">
        <p14:creationId xmlns:p14="http://schemas.microsoft.com/office/powerpoint/2010/main" val="152200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time (on average)</a:t>
            </a:r>
            <a:r>
              <a:rPr lang="en-US" sz="2200" dirty="0">
                <a:latin typeface="Albany"/>
              </a:rPr>
              <a:t>:</a:t>
            </a:r>
          </a:p>
          <a:p>
            <a:pPr marL="457200" indent="-457200">
              <a:buFont typeface="+mj-lt"/>
              <a:buAutoNum type="arabicPeriod"/>
              <a:defRPr/>
            </a:pPr>
            <a:r>
              <a:rPr lang="en-US" sz="2200" dirty="0">
                <a:latin typeface="Albany"/>
              </a:rPr>
              <a:t>Store all elements of A in a hash table of size O(n)</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j=0…n-1</a:t>
            </a:r>
          </a:p>
          <a:p>
            <a:pPr>
              <a:defRPr/>
            </a:pPr>
            <a:r>
              <a:rPr lang="en-US" sz="2200" dirty="0">
                <a:latin typeface="Albany"/>
              </a:rPr>
              <a:t>		If A[</a:t>
            </a:r>
            <a:r>
              <a:rPr lang="en-US" sz="2200" dirty="0" err="1">
                <a:latin typeface="Albany"/>
              </a:rPr>
              <a:t>i</a:t>
            </a:r>
            <a:r>
              <a:rPr lang="en-US" sz="2200" dirty="0">
                <a:latin typeface="Albany"/>
              </a:rPr>
              <a:t>]+A[j] is in the hash table,</a:t>
            </a:r>
          </a:p>
          <a:p>
            <a:pPr>
              <a:defRPr/>
            </a:pPr>
            <a:r>
              <a:rPr lang="en-US" sz="2200" dirty="0">
                <a:latin typeface="Albany"/>
              </a:rPr>
              <a:t>			return </a:t>
            </a:r>
            <a:r>
              <a:rPr lang="en-US" sz="2200" dirty="0" err="1">
                <a:latin typeface="Albany"/>
              </a:rPr>
              <a:t>i,j</a:t>
            </a:r>
            <a:r>
              <a:rPr lang="en-US" sz="2200" dirty="0">
                <a:latin typeface="Albany"/>
              </a:rPr>
              <a:t>, and the index of the value in the array</a:t>
            </a:r>
          </a:p>
        </p:txBody>
      </p:sp>
      <p:sp>
        <p:nvSpPr>
          <p:cNvPr id="4" name="Rectangle 3">
            <a:extLst>
              <a:ext uri="{FF2B5EF4-FFF2-40B4-BE49-F238E27FC236}">
                <a16:creationId xmlns:a16="http://schemas.microsoft.com/office/drawing/2014/main" id="{A446BFC1-A052-4FF9-BCE3-7B12D884EE99}"/>
              </a:ext>
            </a:extLst>
          </p:cNvPr>
          <p:cNvSpPr>
            <a:spLocks noChangeArrowheads="1"/>
          </p:cNvSpPr>
          <p:nvPr/>
        </p:nvSpPr>
        <p:spPr bwMode="auto">
          <a:xfrm>
            <a:off x="4575142" y="4364058"/>
            <a:ext cx="5000499" cy="1042509"/>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u="sng" dirty="0"/>
              <a:t>Question</a:t>
            </a:r>
            <a:r>
              <a:rPr lang="en-US" altLang="en-US" sz="2200" dirty="0"/>
              <a:t>: How should we design a hash table for this specific problem?</a:t>
            </a:r>
          </a:p>
        </p:txBody>
      </p:sp>
    </p:spTree>
    <p:extLst>
      <p:ext uri="{BB962C8B-B14F-4D97-AF65-F5344CB8AC3E}">
        <p14:creationId xmlns:p14="http://schemas.microsoft.com/office/powerpoint/2010/main" val="18084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br>
              <a:rPr lang="en-US" sz="2200" u="sng" dirty="0">
                <a:latin typeface="Albany"/>
              </a:rPr>
            </a:br>
            <a:r>
              <a:rPr lang="en-US" sz="2200" u="sng" dirty="0">
                <a:latin typeface="Albany"/>
              </a:rPr>
              <a:t>Idea 0</a:t>
            </a:r>
            <a:r>
              <a:rPr lang="en-US" sz="2200" dirty="0">
                <a:latin typeface="Albany"/>
              </a:rPr>
              <a:t>: compute M = max(A[</a:t>
            </a:r>
            <a:r>
              <a:rPr lang="en-US" sz="2200" dirty="0" err="1">
                <a:latin typeface="Albany"/>
              </a:rPr>
              <a:t>i</a:t>
            </a:r>
            <a:r>
              <a:rPr lang="en-US" sz="2200" dirty="0">
                <a:latin typeface="Albany"/>
              </a:rPr>
              <a:t>]), create an array of length M, and store each A[</a:t>
            </a:r>
            <a:r>
              <a:rPr lang="en-US" sz="2200" dirty="0" err="1">
                <a:latin typeface="Albany"/>
              </a:rPr>
              <a:t>i</a:t>
            </a:r>
            <a:r>
              <a:rPr lang="en-US" sz="2200" dirty="0">
                <a:latin typeface="Albany"/>
              </a:rPr>
              <a:t>] is </a:t>
            </a:r>
            <a:r>
              <a:rPr lang="en-US" sz="2200" dirty="0" err="1">
                <a:latin typeface="Albany"/>
              </a:rPr>
              <a:t>HashTable</a:t>
            </a:r>
            <a:r>
              <a:rPr lang="en-US" sz="2200" dirty="0">
                <a:latin typeface="Albany"/>
              </a:rPr>
              <a:t>[A[</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a:defRPr/>
            </a:pPr>
            <a:r>
              <a:rPr lang="en-US" sz="2200" u="sng" dirty="0">
                <a:latin typeface="Albany"/>
              </a:rPr>
              <a:t>Problem</a:t>
            </a:r>
            <a:r>
              <a:rPr lang="en-US" sz="2200" dirty="0">
                <a:latin typeface="Albany"/>
              </a:rPr>
              <a:t>: the values in A might be huge compared to n.</a:t>
            </a:r>
          </a:p>
          <a:p>
            <a:pPr>
              <a:defRPr/>
            </a:pPr>
            <a:r>
              <a:rPr lang="en-US" sz="2200" dirty="0">
                <a:latin typeface="Albany"/>
              </a:rPr>
              <a:t>So most of the table will be empty…</a:t>
            </a:r>
          </a:p>
          <a:p>
            <a:pPr>
              <a:defRPr/>
            </a:pPr>
            <a:endParaRPr lang="en-US" sz="2200" dirty="0">
              <a:latin typeface="Albany"/>
            </a:endParaRPr>
          </a:p>
        </p:txBody>
      </p:sp>
    </p:spTree>
    <p:extLst>
      <p:ext uri="{BB962C8B-B14F-4D97-AF65-F5344CB8AC3E}">
        <p14:creationId xmlns:p14="http://schemas.microsoft.com/office/powerpoint/2010/main" val="230370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1</a:t>
            </a:r>
            <a:r>
              <a:rPr lang="en-US" sz="2200" dirty="0">
                <a:latin typeface="Albany"/>
              </a:rPr>
              <a:t>: Choose a prime p∈[10n, 20n], defined a hash table of size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[A[</a:t>
            </a:r>
            <a:r>
              <a:rPr lang="en-US" sz="2200" dirty="0" err="1">
                <a:latin typeface="Albany"/>
              </a:rPr>
              <a:t>i</a:t>
            </a:r>
            <a:r>
              <a:rPr lang="en-US" sz="2200" dirty="0">
                <a:latin typeface="Albany"/>
              </a:rPr>
              <a:t>] mod p]</a:t>
            </a:r>
          </a:p>
          <a:p>
            <a:pPr>
              <a:defRPr/>
            </a:pPr>
            <a:r>
              <a:rPr lang="en-US" sz="2200" u="sng" dirty="0">
                <a:latin typeface="Albany"/>
              </a:rPr>
              <a:t>Problem</a:t>
            </a:r>
            <a:r>
              <a:rPr lang="en-US" sz="2200" dirty="0">
                <a:latin typeface="Albany"/>
              </a:rPr>
              <a:t>: If an “adversary” knows p, the input could be such that</a:t>
            </a:r>
            <a:br>
              <a:rPr lang="en-US" sz="2200" dirty="0">
                <a:latin typeface="Albany"/>
              </a:rPr>
            </a:br>
            <a:r>
              <a:rPr lang="en-US" sz="2200" dirty="0">
                <a:latin typeface="Albany"/>
              </a:rPr>
              <a:t>all A[</a:t>
            </a:r>
            <a:r>
              <a:rPr lang="en-US" sz="2200" dirty="0" err="1">
                <a:latin typeface="Albany"/>
              </a:rPr>
              <a:t>i</a:t>
            </a:r>
            <a:r>
              <a:rPr lang="en-US" sz="2200" dirty="0">
                <a:latin typeface="Albany"/>
              </a:rPr>
              <a:t>]’s are equal modulo p, and hence go to the same cell.</a:t>
            </a:r>
          </a:p>
          <a:p>
            <a:pPr>
              <a:defRPr/>
            </a:pPr>
            <a:r>
              <a:rPr lang="en-US" sz="2200" dirty="0">
                <a:latin typeface="Albany"/>
              </a:rPr>
              <a:t>So we will have all values in the same hash cell</a:t>
            </a:r>
          </a:p>
          <a:p>
            <a:pPr>
              <a:defRPr/>
            </a:pPr>
            <a:endParaRPr lang="en-US" sz="2200" dirty="0">
              <a:latin typeface="Albany"/>
            </a:endParaRPr>
          </a:p>
        </p:txBody>
      </p:sp>
    </p:spTree>
    <p:extLst>
      <p:ext uri="{BB962C8B-B14F-4D97-AF65-F5344CB8AC3E}">
        <p14:creationId xmlns:p14="http://schemas.microsoft.com/office/powerpoint/2010/main" val="65328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2</a:t>
            </a:r>
            <a:r>
              <a:rPr lang="en-US" sz="2200" dirty="0">
                <a:latin typeface="Albany"/>
              </a:rPr>
              <a:t>: Choose a random prime p∈[10n, 20n], and declare a hash table of size p.</a:t>
            </a:r>
          </a:p>
          <a:p>
            <a:pPr>
              <a:defRPr/>
            </a:pPr>
            <a:r>
              <a:rPr lang="en-US" sz="2200" dirty="0">
                <a:latin typeface="Albany"/>
              </a:rPr>
              <a:t>Define hash(x) = x mod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 hash(A[</a:t>
            </a:r>
            <a:r>
              <a:rPr lang="en-US" sz="2200" dirty="0" err="1">
                <a:latin typeface="Albany"/>
              </a:rPr>
              <a:t>i</a:t>
            </a:r>
            <a:r>
              <a:rPr lang="en-US" sz="2200" dirty="0">
                <a:latin typeface="Albany"/>
              </a:rPr>
              <a:t>)]</a:t>
            </a:r>
          </a:p>
          <a:p>
            <a:pPr>
              <a:defRPr/>
            </a:pPr>
            <a:r>
              <a:rPr lang="en-US" sz="2200" dirty="0">
                <a:latin typeface="Albany"/>
              </a:rPr>
              <a:t>Looks better now…</a:t>
            </a:r>
          </a:p>
        </p:txBody>
      </p:sp>
    </p:spTree>
    <p:extLst>
      <p:ext uri="{BB962C8B-B14F-4D97-AF65-F5344CB8AC3E}">
        <p14:creationId xmlns:p14="http://schemas.microsoft.com/office/powerpoint/2010/main" val="163198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3</a:t>
            </a:r>
            <a:r>
              <a:rPr lang="en-US" sz="2200" dirty="0">
                <a:latin typeface="Albany"/>
              </a:rPr>
              <a:t>: Choose a random prime p∈[10n, 20n]</a:t>
            </a:r>
          </a:p>
          <a:p>
            <a:pPr>
              <a:defRPr/>
            </a:pPr>
            <a:r>
              <a:rPr lang="en-US" sz="2200" dirty="0">
                <a:latin typeface="Albany"/>
              </a:rPr>
              <a:t>Declare a hash table of size p.</a:t>
            </a:r>
          </a:p>
          <a:p>
            <a:pPr>
              <a:defRPr/>
            </a:pPr>
            <a:r>
              <a:rPr lang="en-US" sz="2200" dirty="0">
                <a:latin typeface="Albany"/>
              </a:rPr>
              <a:t>Choose random </a:t>
            </a:r>
            <a:r>
              <a:rPr lang="en-US" sz="2200" dirty="0" err="1">
                <a:latin typeface="Albany"/>
              </a:rPr>
              <a:t>a,b</a:t>
            </a:r>
            <a:r>
              <a:rPr lang="en-US" sz="2200" dirty="0">
                <a:latin typeface="Albany"/>
              </a:rPr>
              <a:t> ∈ {0,1…p-1}</a:t>
            </a:r>
          </a:p>
          <a:p>
            <a:pPr>
              <a:defRPr/>
            </a:pPr>
            <a:r>
              <a:rPr lang="en-US" sz="2200" dirty="0">
                <a:latin typeface="Albany"/>
              </a:rPr>
              <a:t>Define hash(x) = </a:t>
            </a:r>
            <a:r>
              <a:rPr lang="en-US" sz="2200" dirty="0" err="1">
                <a:latin typeface="Albany"/>
              </a:rPr>
              <a:t>ax+b</a:t>
            </a:r>
            <a:r>
              <a:rPr lang="en-US" sz="2200" dirty="0">
                <a:latin typeface="Albany"/>
              </a:rPr>
              <a:t> mod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[hash(x)]</a:t>
            </a:r>
          </a:p>
        </p:txBody>
      </p:sp>
      <p:sp>
        <p:nvSpPr>
          <p:cNvPr id="4" name="Rectangle 3">
            <a:extLst>
              <a:ext uri="{FF2B5EF4-FFF2-40B4-BE49-F238E27FC236}">
                <a16:creationId xmlns:a16="http://schemas.microsoft.com/office/drawing/2014/main" id="{CA501988-0F83-43C8-BE6A-EBEE3865A76D}"/>
              </a:ext>
            </a:extLst>
          </p:cNvPr>
          <p:cNvSpPr>
            <a:spLocks noChangeArrowheads="1"/>
          </p:cNvSpPr>
          <p:nvPr/>
        </p:nvSpPr>
        <p:spPr bwMode="auto">
          <a:xfrm>
            <a:off x="5211565" y="4522741"/>
            <a:ext cx="4149062" cy="1734369"/>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Looks confusing enough…</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Using some </a:t>
            </a:r>
            <a:r>
              <a:rPr lang="en-US" altLang="en-US" sz="2200" i="1" dirty="0"/>
              <a:t>number theory</a:t>
            </a:r>
            <a:r>
              <a:rPr lang="en-US" altLang="en-US" sz="2200" dirty="0"/>
              <a:t>,</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one can show that this gives</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us what we want </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(with high probability)</a:t>
            </a:r>
          </a:p>
        </p:txBody>
      </p:sp>
      <p:sp>
        <p:nvSpPr>
          <p:cNvPr id="5" name="Rectangle 4">
            <a:extLst>
              <a:ext uri="{FF2B5EF4-FFF2-40B4-BE49-F238E27FC236}">
                <a16:creationId xmlns:a16="http://schemas.microsoft.com/office/drawing/2014/main" id="{8BA42095-25B8-41DA-AF7E-095BE95DEAEC}"/>
              </a:ext>
            </a:extLst>
          </p:cNvPr>
          <p:cNvSpPr>
            <a:spLocks noChangeArrowheads="1"/>
          </p:cNvSpPr>
          <p:nvPr/>
        </p:nvSpPr>
        <p:spPr bwMode="auto">
          <a:xfrm>
            <a:off x="3730309" y="979598"/>
            <a:ext cx="5449690" cy="969445"/>
          </a:xfrm>
          <a:prstGeom prst="rect">
            <a:avLst/>
          </a:prstGeom>
          <a:solidFill>
            <a:schemeClr val="accent4">
              <a:lumMod val="60000"/>
              <a:lumOff val="40000"/>
            </a:schemeClr>
          </a:solidFill>
          <a:ln w="12600" cap="flat">
            <a:solidFill>
              <a:srgbClr val="43729D"/>
            </a:solidFill>
            <a:miter lim="800000"/>
            <a:headEnd/>
            <a:tailEnd/>
          </a:ln>
          <a:effec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b="1" u="sng" dirty="0"/>
              <a:t>Take home message</a:t>
            </a:r>
            <a:r>
              <a:rPr lang="en-US" altLang="en-US" sz="2200" dirty="0"/>
              <a:t>: learn serious math,</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it will make you a better programmer</a:t>
            </a:r>
          </a:p>
        </p:txBody>
      </p:sp>
    </p:spTree>
    <p:extLst>
      <p:ext uri="{BB962C8B-B14F-4D97-AF65-F5344CB8AC3E}">
        <p14:creationId xmlns:p14="http://schemas.microsoft.com/office/powerpoint/2010/main" val="140405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720725" y="684213"/>
            <a:ext cx="8459788" cy="1023937"/>
          </a:xfrm>
          <a:ln/>
        </p:spPr>
        <p:txBody>
          <a:bodyPr/>
          <a:lstStyle/>
          <a:p>
            <a:endParaRPr lang="en-US"/>
          </a:p>
        </p:txBody>
      </p:sp>
      <p:sp>
        <p:nvSpPr>
          <p:cNvPr id="18434" name="Rectangle 2"/>
          <p:cNvSpPr>
            <a:spLocks noGrp="1" noChangeArrowheads="1"/>
          </p:cNvSpPr>
          <p:nvPr>
            <p:ph type="body" idx="1"/>
          </p:nvPr>
        </p:nvSpPr>
        <p:spPr>
          <a:xfrm>
            <a:off x="720725" y="1949450"/>
            <a:ext cx="8855075" cy="4808538"/>
          </a:xfrm>
          <a:ln/>
        </p:spPr>
        <p:txBody>
          <a:bodyPr tIns="14040"/>
          <a:lstStyle/>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endParaRPr lang="de-DE" altLang="en-US" sz="7000" dirty="0"/>
          </a:p>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r>
              <a:rPr lang="de-DE" altLang="en-US" sz="7000" dirty="0"/>
              <a:t>Quick Sort (again)</a:t>
            </a:r>
          </a:p>
        </p:txBody>
      </p:sp>
    </p:spTree>
    <p:extLst>
      <p:ext uri="{BB962C8B-B14F-4D97-AF65-F5344CB8AC3E}">
        <p14:creationId xmlns:p14="http://schemas.microsoft.com/office/powerpoint/2010/main" val="170891727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defRPr/>
            </a:pPr>
            <a:r>
              <a:rPr lang="en-US" altLang="he-IL" sz="2200" dirty="0">
                <a:ea typeface="Arial Unicode MS" pitchFamily="34" charset="-128"/>
                <a:cs typeface="Times New Roman" pitchFamily="18" charset="0"/>
              </a:rPr>
              <a:t>Given an array,</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Choose an element in the array, call it the </a:t>
            </a:r>
            <a:r>
              <a:rPr lang="en-US" altLang="he-IL" sz="2200" b="1" i="1" dirty="0">
                <a:ea typeface="Arial Unicode MS" pitchFamily="34" charset="-128"/>
                <a:cs typeface="Times New Roman" pitchFamily="18" charset="0"/>
              </a:rPr>
              <a:t>pivot</a:t>
            </a:r>
            <a:r>
              <a:rPr lang="en-US" altLang="he-IL" sz="2200" dirty="0">
                <a:ea typeface="Arial Unicode MS" pitchFamily="34" charset="-128"/>
                <a:cs typeface="Times New Roman" pitchFamily="18" charset="0"/>
              </a:rPr>
              <a:t>.</a:t>
            </a:r>
          </a:p>
          <a:p>
            <a:pPr marL="800100" lvl="1" indent="-342900">
              <a:buFont typeface="Arial" panose="020B0604020202020204" pitchFamily="34" charset="0"/>
              <a:buChar char="•"/>
              <a:defRPr/>
            </a:pPr>
            <a:r>
              <a:rPr lang="en-US" altLang="he-IL" sz="2200" u="sng" dirty="0">
                <a:ea typeface="Arial Unicode MS" pitchFamily="34" charset="-128"/>
                <a:cs typeface="Times New Roman" pitchFamily="18" charset="0"/>
              </a:rPr>
              <a:t>Rearrange</a:t>
            </a:r>
            <a:r>
              <a:rPr lang="en-US" altLang="he-IL" sz="2200" dirty="0">
                <a:ea typeface="Arial Unicode MS" pitchFamily="34" charset="-128"/>
                <a:cs typeface="Times New Roman" pitchFamily="18" charset="0"/>
              </a:rPr>
              <a:t> the elements in the array so that:</a:t>
            </a:r>
          </a:p>
          <a:p>
            <a:pPr marL="1257300" lvl="2" indent="-342900">
              <a:buFont typeface="Arial" panose="020B0604020202020204" pitchFamily="34" charset="0"/>
              <a:buChar char="•"/>
              <a:defRPr/>
            </a:pPr>
            <a:r>
              <a:rPr lang="en-US" altLang="he-IL" sz="2200" dirty="0">
                <a:ea typeface="Arial Unicode MS" pitchFamily="34" charset="-128"/>
                <a:cs typeface="Times New Roman" pitchFamily="18" charset="0"/>
              </a:rPr>
              <a:t>All elements &lt; pivot are to the left of pivot.</a:t>
            </a:r>
          </a:p>
          <a:p>
            <a:pPr marL="1257300" lvl="2" indent="-342900">
              <a:buFont typeface="Arial" panose="020B0604020202020204" pitchFamily="34" charset="0"/>
              <a:buChar char="•"/>
              <a:defRPr/>
            </a:pPr>
            <a:r>
              <a:rPr lang="en-US" altLang="he-IL" sz="2200" dirty="0">
                <a:ea typeface="Arial Unicode MS" pitchFamily="34" charset="-128"/>
                <a:cs typeface="Times New Roman" pitchFamily="18" charset="0"/>
              </a:rPr>
              <a:t>All elements =&gt; pivot are to the right of pivot.</a:t>
            </a:r>
          </a:p>
          <a:p>
            <a:pPr marL="800100" lvl="1" indent="-342900">
              <a:buFont typeface="Arial" panose="020B0604020202020204" pitchFamily="34" charset="0"/>
              <a:buChar char="•"/>
              <a:defRPr/>
            </a:pPr>
            <a:r>
              <a:rPr lang="en-US" altLang="he-IL" sz="2200" i="1" dirty="0">
                <a:ea typeface="Arial Unicode MS" pitchFamily="34" charset="-128"/>
                <a:cs typeface="Times New Roman" pitchFamily="18" charset="0"/>
              </a:rPr>
              <a:t>Recursively</a:t>
            </a:r>
            <a:r>
              <a:rPr lang="en-US" altLang="he-IL" sz="2200" dirty="0">
                <a:ea typeface="Arial Unicode MS" pitchFamily="34" charset="-128"/>
                <a:cs typeface="Times New Roman" pitchFamily="18" charset="0"/>
              </a:rPr>
              <a:t> sort the left part</a:t>
            </a:r>
          </a:p>
          <a:p>
            <a:pPr marL="800100" lvl="1" indent="-342900">
              <a:buFont typeface="Arial" panose="020B0604020202020204" pitchFamily="34" charset="0"/>
              <a:buChar char="•"/>
              <a:defRPr/>
            </a:pPr>
            <a:r>
              <a:rPr lang="en-US" altLang="he-IL" sz="2200" i="1" dirty="0">
                <a:ea typeface="Arial Unicode MS" pitchFamily="34" charset="-128"/>
                <a:cs typeface="Times New Roman" pitchFamily="18" charset="0"/>
              </a:rPr>
              <a:t>Recursively</a:t>
            </a:r>
            <a:r>
              <a:rPr lang="en-US" altLang="he-IL" sz="2200" dirty="0">
                <a:ea typeface="Arial Unicode MS" pitchFamily="34" charset="-128"/>
                <a:cs typeface="Times New Roman" pitchFamily="18" charset="0"/>
              </a:rPr>
              <a:t> sort the right part</a:t>
            </a:r>
          </a:p>
          <a:p>
            <a:pPr marL="0" indent="0">
              <a:buFont typeface="Arial" panose="020B0604020202020204" pitchFamily="34" charset="0"/>
              <a:buNone/>
            </a:pPr>
            <a:r>
              <a:rPr lang="en-US" altLang="he-IL" sz="2000" dirty="0">
                <a:ea typeface="Arial Unicode MS" panose="020B0604020202020204" pitchFamily="34" charset="-128"/>
                <a:cs typeface="Times New Roman" panose="02020603050405020304" pitchFamily="18" charset="0"/>
              </a:rPr>
              <a:t>Example = [1,8,7,10,6,12,3]</a:t>
            </a:r>
          </a:p>
          <a:p>
            <a:pPr>
              <a:buFont typeface="Arial" panose="020B0604020202020204" pitchFamily="34" charset="0"/>
              <a:buChar char="•"/>
            </a:pPr>
            <a:r>
              <a:rPr lang="en-US" altLang="he-IL" sz="2000" dirty="0">
                <a:ea typeface="Arial Unicode MS" panose="020B0604020202020204" pitchFamily="34" charset="-128"/>
                <a:cs typeface="Times New Roman" panose="02020603050405020304" pitchFamily="18" charset="0"/>
              </a:rPr>
              <a:t>Let pivot = </a:t>
            </a:r>
            <a:r>
              <a:rPr lang="en-US" altLang="he-IL" sz="2000" b="1" i="1" dirty="0">
                <a:solidFill>
                  <a:srgbClr val="FF0000"/>
                </a:solidFill>
                <a:ea typeface="Arial Unicode MS" panose="020B0604020202020204" pitchFamily="34" charset="-128"/>
                <a:cs typeface="Times New Roman" panose="02020603050405020304" pitchFamily="18" charset="0"/>
              </a:rPr>
              <a:t>7</a:t>
            </a:r>
          </a:p>
          <a:p>
            <a:pPr>
              <a:buFont typeface="Arial" panose="020B0604020202020204" pitchFamily="34" charset="0"/>
              <a:buChar char="•"/>
            </a:pPr>
            <a:r>
              <a:rPr lang="en-US" altLang="he-IL" sz="2000" dirty="0">
                <a:solidFill>
                  <a:schemeClr val="tx1"/>
                </a:solidFill>
                <a:ea typeface="Arial Unicode MS" panose="020B0604020202020204" pitchFamily="34" charset="-128"/>
                <a:cs typeface="Times New Roman" panose="02020603050405020304" pitchFamily="18" charset="0"/>
              </a:rPr>
              <a:t>Rearrange: [3,1,6][8,10,7,12]</a:t>
            </a:r>
          </a:p>
          <a:p>
            <a:pPr>
              <a:buFont typeface="Arial" panose="020B0604020202020204" pitchFamily="34" charset="0"/>
              <a:buChar char="•"/>
            </a:pPr>
            <a:r>
              <a:rPr lang="en-US" altLang="he-IL" sz="2000" dirty="0">
                <a:solidFill>
                  <a:schemeClr val="tx1"/>
                </a:solidFill>
                <a:ea typeface="Arial Unicode MS" panose="020B0604020202020204" pitchFamily="34" charset="-128"/>
                <a:cs typeface="Times New Roman" panose="02020603050405020304" pitchFamily="18" charset="0"/>
              </a:rPr>
              <a:t>Sort each part separately</a:t>
            </a:r>
            <a:endParaRPr lang="en-US" altLang="he-IL" sz="2200" dirty="0">
              <a:ea typeface="Arial Unicode MS" pitchFamily="34" charset="-128"/>
              <a:cs typeface="Times New Roman" pitchFamily="18" charset="0"/>
            </a:endParaRPr>
          </a:p>
          <a:p>
            <a:pPr marL="0" indent="0">
              <a:defRPr/>
            </a:pPr>
            <a:endParaRPr lang="en-US" altLang="he-IL" sz="2200" dirty="0">
              <a:ea typeface="Arial Unicode MS" pitchFamily="34" charset="-128"/>
              <a:cs typeface="Times New Roman" pitchFamily="18" charset="0"/>
            </a:endParaRPr>
          </a:p>
        </p:txBody>
      </p:sp>
      <p:sp>
        <p:nvSpPr>
          <p:cNvPr id="3" name="Rectangle 2">
            <a:extLst>
              <a:ext uri="{FF2B5EF4-FFF2-40B4-BE49-F238E27FC236}">
                <a16:creationId xmlns:a16="http://schemas.microsoft.com/office/drawing/2014/main" id="{136D930F-4B20-FD3C-391D-9E8847ED62A4}"/>
              </a:ext>
            </a:extLst>
          </p:cNvPr>
          <p:cNvSpPr/>
          <p:nvPr/>
        </p:nvSpPr>
        <p:spPr bwMode="auto">
          <a:xfrm>
            <a:off x="4506912" y="5075237"/>
            <a:ext cx="5181600" cy="76200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indent="-285750">
              <a:defRPr/>
            </a:pPr>
            <a:r>
              <a:rPr lang="en-US" altLang="he-IL" sz="2200" dirty="0">
                <a:solidFill>
                  <a:schemeClr val="tx1"/>
                </a:solidFill>
                <a:ea typeface="Arial Unicode MS" pitchFamily="34" charset="-128"/>
                <a:cs typeface="Times New Roman" pitchFamily="18" charset="0"/>
              </a:rPr>
              <a:t>Note that we don’t have any guarantees about the size of each half</a:t>
            </a:r>
          </a:p>
        </p:txBody>
      </p:sp>
      <p:sp>
        <p:nvSpPr>
          <p:cNvPr id="2" name="Rectangle 1">
            <a:extLst>
              <a:ext uri="{FF2B5EF4-FFF2-40B4-BE49-F238E27FC236}">
                <a16:creationId xmlns:a16="http://schemas.microsoft.com/office/drawing/2014/main" id="{8130A6FD-567A-7E98-CC20-776A5CEBDCCF}"/>
              </a:ext>
            </a:extLst>
          </p:cNvPr>
          <p:cNvSpPr/>
          <p:nvPr/>
        </p:nvSpPr>
        <p:spPr bwMode="auto">
          <a:xfrm>
            <a:off x="4506912" y="5995988"/>
            <a:ext cx="5181600" cy="76200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indent="-285750">
              <a:defRPr/>
            </a:pPr>
            <a:r>
              <a:rPr lang="en-US" altLang="he-IL" sz="2200" dirty="0">
                <a:solidFill>
                  <a:schemeClr val="tx1"/>
                </a:solidFill>
                <a:ea typeface="Arial Unicode MS" pitchFamily="34" charset="-128"/>
                <a:cs typeface="Times New Roman" pitchFamily="18" charset="0"/>
              </a:rPr>
              <a:t>For example, if pivot =12, then we spilt</a:t>
            </a:r>
            <a:br>
              <a:rPr lang="en-US" altLang="he-IL" sz="2200" dirty="0">
                <a:solidFill>
                  <a:schemeClr val="tx1"/>
                </a:solidFill>
                <a:ea typeface="Arial Unicode MS" pitchFamily="34" charset="-128"/>
                <a:cs typeface="Times New Roman" pitchFamily="18" charset="0"/>
              </a:rPr>
            </a:br>
            <a:r>
              <a:rPr lang="en-US" altLang="he-IL" sz="2200" dirty="0">
                <a:solidFill>
                  <a:schemeClr val="tx1"/>
                </a:solidFill>
                <a:ea typeface="Arial Unicode MS" pitchFamily="34" charset="-128"/>
                <a:cs typeface="Times New Roman" pitchFamily="18" charset="0"/>
              </a:rPr>
              <a:t>[1,8,7,10,6,3][12]</a:t>
            </a:r>
          </a:p>
        </p:txBody>
      </p:sp>
    </p:spTree>
    <p:extLst>
      <p:ext uri="{BB962C8B-B14F-4D97-AF65-F5344CB8AC3E}">
        <p14:creationId xmlns:p14="http://schemas.microsoft.com/office/powerpoint/2010/main" val="25754861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defRPr/>
            </a:pPr>
            <a:r>
              <a:rPr lang="en-US" altLang="he-IL" sz="2200" dirty="0">
                <a:ea typeface="Arial Unicode MS" pitchFamily="34" charset="-128"/>
                <a:cs typeface="Times New Roman" pitchFamily="18" charset="0"/>
              </a:rPr>
              <a:t>Q1: how </a:t>
            </a:r>
            <a:r>
              <a:rPr lang="en-US" altLang="he-IL" sz="2200">
                <a:ea typeface="Arial Unicode MS" pitchFamily="34" charset="-128"/>
                <a:cs typeface="Times New Roman" pitchFamily="18" charset="0"/>
              </a:rPr>
              <a:t>should we choose </a:t>
            </a:r>
            <a:r>
              <a:rPr lang="en-US" altLang="he-IL" sz="2200" dirty="0">
                <a:ea typeface="Arial Unicode MS" pitchFamily="34" charset="-128"/>
                <a:cs typeface="Times New Roman" pitchFamily="18" charset="0"/>
              </a:rPr>
              <a:t>the pivot?</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At random</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Let pivot = a[mid point]</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Maybe we know something about the array…</a:t>
            </a:r>
          </a:p>
          <a:p>
            <a:pPr marL="800100" lvl="1" indent="-342900">
              <a:buFont typeface="Arial" panose="020B0604020202020204" pitchFamily="34" charset="0"/>
              <a:buChar char="•"/>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6654020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 - rearrange</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Q2</a:t>
            </a:r>
            <a:r>
              <a:rPr lang="en-US" altLang="he-IL" sz="2200" dirty="0">
                <a:ea typeface="Arial Unicode MS" pitchFamily="34" charset="-128"/>
                <a:cs typeface="Times New Roman" pitchFamily="18" charset="0"/>
              </a:rPr>
              <a:t>: how do we rearrange the elements?</a:t>
            </a:r>
          </a:p>
          <a:p>
            <a:pPr marL="0" indent="0">
              <a:buFont typeface="Arial" panose="020B0604020202020204" pitchFamily="34" charset="0"/>
              <a:buNone/>
              <a:defRPr/>
            </a:pPr>
            <a:r>
              <a:rPr lang="en-US" altLang="he-IL" sz="2200" u="sng" dirty="0">
                <a:ea typeface="Arial Unicode MS" pitchFamily="34" charset="-128"/>
                <a:cs typeface="Times New Roman" pitchFamily="18" charset="0"/>
              </a:rPr>
              <a:t>Example</a:t>
            </a:r>
            <a:r>
              <a:rPr lang="en-US" altLang="he-IL" sz="2200" dirty="0">
                <a:ea typeface="Arial Unicode MS" pitchFamily="34" charset="-128"/>
                <a:cs typeface="Times New Roman" pitchFamily="18" charset="0"/>
              </a:rPr>
              <a:t>: Input = [1,8,7,10,6,12,3]</a:t>
            </a:r>
          </a:p>
          <a:p>
            <a:pPr>
              <a:buFont typeface="Arial" panose="020B0604020202020204" pitchFamily="34" charset="0"/>
              <a:buChar char="•"/>
              <a:defRPr/>
            </a:pPr>
            <a:r>
              <a:rPr lang="en-US" altLang="he-IL" sz="2200" dirty="0">
                <a:ea typeface="Arial Unicode MS" pitchFamily="34" charset="-128"/>
                <a:cs typeface="Times New Roman" pitchFamily="18" charset="0"/>
              </a:rPr>
              <a:t>Set pivot = </a:t>
            </a:r>
            <a:r>
              <a:rPr lang="en-US" altLang="he-IL" sz="2200" b="1" i="1" dirty="0">
                <a:solidFill>
                  <a:srgbClr val="FF0000"/>
                </a:solidFill>
                <a:ea typeface="Arial Unicode MS" pitchFamily="34" charset="-128"/>
                <a:cs typeface="Times New Roman" pitchFamily="18" charset="0"/>
              </a:rPr>
              <a:t>7</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Create two lists</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all numbers &lt;7 to one list: [1,6,3]</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all numbers &gt;=7 to the other list [8,7,10,12]</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them back [1,6,3,8,7,10,12]</a:t>
            </a:r>
          </a:p>
          <a:p>
            <a:pPr>
              <a:buFont typeface="Arial" panose="020B0604020202020204" pitchFamily="34" charset="0"/>
              <a:buChar char="•"/>
              <a:defRPr/>
            </a:pPr>
            <a:endParaRPr lang="en-US" altLang="he-IL" sz="2200" dirty="0">
              <a:solidFill>
                <a:schemeClr val="tx1"/>
              </a:solidFill>
              <a:ea typeface="Arial Unicode MS" pitchFamily="34" charset="-128"/>
              <a:cs typeface="Times New Roman" pitchFamily="18" charset="0"/>
            </a:endParaRPr>
          </a:p>
          <a:p>
            <a:pPr marL="0" indent="0">
              <a:defRPr/>
            </a:pPr>
            <a:r>
              <a:rPr lang="en-US" altLang="he-IL" sz="2200" dirty="0">
                <a:solidFill>
                  <a:schemeClr val="tx1"/>
                </a:solidFill>
                <a:ea typeface="Arial Unicode MS" pitchFamily="34" charset="-128"/>
                <a:cs typeface="Times New Roman" pitchFamily="18" charset="0"/>
              </a:rPr>
              <a:t>Works but requires extra memory.</a:t>
            </a:r>
          </a:p>
          <a:p>
            <a:pPr marL="0" indent="0">
              <a:defRPr/>
            </a:pPr>
            <a:r>
              <a:rPr lang="en-US" altLang="he-IL" sz="2200">
                <a:solidFill>
                  <a:schemeClr val="tx1"/>
                </a:solidFill>
                <a:ea typeface="Arial Unicode MS" pitchFamily="34" charset="-128"/>
                <a:cs typeface="Times New Roman" pitchFamily="18" charset="0"/>
              </a:rPr>
              <a:t>Q: Can we do it in place?</a:t>
            </a:r>
            <a:endParaRPr lang="en-US" altLang="he-IL" sz="2200" dirty="0">
              <a:solidFill>
                <a:schemeClr val="tx1"/>
              </a:solidFill>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29345122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Q2</a:t>
            </a:r>
            <a:r>
              <a:rPr lang="en-US" altLang="he-IL" sz="2200" dirty="0">
                <a:ea typeface="Arial Unicode MS" pitchFamily="34" charset="-128"/>
                <a:cs typeface="Times New Roman" pitchFamily="18" charset="0"/>
              </a:rPr>
              <a:t>: how do we rearrange the elements?</a:t>
            </a:r>
          </a:p>
          <a:p>
            <a:pPr marL="0" indent="0">
              <a:buFont typeface="Arial" panose="020B0604020202020204" pitchFamily="34" charset="0"/>
              <a:buNone/>
              <a:defRPr/>
            </a:pPr>
            <a:r>
              <a:rPr lang="en-US" altLang="he-IL" sz="2200" u="sng" dirty="0">
                <a:ea typeface="Arial Unicode MS" pitchFamily="34" charset="-128"/>
                <a:cs typeface="Times New Roman" pitchFamily="18" charset="0"/>
              </a:rPr>
              <a:t>Example</a:t>
            </a:r>
            <a:r>
              <a:rPr lang="en-US" altLang="he-IL" sz="2200" dirty="0">
                <a:ea typeface="Arial Unicode MS" pitchFamily="34" charset="-128"/>
                <a:cs typeface="Times New Roman" pitchFamily="18" charset="0"/>
              </a:rPr>
              <a:t>: Input = [1,8,7,10,6,12,3]</a:t>
            </a:r>
          </a:p>
          <a:p>
            <a:pPr>
              <a:buFont typeface="Arial" panose="020B0604020202020204" pitchFamily="34" charset="0"/>
              <a:buChar char="•"/>
              <a:defRPr/>
            </a:pPr>
            <a:r>
              <a:rPr lang="en-US" altLang="he-IL" sz="2200" dirty="0">
                <a:ea typeface="Arial Unicode MS" pitchFamily="34" charset="-128"/>
                <a:cs typeface="Times New Roman" pitchFamily="18" charset="0"/>
              </a:rPr>
              <a:t>Set pivot = </a:t>
            </a:r>
            <a:r>
              <a:rPr lang="en-US" altLang="he-IL" sz="2200" b="1" i="1" dirty="0">
                <a:solidFill>
                  <a:srgbClr val="FF0000"/>
                </a:solidFill>
                <a:ea typeface="Arial Unicode MS" pitchFamily="34" charset="-128"/>
                <a:cs typeface="Times New Roman" pitchFamily="18" charset="0"/>
              </a:rPr>
              <a:t>7</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Have two pointers 		-   [</a:t>
            </a:r>
            <a:r>
              <a:rPr lang="en-US" altLang="he-IL" sz="2200" b="1" i="1" u="sng" dirty="0">
                <a:ea typeface="Arial Unicode MS" pitchFamily="34" charset="-128"/>
                <a:cs typeface="Times New Roman" pitchFamily="18" charset="0"/>
              </a:rPr>
              <a:t>1</a:t>
            </a:r>
            <a:r>
              <a:rPr lang="en-US" altLang="he-IL" sz="2200" dirty="0">
                <a:ea typeface="Arial Unicode MS" pitchFamily="34" charset="-128"/>
                <a:cs typeface="Times New Roman" pitchFamily="18" charset="0"/>
              </a:rPr>
              <a:t>,8,7,10,6,12,</a:t>
            </a:r>
            <a:r>
              <a:rPr lang="en-US" altLang="he-IL" sz="2200" b="1" i="1" u="sng" dirty="0">
                <a:ea typeface="Arial Unicode MS" pitchFamily="34" charset="-128"/>
                <a:cs typeface="Times New Roman" pitchFamily="18" charset="0"/>
              </a:rPr>
              <a:t>3</a:t>
            </a:r>
            <a:r>
              <a:rPr lang="en-US" altLang="he-IL" sz="2200" dirty="0">
                <a:ea typeface="Arial Unicode MS" pitchFamily="34" charset="-128"/>
                <a:cs typeface="Times New Roman" pitchFamily="18" charset="0"/>
              </a:rPr>
              <a:t>]</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We are going to move the left pointer to the right,</a:t>
            </a:r>
          </a:p>
          <a:p>
            <a:pPr marL="0" lvl="1" indent="0">
              <a:defRPr/>
            </a:pPr>
            <a:r>
              <a:rPr lang="en-US" altLang="he-IL" sz="2200" dirty="0">
                <a:ea typeface="Arial Unicode MS" pitchFamily="34" charset="-128"/>
                <a:cs typeface="Times New Roman" pitchFamily="18" charset="0"/>
              </a:rPr>
              <a:t>	making all elements to its left to be smaller than pivot.</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Similarly, we move the right pointer to the left,</a:t>
            </a:r>
          </a:p>
          <a:p>
            <a:pPr marL="457200" lvl="1" indent="0">
              <a:buFont typeface="Arial" panose="020B0604020202020204" pitchFamily="34" charset="0"/>
              <a:buNone/>
              <a:defRPr/>
            </a:pPr>
            <a:r>
              <a:rPr lang="en-US" altLang="he-IL" sz="2200" dirty="0">
                <a:ea typeface="Arial Unicode MS" pitchFamily="34" charset="-128"/>
                <a:cs typeface="Times New Roman" pitchFamily="18" charset="0"/>
              </a:rPr>
              <a:t>making all elements to its right to be larger than pivot. </a:t>
            </a:r>
          </a:p>
          <a:p>
            <a:pPr marL="342900" lvl="1" indent="-342900">
              <a:buFont typeface="Arial" panose="020B0604020202020204" pitchFamily="34" charset="0"/>
              <a:buChar char="•"/>
              <a:defRPr/>
            </a:pPr>
            <a:endParaRPr lang="en-US" altLang="he-IL" sz="2200" dirty="0">
              <a:ea typeface="Arial Unicode MS" pitchFamily="34" charset="-128"/>
              <a:cs typeface="Times New Roman" pitchFamily="18" charset="0"/>
            </a:endParaRPr>
          </a:p>
          <a:p>
            <a:pPr marL="457200" lvl="1" indent="0">
              <a:buFont typeface="Arial" panose="020B0604020202020204" pitchFamily="34" charset="0"/>
              <a:buNone/>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16099113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Hash functions</a:t>
            </a:r>
          </a:p>
          <a:p>
            <a:pPr lvl="0" algn="ctr"/>
            <a:r>
              <a:rPr lang="en-CA" sz="6000" dirty="0" err="1">
                <a:latin typeface="Arial" panose="020B0604020202020204" pitchFamily="34" charset="0"/>
                <a:cs typeface="Arial" panose="020B0604020202020204" pitchFamily="34" charset="0"/>
              </a:rPr>
              <a:t>hashCode</a:t>
            </a:r>
            <a:r>
              <a:rPr lang="en-CA" sz="6000" dirty="0">
                <a:latin typeface="Arial" panose="020B0604020202020204" pitchFamily="34" charset="0"/>
                <a:cs typeface="Arial" panose="020B0604020202020204" pitchFamily="34" charset="0"/>
              </a:rPr>
              <a:t>()</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22494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 - rearrange</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pPr>
            <a:r>
              <a:rPr lang="en-US" altLang="he-IL" sz="2000" dirty="0">
                <a:ea typeface="Arial Unicode MS" panose="020B0604020202020204" pitchFamily="34" charset="-128"/>
                <a:cs typeface="Times New Roman" panose="02020603050405020304" pitchFamily="18" charset="0"/>
              </a:rPr>
              <a:t>Input = [1,8,7,5,6,12,3], pivot = </a:t>
            </a:r>
            <a:r>
              <a:rPr lang="en-US" altLang="he-IL" sz="2000" b="1" i="1" dirty="0">
                <a:solidFill>
                  <a:srgbClr val="FF0000"/>
                </a:solidFill>
                <a:ea typeface="Arial Unicode MS" panose="020B0604020202020204" pitchFamily="34" charset="-128"/>
                <a:cs typeface="Times New Roman" panose="02020603050405020304" pitchFamily="18" charset="0"/>
              </a:rPr>
              <a:t>7</a:t>
            </a:r>
          </a:p>
          <a:p>
            <a:pPr lvl="1"/>
            <a:r>
              <a:rPr lang="en-US" altLang="he-IL" sz="2000" dirty="0">
                <a:ea typeface="Arial Unicode MS" panose="020B0604020202020204" pitchFamily="34" charset="-128"/>
                <a:cs typeface="Times New Roman" panose="02020603050405020304" pitchFamily="18" charset="0"/>
              </a:rPr>
              <a:t>We’ll have two pointers 	-   [</a:t>
            </a:r>
            <a:r>
              <a:rPr lang="en-US" altLang="he-IL" sz="2000" b="1" i="1" u="sng" dirty="0">
                <a:ea typeface="Arial Unicode MS" panose="020B0604020202020204" pitchFamily="34" charset="-128"/>
                <a:cs typeface="Times New Roman" panose="02020603050405020304" pitchFamily="18" charset="0"/>
              </a:rPr>
              <a:t>1</a:t>
            </a:r>
            <a:r>
              <a:rPr lang="en-US" altLang="he-IL" sz="2000" dirty="0">
                <a:ea typeface="Arial Unicode MS" panose="020B0604020202020204" pitchFamily="34" charset="-128"/>
                <a:cs typeface="Times New Roman" panose="02020603050405020304" pitchFamily="18" charset="0"/>
              </a:rPr>
              <a:t>,8,7,5,6,12,</a:t>
            </a:r>
            <a:r>
              <a:rPr lang="en-US" altLang="he-IL" sz="2000" b="1" i="1" u="sng" dirty="0">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lvl="1"/>
            <a:r>
              <a:rPr lang="en-US" altLang="he-IL" sz="2000" dirty="0">
                <a:ea typeface="Arial Unicode MS" panose="020B0604020202020204" pitchFamily="34" charset="-128"/>
                <a:cs typeface="Times New Roman" panose="02020603050405020304" pitchFamily="18" charset="0"/>
              </a:rPr>
              <a:t>Move left pointer	 	-   [1,</a:t>
            </a:r>
            <a:r>
              <a:rPr lang="en-US" altLang="he-IL" sz="2000" b="1" i="1" u="sng" dirty="0">
                <a:solidFill>
                  <a:srgbClr val="0000CC"/>
                </a:solidFill>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8=&gt;pivot -- stop</a:t>
            </a:r>
          </a:p>
          <a:p>
            <a:pPr lvl="1"/>
            <a:r>
              <a:rPr lang="en-US" altLang="he-IL" sz="2000" dirty="0">
                <a:ea typeface="Arial Unicode MS" panose="020B0604020202020204" pitchFamily="34" charset="-128"/>
                <a:cs typeface="Times New Roman" panose="02020603050405020304" pitchFamily="18" charset="0"/>
              </a:rPr>
              <a:t>Move the right pointer	 	-   [1,</a:t>
            </a:r>
            <a:r>
              <a:rPr lang="en-US" altLang="he-IL" sz="2000" b="1" u="sng" dirty="0">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solidFill>
                  <a:srgbClr val="0000CC"/>
                </a:solidFill>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3&lt;pivot -- stop</a:t>
            </a:r>
          </a:p>
          <a:p>
            <a:pPr lvl="1"/>
            <a:r>
              <a:rPr lang="en-US" altLang="he-IL" sz="2000" dirty="0">
                <a:ea typeface="Arial Unicode MS" panose="020B0604020202020204" pitchFamily="34" charset="-128"/>
                <a:cs typeface="Times New Roman" panose="02020603050405020304" pitchFamily="18" charset="0"/>
              </a:rPr>
              <a:t>Swap 3 and 8 			-   [1,</a:t>
            </a:r>
            <a:r>
              <a:rPr lang="en-US" altLang="he-IL" sz="2000" b="1" i="1" u="sng" dirty="0">
                <a:solidFill>
                  <a:srgbClr val="0000CC"/>
                </a:solidFill>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solidFill>
                  <a:srgbClr val="0000CC"/>
                </a:solidFill>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a:t>
            </a:r>
          </a:p>
          <a:p>
            <a:pPr lvl="1"/>
            <a:r>
              <a:rPr lang="en-US" altLang="he-IL" sz="2000" dirty="0">
                <a:ea typeface="Arial Unicode MS" panose="020B0604020202020204" pitchFamily="34" charset="-128"/>
                <a:cs typeface="Times New Roman" panose="02020603050405020304" pitchFamily="18" charset="0"/>
              </a:rPr>
              <a:t>Move left pointer 3-&gt;7	-   [1,3,</a:t>
            </a:r>
            <a:r>
              <a:rPr lang="en-US" altLang="he-IL" sz="2000" b="1" i="1" u="sng" dirty="0">
                <a:solidFill>
                  <a:srgbClr val="0000CC"/>
                </a:solidFill>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,5,6,12,</a:t>
            </a:r>
            <a:r>
              <a:rPr lang="en-US" altLang="he-IL" sz="2000" b="1" i="1" u="sng" dirty="0">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7=&gt;pivot -- stop</a:t>
            </a:r>
          </a:p>
          <a:p>
            <a:pPr lvl="1"/>
            <a:r>
              <a:rPr lang="en-US" altLang="he-IL" sz="2000" dirty="0">
                <a:ea typeface="Arial Unicode MS" panose="020B0604020202020204" pitchFamily="34" charset="-128"/>
                <a:cs typeface="Times New Roman" panose="02020603050405020304" pitchFamily="18" charset="0"/>
              </a:rPr>
              <a:t>Move right pointer 8-&gt;12-&gt;6	-   [1,3,</a:t>
            </a:r>
            <a:r>
              <a:rPr lang="en-US" altLang="he-IL" sz="2000" b="1" i="1" u="sng" dirty="0">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,5,</a:t>
            </a:r>
            <a:r>
              <a:rPr lang="en-US" altLang="he-IL" sz="2000" b="1" i="1" u="sng" dirty="0">
                <a:solidFill>
                  <a:srgbClr val="0000CC"/>
                </a:solidFill>
                <a:ea typeface="Arial Unicode MS" panose="020B0604020202020204" pitchFamily="34" charset="-128"/>
                <a:cs typeface="Times New Roman" panose="02020603050405020304" pitchFamily="18" charset="0"/>
              </a:rPr>
              <a:t>6</a:t>
            </a:r>
            <a:r>
              <a:rPr lang="en-US" altLang="he-IL" sz="2000" dirty="0">
                <a:ea typeface="Arial Unicode MS" panose="020B0604020202020204" pitchFamily="34" charset="-128"/>
                <a:cs typeface="Times New Roman" panose="02020603050405020304" pitchFamily="18" charset="0"/>
              </a:rPr>
              <a:t>,12,8]</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6&lt;pivot -- stop</a:t>
            </a:r>
          </a:p>
          <a:p>
            <a:pPr lvl="1"/>
            <a:r>
              <a:rPr lang="en-US" altLang="he-IL" sz="2000" dirty="0">
                <a:ea typeface="Arial Unicode MS" panose="020B0604020202020204" pitchFamily="34" charset="-128"/>
                <a:cs typeface="Times New Roman" panose="02020603050405020304" pitchFamily="18" charset="0"/>
              </a:rPr>
              <a:t>Swap 7 and 6 			-   [1,3,</a:t>
            </a:r>
            <a:r>
              <a:rPr lang="en-US" altLang="he-IL" sz="2000" b="1" i="1" u="sng" dirty="0">
                <a:solidFill>
                  <a:srgbClr val="0000CC"/>
                </a:solidFill>
                <a:ea typeface="Arial Unicode MS" panose="020B0604020202020204" pitchFamily="34" charset="-128"/>
                <a:cs typeface="Times New Roman" panose="02020603050405020304" pitchFamily="18" charset="0"/>
              </a:rPr>
              <a:t>6</a:t>
            </a:r>
            <a:r>
              <a:rPr lang="en-US" altLang="he-IL" sz="2000" dirty="0">
                <a:ea typeface="Arial Unicode MS" panose="020B0604020202020204" pitchFamily="34" charset="-128"/>
                <a:cs typeface="Times New Roman" panose="02020603050405020304" pitchFamily="18" charset="0"/>
              </a:rPr>
              <a:t>,5,</a:t>
            </a:r>
            <a:r>
              <a:rPr lang="en-US" altLang="he-IL" sz="2000" b="1" i="1" u="sng" dirty="0">
                <a:solidFill>
                  <a:srgbClr val="0000CC"/>
                </a:solidFill>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,12,8]</a:t>
            </a:r>
          </a:p>
          <a:p>
            <a:pPr lvl="1"/>
            <a:r>
              <a:rPr lang="en-US" altLang="he-IL" sz="2000" dirty="0">
                <a:ea typeface="Arial Unicode MS" panose="020B0604020202020204" pitchFamily="34" charset="-128"/>
                <a:cs typeface="Times New Roman" panose="02020603050405020304" pitchFamily="18" charset="0"/>
              </a:rPr>
              <a:t>Move left pointer 5-&gt;7	- [1,3,6,5,</a:t>
            </a:r>
            <a:r>
              <a:rPr lang="en-US" altLang="he-IL" sz="2000" b="1" u="sng" dirty="0">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,12,8] – the two pointer meet</a:t>
            </a: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6673461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584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584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R</a:t>
            </a:r>
            <a:r>
              <a:rPr lang="en-US" altLang="he-IL" sz="2200" dirty="0">
                <a:ea typeface="Arial Unicode MS" pitchFamily="34" charset="-128"/>
                <a:cs typeface="Times New Roman" pitchFamily="18" charset="0"/>
              </a:rPr>
              <a:t>earrange:</a:t>
            </a:r>
          </a:p>
          <a:p>
            <a:pPr marL="0" indent="0">
              <a:buFont typeface="Arial" panose="020B0604020202020204" pitchFamily="34" charset="0"/>
              <a:buNone/>
              <a:defRPr/>
            </a:pPr>
            <a:r>
              <a:rPr lang="en-US" altLang="he-IL" sz="2200" dirty="0">
                <a:ea typeface="Arial Unicode MS" pitchFamily="34" charset="-128"/>
                <a:cs typeface="Times New Roman" pitchFamily="18" charset="0"/>
              </a:rPr>
              <a:t>While the pointer haven’t met</a:t>
            </a:r>
          </a:p>
          <a:p>
            <a:pPr>
              <a:buFont typeface="Arial" panose="020B0604020202020204" pitchFamily="34" charset="0"/>
              <a:buChar char="•"/>
              <a:defRPr/>
            </a:pPr>
            <a:r>
              <a:rPr lang="en-US" altLang="he-IL" sz="2200" dirty="0">
                <a:ea typeface="Arial Unicode MS" pitchFamily="34" charset="-128"/>
                <a:cs typeface="Times New Roman" pitchFamily="18" charset="0"/>
              </a:rPr>
              <a:t>While a[left]&lt;pivot</a:t>
            </a:r>
          </a:p>
          <a:p>
            <a:pPr lvl="1">
              <a:buFont typeface="Arial" panose="020B0604020202020204" pitchFamily="34" charset="0"/>
              <a:buChar char="•"/>
              <a:defRPr/>
            </a:pPr>
            <a:r>
              <a:rPr lang="en-US" altLang="he-IL" sz="2200" dirty="0">
                <a:ea typeface="Arial Unicode MS" pitchFamily="34" charset="-128"/>
                <a:cs typeface="Times New Roman" pitchFamily="18" charset="0"/>
              </a:rPr>
              <a:t>Left++</a:t>
            </a:r>
          </a:p>
          <a:p>
            <a:pPr>
              <a:buFont typeface="Arial" panose="020B0604020202020204" pitchFamily="34" charset="0"/>
              <a:buChar char="•"/>
              <a:defRPr/>
            </a:pPr>
            <a:r>
              <a:rPr lang="en-US" altLang="he-IL" sz="2200" dirty="0">
                <a:ea typeface="Arial Unicode MS" pitchFamily="34" charset="-128"/>
                <a:cs typeface="Times New Roman" pitchFamily="18" charset="0"/>
              </a:rPr>
              <a:t>While a[right]&gt;=pivot</a:t>
            </a:r>
          </a:p>
          <a:p>
            <a:pPr lvl="1">
              <a:buFont typeface="Arial" panose="020B0604020202020204" pitchFamily="34" charset="0"/>
              <a:buChar char="•"/>
              <a:defRPr/>
            </a:pPr>
            <a:r>
              <a:rPr lang="en-US" altLang="he-IL" sz="2200" dirty="0">
                <a:ea typeface="Arial Unicode MS" pitchFamily="34" charset="-128"/>
                <a:cs typeface="Times New Roman" pitchFamily="18" charset="0"/>
              </a:rPr>
              <a:t>Right--</a:t>
            </a:r>
          </a:p>
          <a:p>
            <a:pPr>
              <a:buFont typeface="Arial" panose="020B0604020202020204" pitchFamily="34" charset="0"/>
              <a:buChar char="•"/>
              <a:defRPr/>
            </a:pPr>
            <a:r>
              <a:rPr lang="en-US" altLang="he-IL" sz="2200" dirty="0">
                <a:ea typeface="Arial Unicode MS" pitchFamily="34" charset="-128"/>
                <a:cs typeface="Times New Roman" pitchFamily="18" charset="0"/>
              </a:rPr>
              <a:t>Swap the values in the two pointers</a:t>
            </a: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3241283640"/>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Running time – </a:t>
            </a:r>
            <a:r>
              <a:rPr lang="en-US" altLang="he-IL" sz="2200" i="1" dirty="0">
                <a:solidFill>
                  <a:srgbClr val="002060"/>
                </a:solidFill>
                <a:ea typeface="Arial Unicode MS" panose="020B0604020202020204" pitchFamily="34" charset="-128"/>
                <a:cs typeface="Times New Roman" panose="02020603050405020304" pitchFamily="18" charset="0"/>
              </a:rPr>
              <a:t>O(n log(n))</a:t>
            </a:r>
            <a:r>
              <a:rPr lang="en-US" altLang="he-IL" sz="2200" dirty="0">
                <a:solidFill>
                  <a:srgbClr val="002060"/>
                </a:solidFill>
                <a:ea typeface="Arial Unicode MS" panose="020B0604020202020204" pitchFamily="34" charset="-128"/>
                <a:cs typeface="Times New Roman" panose="02020603050405020304" pitchFamily="18" charset="0"/>
              </a:rPr>
              <a:t> </a:t>
            </a:r>
            <a:r>
              <a:rPr lang="en-US" altLang="he-IL" sz="2200" dirty="0">
                <a:ea typeface="Arial Unicode MS" panose="020B0604020202020204" pitchFamily="34" charset="-128"/>
                <a:cs typeface="Times New Roman" panose="02020603050405020304" pitchFamily="18" charset="0"/>
              </a:rPr>
              <a:t>for good pivots</a:t>
            </a:r>
          </a:p>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Q: What is a good pivot?</a:t>
            </a:r>
          </a:p>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A:The one that splits the array into equal halves </a:t>
            </a:r>
          </a:p>
          <a:p>
            <a:pPr lvl="1">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Indeed: </a:t>
            </a:r>
            <a:r>
              <a:rPr lang="en-US" altLang="he-IL" sz="2200" i="1" dirty="0">
                <a:solidFill>
                  <a:srgbClr val="002060"/>
                </a:solidFill>
                <a:ea typeface="Arial Unicode MS" panose="020B0604020202020204" pitchFamily="34" charset="-128"/>
                <a:cs typeface="Times New Roman" panose="02020603050405020304" pitchFamily="18" charset="0"/>
              </a:rPr>
              <a:t>T(n) = O(1) + O(n) + 2*T(n/2)</a:t>
            </a: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r>
              <a:rPr lang="en-US" altLang="he-IL" sz="2200" u="sng" dirty="0">
                <a:solidFill>
                  <a:schemeClr val="tx1"/>
                </a:solidFill>
                <a:ea typeface="Arial Unicode MS" panose="020B0604020202020204" pitchFamily="34" charset="-128"/>
                <a:cs typeface="Times New Roman" panose="02020603050405020304" pitchFamily="18" charset="0"/>
              </a:rPr>
              <a:t>By the Master Theorem:</a:t>
            </a:r>
            <a:r>
              <a:rPr lang="en-US" altLang="he-IL" sz="2200" i="1" dirty="0">
                <a:solidFill>
                  <a:srgbClr val="002060"/>
                </a:solidFill>
                <a:ea typeface="Arial Unicode MS" panose="020B0604020202020204" pitchFamily="34" charset="-128"/>
                <a:cs typeface="Times New Roman" panose="02020603050405020304" pitchFamily="18" charset="0"/>
              </a:rPr>
              <a:t> T(n) = O(n log(n))</a:t>
            </a: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marL="457200" lvl="1" indent="0"/>
            <a:r>
              <a:rPr lang="en-US" altLang="he-IL" sz="2200" u="sng" dirty="0">
                <a:solidFill>
                  <a:schemeClr val="tx1"/>
                </a:solidFill>
                <a:ea typeface="Arial Unicode MS" panose="020B0604020202020204" pitchFamily="34" charset="-128"/>
                <a:cs typeface="Times New Roman" panose="02020603050405020304" pitchFamily="18" charset="0"/>
              </a:rPr>
              <a:t>Fun fact (CMPT 210/307):</a:t>
            </a:r>
            <a:r>
              <a:rPr lang="en-US" altLang="he-IL" sz="2200" dirty="0">
                <a:solidFill>
                  <a:schemeClr val="tx1"/>
                </a:solidFill>
                <a:ea typeface="Arial Unicode MS" panose="020B0604020202020204" pitchFamily="34" charset="-128"/>
                <a:cs typeface="Times New Roman" panose="02020603050405020304" pitchFamily="18" charset="0"/>
              </a:rPr>
              <a:t> random pivot in each step</a:t>
            </a:r>
            <a:br>
              <a:rPr lang="en-US" altLang="he-IL" sz="2200" dirty="0">
                <a:solidFill>
                  <a:schemeClr val="tx1"/>
                </a:solidFill>
                <a:ea typeface="Arial Unicode MS" panose="020B0604020202020204" pitchFamily="34" charset="-128"/>
                <a:cs typeface="Times New Roman" panose="02020603050405020304" pitchFamily="18" charset="0"/>
              </a:rPr>
            </a:br>
            <a:r>
              <a:rPr lang="en-US" altLang="he-IL" sz="2200" dirty="0">
                <a:solidFill>
                  <a:schemeClr val="tx1"/>
                </a:solidFill>
                <a:ea typeface="Arial Unicode MS" panose="020B0604020202020204" pitchFamily="34" charset="-128"/>
                <a:cs typeface="Times New Roman" panose="02020603050405020304" pitchFamily="18" charset="0"/>
              </a:rPr>
              <a:t>gives O(n log(n)) with high probability</a:t>
            </a:r>
          </a:p>
          <a:p>
            <a:pPr marL="0" indent="0"/>
            <a:endParaRPr lang="en-US" altLang="he-IL" sz="2200" dirty="0">
              <a:ea typeface="Arial Unicode MS" panose="020B0604020202020204" pitchFamily="34" charset="-128"/>
              <a:cs typeface="Times New Roman" panose="02020603050405020304" pitchFamily="18" charset="0"/>
            </a:endParaRPr>
          </a:p>
        </p:txBody>
      </p:sp>
      <p:sp>
        <p:nvSpPr>
          <p:cNvPr id="6" name="Rounded Rectangle 5"/>
          <p:cNvSpPr/>
          <p:nvPr/>
        </p:nvSpPr>
        <p:spPr bwMode="auto">
          <a:xfrm>
            <a:off x="3025243" y="3517371"/>
            <a:ext cx="554357"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 name="Rectangle 5"/>
          <p:cNvSpPr>
            <a:spLocks noChangeArrowheads="1"/>
          </p:cNvSpPr>
          <p:nvPr/>
        </p:nvSpPr>
        <p:spPr bwMode="auto">
          <a:xfrm>
            <a:off x="1286669" y="4241939"/>
            <a:ext cx="1808285"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Choose a pivot</a:t>
            </a:r>
          </a:p>
        </p:txBody>
      </p:sp>
      <p:cxnSp>
        <p:nvCxnSpPr>
          <p:cNvPr id="3" name="Straight Arrow Connector 2"/>
          <p:cNvCxnSpPr>
            <a:cxnSpLocks/>
            <a:stCxn id="7" idx="0"/>
            <a:endCxn id="6" idx="2"/>
          </p:cNvCxnSpPr>
          <p:nvPr/>
        </p:nvCxnSpPr>
        <p:spPr bwMode="auto">
          <a:xfrm flipV="1">
            <a:off x="2190812" y="3881531"/>
            <a:ext cx="1111610" cy="36040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ounded Rectangle 10"/>
          <p:cNvSpPr/>
          <p:nvPr/>
        </p:nvSpPr>
        <p:spPr bwMode="auto">
          <a:xfrm>
            <a:off x="3786814" y="3517371"/>
            <a:ext cx="554357"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5"/>
          <p:cNvSpPr>
            <a:spLocks noChangeArrowheads="1"/>
          </p:cNvSpPr>
          <p:nvPr/>
        </p:nvSpPr>
        <p:spPr bwMode="auto">
          <a:xfrm>
            <a:off x="3953871" y="4241939"/>
            <a:ext cx="1440778"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Rearranging</a:t>
            </a:r>
          </a:p>
        </p:txBody>
      </p:sp>
      <p:cxnSp>
        <p:nvCxnSpPr>
          <p:cNvPr id="13" name="Straight Arrow Connector 12"/>
          <p:cNvCxnSpPr>
            <a:cxnSpLocks/>
            <a:stCxn id="12" idx="0"/>
            <a:endCxn id="11" idx="2"/>
          </p:cNvCxnSpPr>
          <p:nvPr/>
        </p:nvCxnSpPr>
        <p:spPr bwMode="auto">
          <a:xfrm flipH="1" flipV="1">
            <a:off x="4063993" y="3881531"/>
            <a:ext cx="610267" cy="36040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ounded Rectangle 20"/>
          <p:cNvSpPr/>
          <p:nvPr/>
        </p:nvSpPr>
        <p:spPr bwMode="auto">
          <a:xfrm>
            <a:off x="4531454" y="3500531"/>
            <a:ext cx="1097930"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22" name="Rectangle 5"/>
          <p:cNvSpPr>
            <a:spLocks noChangeArrowheads="1"/>
          </p:cNvSpPr>
          <p:nvPr/>
        </p:nvSpPr>
        <p:spPr bwMode="auto">
          <a:xfrm>
            <a:off x="6335713" y="4241939"/>
            <a:ext cx="1256506"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Recursion</a:t>
            </a:r>
          </a:p>
        </p:txBody>
      </p:sp>
      <p:cxnSp>
        <p:nvCxnSpPr>
          <p:cNvPr id="23" name="Straight Arrow Connector 22"/>
          <p:cNvCxnSpPr>
            <a:cxnSpLocks/>
            <a:stCxn id="22" idx="0"/>
            <a:endCxn id="21" idx="2"/>
          </p:cNvCxnSpPr>
          <p:nvPr/>
        </p:nvCxnSpPr>
        <p:spPr bwMode="auto">
          <a:xfrm flipH="1" flipV="1">
            <a:off x="5080419" y="3864691"/>
            <a:ext cx="1883547" cy="37724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2066391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21" grpId="0" animBg="1"/>
      <p:bldP spid="2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err="1"/>
              <a:t>QuickSort</a:t>
            </a:r>
            <a:r>
              <a:rPr lang="en-US" altLang="he-IL" sz="3600" dirty="0"/>
              <a:t> – deterministic pivot selection</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u="sng" dirty="0"/>
              <a:t>Input</a:t>
            </a:r>
            <a:r>
              <a:rPr lang="en-US" altLang="he-IL" sz="2200" dirty="0"/>
              <a:t>: An array of A of length n</a:t>
            </a:r>
          </a:p>
          <a:p>
            <a:pPr marL="57150" indent="0">
              <a:buFont typeface="Arial" panose="020B0604020202020204" pitchFamily="34" charset="0"/>
              <a:buNone/>
            </a:pPr>
            <a:r>
              <a:rPr lang="en-US" altLang="he-IL" sz="2200" u="sng" dirty="0"/>
              <a:t>Output</a:t>
            </a:r>
            <a:r>
              <a:rPr lang="en-US" altLang="he-IL" sz="2200" dirty="0"/>
              <a:t>: the median element in the array in the sorted order.</a:t>
            </a:r>
          </a:p>
          <a:p>
            <a:pPr marL="57150" indent="0">
              <a:buFont typeface="Arial" panose="020B0604020202020204" pitchFamily="34" charset="0"/>
              <a:buNone/>
            </a:pPr>
            <a:r>
              <a:rPr lang="en-US" altLang="he-IL" sz="2200" dirty="0"/>
              <a:t>Can be solved in O(n) time.</a:t>
            </a:r>
          </a:p>
          <a:p>
            <a:pPr marL="57150" indent="0">
              <a:buFont typeface="Arial" panose="020B0604020202020204" pitchFamily="34" charset="0"/>
              <a:buNone/>
            </a:pPr>
            <a:endParaRPr lang="en-US" altLang="he-IL" sz="2200" dirty="0"/>
          </a:p>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u="sng" dirty="0"/>
              <a:t>Application</a:t>
            </a:r>
            <a:r>
              <a:rPr lang="en-US" altLang="en-US" sz="2400" dirty="0"/>
              <a:t>: we can use it in </a:t>
            </a:r>
            <a:r>
              <a:rPr lang="en-US" altLang="en-US" sz="2400" dirty="0" err="1"/>
              <a:t>QuickSort</a:t>
            </a:r>
            <a:endParaRPr lang="en-US" altLang="en-US" sz="2400" dirty="0"/>
          </a:p>
          <a:p>
            <a:pPr marL="346075">
              <a:buFont typeface="Arial" panose="020B0604020202020204" pitchFamily="34" charset="0"/>
              <a:buChar cha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dirty="0"/>
              <a:t>find a pivot that partitions the array into two halves</a:t>
            </a:r>
          </a:p>
          <a:p>
            <a:pPr marL="346075">
              <a:buFont typeface="Arial" panose="020B0604020202020204" pitchFamily="34" charset="0"/>
              <a:buChar cha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dirty="0"/>
              <a:t>Then, </a:t>
            </a:r>
            <a:r>
              <a:rPr lang="en-US" altLang="en-US" sz="2400" dirty="0" err="1"/>
              <a:t>QuickSort</a:t>
            </a:r>
            <a:r>
              <a:rPr lang="en-US" altLang="en-US" sz="2400" dirty="0"/>
              <a:t> can always run in O(n log(n)) and it doesn’t depend on random pivots.</a:t>
            </a:r>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p:txBody>
      </p:sp>
    </p:spTree>
    <p:extLst>
      <p:ext uri="{BB962C8B-B14F-4D97-AF65-F5344CB8AC3E}">
        <p14:creationId xmlns:p14="http://schemas.microsoft.com/office/powerpoint/2010/main" val="28091791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720725" y="684213"/>
            <a:ext cx="8459788" cy="1023937"/>
          </a:xfrm>
          <a:ln/>
        </p:spPr>
        <p:txBody>
          <a:bodyPr/>
          <a:lstStyle/>
          <a:p>
            <a:endParaRPr lang="en-US"/>
          </a:p>
        </p:txBody>
      </p:sp>
      <p:sp>
        <p:nvSpPr>
          <p:cNvPr id="18434" name="Rectangle 2"/>
          <p:cNvSpPr>
            <a:spLocks noGrp="1" noChangeArrowheads="1"/>
          </p:cNvSpPr>
          <p:nvPr>
            <p:ph type="body" idx="1"/>
          </p:nvPr>
        </p:nvSpPr>
        <p:spPr>
          <a:xfrm>
            <a:off x="720725" y="1949450"/>
            <a:ext cx="8855075" cy="4808538"/>
          </a:xfrm>
          <a:ln/>
        </p:spPr>
        <p:txBody>
          <a:bodyPr tIns="14040"/>
          <a:lstStyle/>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endParaRPr lang="de-DE" altLang="en-US" sz="7000" dirty="0"/>
          </a:p>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r>
              <a:rPr lang="de-DE" altLang="en-US" sz="7000" dirty="0"/>
              <a:t>Finding a median</a:t>
            </a:r>
            <a:br>
              <a:rPr lang="de-DE" altLang="en-US" sz="7000" dirty="0"/>
            </a:br>
            <a:r>
              <a:rPr lang="de-DE" altLang="en-US" sz="7000" dirty="0"/>
              <a:t>in an array</a:t>
            </a:r>
          </a:p>
        </p:txBody>
      </p:sp>
    </p:spTree>
    <p:extLst>
      <p:ext uri="{BB962C8B-B14F-4D97-AF65-F5344CB8AC3E}">
        <p14:creationId xmlns:p14="http://schemas.microsoft.com/office/powerpoint/2010/main" val="12536253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median</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u="sng" dirty="0"/>
              <a:t>Input</a:t>
            </a:r>
            <a:r>
              <a:rPr lang="en-US" altLang="he-IL" sz="2200" dirty="0"/>
              <a:t>: An array of A of length n</a:t>
            </a:r>
          </a:p>
          <a:p>
            <a:pPr marL="57150" indent="0">
              <a:buFont typeface="Arial" panose="020B0604020202020204" pitchFamily="34" charset="0"/>
              <a:buNone/>
            </a:pPr>
            <a:r>
              <a:rPr lang="en-US" altLang="he-IL" sz="2200" u="sng" dirty="0"/>
              <a:t>Output</a:t>
            </a:r>
            <a:r>
              <a:rPr lang="en-US" altLang="he-IL" sz="2200" dirty="0"/>
              <a:t>: the median element in the array in the sorted order.</a:t>
            </a:r>
          </a:p>
          <a:p>
            <a:pPr marL="57150" indent="0">
              <a:buFont typeface="Arial" panose="020B0604020202020204" pitchFamily="34" charset="0"/>
              <a:buNone/>
            </a:pPr>
            <a:r>
              <a:rPr lang="en-US" altLang="he-IL" sz="2200" u="sng" dirty="0"/>
              <a:t>Example</a:t>
            </a:r>
            <a:r>
              <a:rPr lang="en-US" altLang="he-IL" sz="2200" dirty="0"/>
              <a:t>:</a:t>
            </a:r>
          </a:p>
          <a:p>
            <a:pPr marL="400050">
              <a:buFont typeface="Arial" panose="020B0604020202020204" pitchFamily="34" charset="0"/>
              <a:buChar char="•"/>
            </a:pPr>
            <a:r>
              <a:rPr lang="en-US" altLang="he-IL" sz="2200" dirty="0"/>
              <a:t>On input A = [1,4,3,7,2,9]</a:t>
            </a:r>
          </a:p>
          <a:p>
            <a:pPr marL="400050">
              <a:buFont typeface="Arial" panose="020B0604020202020204" pitchFamily="34" charset="0"/>
              <a:buChar char="•"/>
            </a:pPr>
            <a:r>
              <a:rPr lang="en-US" altLang="he-IL" sz="2200" dirty="0"/>
              <a:t>The output should be 4</a:t>
            </a:r>
          </a:p>
          <a:p>
            <a:pPr marL="57150" indent="0"/>
            <a:endParaRPr lang="en-US" altLang="he-IL" sz="2200" dirty="0"/>
          </a:p>
          <a:p>
            <a:pPr marL="57150" indent="0"/>
            <a:endParaRPr lang="en-US" altLang="he-IL" sz="2200" dirty="0"/>
          </a:p>
          <a:p>
            <a:pPr marL="57150" indent="0"/>
            <a:r>
              <a:rPr lang="en-US" altLang="he-IL" sz="2200" u="sng" dirty="0"/>
              <a:t>A naïve solution</a:t>
            </a:r>
            <a:r>
              <a:rPr lang="en-US" altLang="he-IL" sz="2200" dirty="0"/>
              <a:t>: sort A, and output A[n/2]</a:t>
            </a:r>
          </a:p>
          <a:p>
            <a:pPr marL="57150" indent="0"/>
            <a:r>
              <a:rPr lang="en-US" altLang="he-IL" sz="2200" dirty="0"/>
              <a:t>Q: Can we do fast than O(n log(n)) ?</a:t>
            </a:r>
          </a:p>
          <a:p>
            <a:pPr marL="57150" indent="0"/>
            <a:r>
              <a:rPr lang="en-US" altLang="he-IL" sz="2200" dirty="0"/>
              <a:t>A: Yes, we can do it in O(n) time</a:t>
            </a:r>
          </a:p>
          <a:p>
            <a:pPr marL="57150" indent="0">
              <a:buFont typeface="Arial" panose="020B0604020202020204" pitchFamily="34" charset="0"/>
              <a:buNone/>
            </a:pPr>
            <a:endParaRPr lang="en-US" altLang="he-IL" sz="2200" dirty="0"/>
          </a:p>
        </p:txBody>
      </p:sp>
      <p:sp>
        <p:nvSpPr>
          <p:cNvPr id="4" name="Rectangle 3">
            <a:extLst>
              <a:ext uri="{FF2B5EF4-FFF2-40B4-BE49-F238E27FC236}">
                <a16:creationId xmlns:a16="http://schemas.microsoft.com/office/drawing/2014/main" id="{74AFDA41-3D07-4758-909F-C859BF7ADC79}"/>
              </a:ext>
            </a:extLst>
          </p:cNvPr>
          <p:cNvSpPr>
            <a:spLocks noChangeArrowheads="1"/>
          </p:cNvSpPr>
          <p:nvPr/>
        </p:nvSpPr>
        <p:spPr bwMode="auto">
          <a:xfrm>
            <a:off x="5345112" y="3541993"/>
            <a:ext cx="4343400" cy="9998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Application: we can it in </a:t>
            </a:r>
            <a:r>
              <a:rPr lang="en-US" altLang="en-US" sz="2000" dirty="0" err="1"/>
              <a:t>QuickSort</a:t>
            </a:r>
            <a:endParaRPr lang="en-US" altLang="en-US" sz="2000" dirty="0"/>
          </a:p>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 Helps us find a pivot that partitions the array into two halves</a:t>
            </a:r>
          </a:p>
        </p:txBody>
      </p:sp>
    </p:spTree>
    <p:extLst>
      <p:ext uri="{BB962C8B-B14F-4D97-AF65-F5344CB8AC3E}">
        <p14:creationId xmlns:p14="http://schemas.microsoft.com/office/powerpoint/2010/main" val="32067155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buFont typeface="Arial" panose="020B0604020202020204" pitchFamily="34" charset="0"/>
              <a:buNone/>
            </a:pPr>
            <a:r>
              <a:rPr lang="en-US" altLang="he-IL" sz="2000" u="sng" dirty="0"/>
              <a:t>Algorithm</a:t>
            </a:r>
            <a:r>
              <a:rPr lang="en-US" altLang="he-IL" sz="2000" dirty="0"/>
              <a:t>: Given an array of A of length n, and integer k</a:t>
            </a:r>
          </a:p>
          <a:p>
            <a:pPr marL="514350" indent="-457200">
              <a:spcAft>
                <a:spcPts val="1000"/>
              </a:spcAft>
              <a:buFont typeface="+mj-lt"/>
              <a:buAutoNum type="arabicPeriod"/>
            </a:pPr>
            <a:r>
              <a:rPr lang="en-US" altLang="he-IL" sz="2000" dirty="0"/>
              <a:t>Divide A into ⌈n/5⌉ arrays each of length 5 (or less)</a:t>
            </a:r>
          </a:p>
          <a:p>
            <a:pPr marL="514350" indent="-457200">
              <a:spcAft>
                <a:spcPts val="1000"/>
              </a:spcAft>
              <a:buFont typeface="+mj-lt"/>
              <a:buAutoNum type="arabicPeriod"/>
            </a:pPr>
            <a:r>
              <a:rPr lang="en-US" altLang="he-IL" sz="2000" dirty="0"/>
              <a:t>Sort each 5-tuple</a:t>
            </a:r>
          </a:p>
          <a:p>
            <a:pPr marL="514350" indent="-457200">
              <a:spcAft>
                <a:spcPts val="1000"/>
              </a:spcAft>
              <a:buFont typeface="+mj-lt"/>
              <a:buAutoNum type="arabicPeriod"/>
            </a:pPr>
            <a:r>
              <a:rPr lang="en-US" altLang="he-IL" sz="2000" dirty="0"/>
              <a:t>Call the medians of the 5-tuple their </a:t>
            </a:r>
            <a:r>
              <a:rPr lang="en-US" altLang="he-IL" sz="2000" b="1" i="1" dirty="0"/>
              <a:t>representatives</a:t>
            </a:r>
          </a:p>
          <a:p>
            <a:pPr marL="514350" indent="-457200">
              <a:spcAft>
                <a:spcPts val="1000"/>
              </a:spcAft>
              <a:buFont typeface="+mj-lt"/>
              <a:buAutoNum type="arabicPeriod"/>
            </a:pPr>
            <a:r>
              <a:rPr lang="en-US" altLang="he-IL" sz="2000" dirty="0"/>
              <a:t>Recursively find the median of these n/5 representatives</a:t>
            </a:r>
          </a:p>
          <a:p>
            <a:pPr marL="514350" indent="-457200">
              <a:spcAft>
                <a:spcPts val="1000"/>
              </a:spcAft>
              <a:buFont typeface="+mj-lt"/>
              <a:buAutoNum type="arabicPeriod"/>
            </a:pPr>
            <a:r>
              <a:rPr lang="en-US" altLang="he-IL" sz="2000" dirty="0"/>
              <a:t>Let M be the median of the n/5 representatives.</a:t>
            </a:r>
          </a:p>
          <a:p>
            <a:pPr marL="514350" indent="-457200">
              <a:spcAft>
                <a:spcPts val="1000"/>
              </a:spcAft>
              <a:buFont typeface="+mj-lt"/>
              <a:buAutoNum type="arabicPeriod"/>
            </a:pPr>
            <a:r>
              <a:rPr lang="en-US" altLang="he-IL" sz="2000" dirty="0"/>
              <a:t>Let L = all elements ≤M</a:t>
            </a:r>
          </a:p>
          <a:p>
            <a:pPr marL="514350" indent="-457200">
              <a:spcAft>
                <a:spcPts val="1000"/>
              </a:spcAft>
              <a:buFont typeface="+mj-lt"/>
              <a:buAutoNum type="arabicPeriod"/>
            </a:pPr>
            <a:r>
              <a:rPr lang="en-US" altLang="he-IL" sz="2000" dirty="0"/>
              <a:t>Let H = all elements &gt;M</a:t>
            </a:r>
          </a:p>
          <a:p>
            <a:pPr marL="514350" indent="-457200">
              <a:spcAft>
                <a:spcPts val="1000"/>
              </a:spcAft>
              <a:buFont typeface="+mj-lt"/>
              <a:buAutoNum type="arabicPeriod"/>
            </a:pPr>
            <a:r>
              <a:rPr lang="en-US" altLang="he-IL" sz="2000" dirty="0"/>
              <a:t>Let </a:t>
            </a:r>
            <a:r>
              <a:rPr lang="en-US" altLang="he-IL" sz="2000" dirty="0" err="1"/>
              <a:t>i</a:t>
            </a:r>
            <a:r>
              <a:rPr lang="en-US" altLang="he-IL" sz="2000" dirty="0"/>
              <a:t>* be the index of M in the array.</a:t>
            </a:r>
          </a:p>
          <a:p>
            <a:pPr marL="514350" indent="-457200">
              <a:spcAft>
                <a:spcPts val="1000"/>
              </a:spcAft>
              <a:buFont typeface="+mj-lt"/>
              <a:buAutoNum type="arabicPeriod"/>
            </a:pPr>
            <a:r>
              <a:rPr lang="en-US" altLang="he-IL" sz="2000" dirty="0"/>
              <a:t>If </a:t>
            </a:r>
            <a:r>
              <a:rPr lang="en-US" altLang="he-IL" sz="2000" dirty="0" err="1"/>
              <a:t>i</a:t>
            </a:r>
            <a:r>
              <a:rPr lang="en-US" altLang="he-IL" sz="2000" dirty="0"/>
              <a:t>* == k, return A[k]</a:t>
            </a:r>
          </a:p>
          <a:p>
            <a:pPr marL="514350" indent="-457200">
              <a:spcAft>
                <a:spcPts val="1000"/>
              </a:spcAft>
              <a:buFont typeface="+mj-lt"/>
              <a:buAutoNum type="arabicPeriod"/>
            </a:pPr>
            <a:r>
              <a:rPr lang="en-US" altLang="he-IL" sz="2000" dirty="0"/>
              <a:t>If k &lt; </a:t>
            </a:r>
            <a:r>
              <a:rPr lang="en-US" altLang="he-IL" sz="2000" dirty="0" err="1"/>
              <a:t>i</a:t>
            </a:r>
            <a:r>
              <a:rPr lang="en-US" altLang="he-IL" sz="2000" dirty="0"/>
              <a:t>*, recursively search in L</a:t>
            </a:r>
          </a:p>
          <a:p>
            <a:pPr marL="514350" indent="-457200">
              <a:spcAft>
                <a:spcPts val="1000"/>
              </a:spcAft>
              <a:buFont typeface="+mj-lt"/>
              <a:buAutoNum type="arabicPeriod"/>
            </a:pPr>
            <a:r>
              <a:rPr lang="en-US" altLang="he-IL" sz="2000" dirty="0"/>
              <a:t>If k &gt; </a:t>
            </a:r>
            <a:r>
              <a:rPr lang="en-US" altLang="he-IL" sz="2000" dirty="0" err="1"/>
              <a:t>i</a:t>
            </a:r>
            <a:r>
              <a:rPr lang="en-US" altLang="he-IL" sz="2000" dirty="0"/>
              <a:t>*, recursively search in H</a:t>
            </a:r>
          </a:p>
        </p:txBody>
      </p:sp>
    </p:spTree>
    <p:extLst>
      <p:ext uri="{BB962C8B-B14F-4D97-AF65-F5344CB8AC3E}">
        <p14:creationId xmlns:p14="http://schemas.microsoft.com/office/powerpoint/2010/main" val="3359582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2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12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400050">
              <a:buFont typeface="Arial" panose="020B0604020202020204" pitchFamily="34" charset="0"/>
              <a:buChar char="•"/>
            </a:pPr>
            <a:r>
              <a:rPr lang="en-US" altLang="he-IL" sz="2000" dirty="0"/>
              <a:t>Partition into 5 tuples</a:t>
            </a:r>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r>
              <a:rPr lang="en-US" altLang="he-IL" sz="2000" dirty="0"/>
              <a:t>Find the median of the representatives (using recursion):</a:t>
            </a:r>
            <a:endParaRPr lang="en-US" altLang="he-IL" sz="2000" b="1" dirty="0">
              <a:solidFill>
                <a:srgbClr val="FF0000"/>
              </a:solidFill>
            </a:endParaRPr>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2525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3639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4202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5040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nvGraphicFramePr>
        <p:xfrm>
          <a:off x="5860256"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6680200"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Tree>
    <p:extLst>
      <p:ext uri="{BB962C8B-B14F-4D97-AF65-F5344CB8AC3E}">
        <p14:creationId xmlns:p14="http://schemas.microsoft.com/office/powerpoint/2010/main" val="36083031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400050">
              <a:buFont typeface="Arial" panose="020B0604020202020204" pitchFamily="34" charset="0"/>
              <a:buChar char="•"/>
            </a:pPr>
            <a:r>
              <a:rPr lang="en-US" altLang="he-IL" sz="2000" dirty="0"/>
              <a:t>Partition into 5 tuples</a:t>
            </a:r>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r>
              <a:rPr lang="en-US" altLang="he-IL" sz="2000" dirty="0"/>
              <a:t>Find the median of the representatives (using recursion): </a:t>
            </a:r>
            <a:r>
              <a:rPr lang="en-US" altLang="he-IL" sz="2000" b="1" dirty="0">
                <a:solidFill>
                  <a:srgbClr val="FF0000"/>
                </a:solidFill>
              </a:rPr>
              <a:t>M = 18</a:t>
            </a:r>
          </a:p>
          <a:p>
            <a:pPr marL="400050">
              <a:buFont typeface="Arial" panose="020B0604020202020204" pitchFamily="34" charset="0"/>
              <a:buChar char="•"/>
            </a:pPr>
            <a:r>
              <a:rPr lang="en-US" altLang="he-IL" sz="2000" dirty="0"/>
              <a:t>Let L = all elements ≤M</a:t>
            </a:r>
          </a:p>
          <a:p>
            <a:pPr marL="400050">
              <a:buFont typeface="Arial" panose="020B0604020202020204" pitchFamily="34" charset="0"/>
              <a:buChar char="•"/>
            </a:pPr>
            <a:r>
              <a:rPr lang="en-US" altLang="he-IL" sz="2000" dirty="0"/>
              <a:t>Let H = all elements ≥M</a:t>
            </a:r>
          </a:p>
          <a:p>
            <a:pPr marL="400050">
              <a:buFont typeface="Arial" panose="020B0604020202020204" pitchFamily="34" charset="0"/>
              <a:buChar char="•"/>
            </a:pPr>
            <a:r>
              <a:rPr lang="en-US" altLang="he-IL" sz="2000" dirty="0"/>
              <a:t>If |L| = k-1, return M</a:t>
            </a:r>
          </a:p>
          <a:p>
            <a:pPr marL="400050">
              <a:buFont typeface="Arial" panose="020B0604020202020204" pitchFamily="34" charset="0"/>
              <a:buChar char="•"/>
            </a:pPr>
            <a:r>
              <a:rPr lang="en-US" altLang="he-IL" sz="2000" dirty="0"/>
              <a:t>If |L| ≥ k, apply recursion on (L, k)</a:t>
            </a:r>
          </a:p>
          <a:p>
            <a:pPr marL="400050">
              <a:buFont typeface="Arial" panose="020B0604020202020204" pitchFamily="34" charset="0"/>
              <a:buChar char="•"/>
            </a:pPr>
            <a:r>
              <a:rPr lang="en-US" altLang="he-IL" sz="2000" dirty="0"/>
              <a:t>If |L| ≤ k-2, apply recursion on (H, k-|L|-1)</a:t>
            </a:r>
          </a:p>
          <a:p>
            <a:pPr marL="57150" indent="0"/>
            <a:endParaRPr lang="en-US" altLang="he-IL" sz="2000" dirty="0"/>
          </a:p>
          <a:p>
            <a:pPr marL="57150" indent="0"/>
            <a:endParaRPr lang="en-US" altLang="he-IL" sz="2000" dirty="0"/>
          </a:p>
          <a:p>
            <a:pPr marL="57150" indent="0">
              <a:buFont typeface="Arial" panose="020B0604020202020204" pitchFamily="34" charset="0"/>
              <a:buNone/>
            </a:pPr>
            <a:endParaRPr lang="en-US" altLang="he-IL" sz="2000" dirty="0"/>
          </a:p>
          <a:p>
            <a:pPr marL="57150" indent="0">
              <a:buFont typeface="Arial" panose="020B0604020202020204" pitchFamily="34" charset="0"/>
              <a:buNone/>
            </a:pPr>
            <a:endParaRPr lang="en-US" altLang="he-IL" sz="2000" dirty="0"/>
          </a:p>
          <a:p>
            <a:pPr marL="57150" indent="0">
              <a:buFont typeface="Arial" panose="020B0604020202020204" pitchFamily="34" charset="0"/>
              <a:buNone/>
            </a:pPr>
            <a:endParaRPr lang="en-US" altLang="he-IL" sz="2000" dirty="0"/>
          </a:p>
          <a:p>
            <a:pPr marL="57150" indent="0">
              <a:buFont typeface="Arial" panose="020B0604020202020204" pitchFamily="34" charset="0"/>
              <a:buNone/>
            </a:pPr>
            <a:endParaRPr lang="en-US" altLang="he-IL" sz="2000" dirty="0"/>
          </a:p>
          <a:p>
            <a:pPr marL="57150" indent="0">
              <a:buFont typeface="Arial" panose="020B0604020202020204" pitchFamily="34" charset="0"/>
              <a:buNone/>
            </a:pPr>
            <a:endParaRPr lang="en-US" altLang="he-IL" sz="2000" dirty="0"/>
          </a:p>
          <a:p>
            <a:pPr marL="57150" indent="0">
              <a:buFont typeface="Arial" panose="020B0604020202020204" pitchFamily="34" charset="0"/>
              <a:buNone/>
            </a:pPr>
            <a:endParaRPr lang="en-US" altLang="he-IL" sz="2000" dirty="0"/>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5802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287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19</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6640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4964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nvGraphicFramePr>
        <p:xfrm>
          <a:off x="41259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2449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Tree>
    <p:extLst>
      <p:ext uri="{BB962C8B-B14F-4D97-AF65-F5344CB8AC3E}">
        <p14:creationId xmlns:p14="http://schemas.microsoft.com/office/powerpoint/2010/main" val="36011347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uiExpand="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indent="0"/>
            <a:endParaRPr lang="en-US" altLang="he-IL" sz="2000" dirty="0"/>
          </a:p>
          <a:p>
            <a:pPr marL="57150" indent="0"/>
            <a:br>
              <a:rPr lang="en-US" altLang="he-IL" sz="2000" u="sng" dirty="0"/>
            </a:br>
            <a:br>
              <a:rPr lang="en-US" altLang="he-IL" sz="2000" u="sng" dirty="0"/>
            </a:br>
            <a:r>
              <a:rPr lang="en-US" altLang="he-IL" sz="2000" u="sng" dirty="0"/>
              <a:t>Key Observation</a:t>
            </a:r>
            <a:r>
              <a:rPr lang="en-US" altLang="he-IL" sz="2000" dirty="0"/>
              <a:t>:</a:t>
            </a:r>
          </a:p>
          <a:p>
            <a:pPr marL="400050">
              <a:buFont typeface="Arial" panose="020B0604020202020204" pitchFamily="34" charset="0"/>
              <a:buChar char="•"/>
            </a:pPr>
            <a:r>
              <a:rPr lang="en-US" altLang="he-IL" sz="2000" dirty="0"/>
              <a:t>At least 0.3n numbers are ≤ M</a:t>
            </a:r>
            <a:br>
              <a:rPr lang="en-US" altLang="he-IL" sz="2000" dirty="0"/>
            </a:br>
            <a:r>
              <a:rPr lang="en-US" altLang="he-IL" sz="1800" dirty="0"/>
              <a:t>because there are n/10 representatives ≤ M, and for each 3 numbers are ≤ M</a:t>
            </a:r>
          </a:p>
          <a:p>
            <a:pPr marL="400050">
              <a:buFont typeface="Arial" panose="020B0604020202020204" pitchFamily="34" charset="0"/>
              <a:buChar char="•"/>
            </a:pPr>
            <a:r>
              <a:rPr lang="en-US" altLang="he-IL" sz="2000" dirty="0"/>
              <a:t>At least 0.3n elements are ≥ M</a:t>
            </a:r>
            <a:br>
              <a:rPr lang="en-US" altLang="he-IL" sz="2000" dirty="0"/>
            </a:br>
            <a:r>
              <a:rPr lang="en-US" altLang="he-IL" sz="1800" dirty="0"/>
              <a:t>because there are n/10 representatives ≥ M, and for each 3 numbers are ≤ M</a:t>
            </a:r>
          </a:p>
          <a:p>
            <a:pPr marL="400050">
              <a:buFont typeface="Arial" panose="020B0604020202020204" pitchFamily="34" charset="0"/>
              <a:buChar char="•"/>
            </a:pPr>
            <a:r>
              <a:rPr lang="en-US" altLang="he-IL" sz="2000" dirty="0"/>
              <a:t>Therefore, the last recursive step is applied on a subarray of size ≤  0.7n.</a:t>
            </a:r>
          </a:p>
          <a:p>
            <a:pPr marL="57150" indent="0"/>
            <a:endParaRPr lang="en-US" altLang="he-IL" sz="2000" dirty="0"/>
          </a:p>
          <a:p>
            <a:pPr marL="57150" indent="0"/>
            <a:endParaRPr lang="en-US" altLang="he-IL" sz="2000" dirty="0"/>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5802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287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6640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4964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nvGraphicFramePr>
        <p:xfrm>
          <a:off x="41259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2449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
        <p:nvSpPr>
          <p:cNvPr id="3" name="Rectangle 2">
            <a:extLst>
              <a:ext uri="{FF2B5EF4-FFF2-40B4-BE49-F238E27FC236}">
                <a16:creationId xmlns:a16="http://schemas.microsoft.com/office/drawing/2014/main" id="{9A9F55CA-2A1C-4817-8C95-2CAF5B8EE99E}"/>
              </a:ext>
            </a:extLst>
          </p:cNvPr>
          <p:cNvSpPr/>
          <p:nvPr/>
        </p:nvSpPr>
        <p:spPr bwMode="auto">
          <a:xfrm>
            <a:off x="1458912" y="1949449"/>
            <a:ext cx="3352800" cy="1525587"/>
          </a:xfrm>
          <a:prstGeom prst="rect">
            <a:avLst/>
          </a:prstGeom>
          <a:solidFill>
            <a:srgbClr val="00B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11">
            <a:extLst>
              <a:ext uri="{FF2B5EF4-FFF2-40B4-BE49-F238E27FC236}">
                <a16:creationId xmlns:a16="http://schemas.microsoft.com/office/drawing/2014/main" id="{A9E8B1B0-FE76-4355-AC99-0C88949241BE}"/>
              </a:ext>
            </a:extLst>
          </p:cNvPr>
          <p:cNvSpPr/>
          <p:nvPr/>
        </p:nvSpPr>
        <p:spPr bwMode="auto">
          <a:xfrm>
            <a:off x="3973512" y="2991685"/>
            <a:ext cx="3429000" cy="1525587"/>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8766132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marL="342900" indent="-342900">
              <a:buFont typeface="Arial" panose="020B0604020202020204" pitchFamily="34" charset="0"/>
              <a:buChar char="•"/>
              <a:defRPr/>
            </a:pPr>
            <a:r>
              <a:rPr lang="en-US" sz="2200" dirty="0"/>
              <a:t>We need a hash function that  converts any key (string, number, or more complicated class) into an int.</a:t>
            </a:r>
          </a:p>
          <a:p>
            <a:pPr marL="342900" indent="-342900">
              <a:buFont typeface="Arial" panose="020B0604020202020204" pitchFamily="34" charset="0"/>
              <a:buChar char="•"/>
              <a:defRPr/>
            </a:pPr>
            <a:r>
              <a:rPr lang="en-US" sz="2200" dirty="0"/>
              <a:t>In Java the standard function is called </a:t>
            </a:r>
            <a:r>
              <a:rPr lang="en-US" sz="2200" dirty="0" err="1"/>
              <a:t>hashCode</a:t>
            </a:r>
            <a:r>
              <a:rPr lang="en-US" sz="2200" dirty="0"/>
              <a:t>()</a:t>
            </a:r>
          </a:p>
          <a:p>
            <a:pPr marL="342900" indent="-342900">
              <a:buFont typeface="Arial" panose="020B0604020202020204" pitchFamily="34" charset="0"/>
              <a:buChar char="•"/>
              <a:defRPr/>
            </a:pPr>
            <a:r>
              <a:rPr lang="en-US" sz="2200" dirty="0" err="1"/>
              <a:t>hashCode</a:t>
            </a:r>
            <a:r>
              <a:rPr lang="en-US" sz="2200" dirty="0"/>
              <a:t>() is declared in </a:t>
            </a:r>
            <a:r>
              <a:rPr lang="en-US" sz="2200" dirty="0" err="1"/>
              <a:t>java.lang.Object</a:t>
            </a:r>
            <a:endParaRPr lang="en-US" sz="2200" dirty="0"/>
          </a:p>
        </p:txBody>
      </p:sp>
    </p:spTree>
    <p:extLst>
      <p:ext uri="{BB962C8B-B14F-4D97-AF65-F5344CB8AC3E}">
        <p14:creationId xmlns:p14="http://schemas.microsoft.com/office/powerpoint/2010/main" val="227166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buFont typeface="Arial" panose="020B0604020202020204" pitchFamily="34" charset="0"/>
              <a:buNone/>
            </a:pPr>
            <a:r>
              <a:rPr lang="en-US" altLang="he-IL" sz="1800" u="sng" dirty="0"/>
              <a:t>Algorithm</a:t>
            </a:r>
            <a:r>
              <a:rPr lang="en-US" altLang="he-IL" sz="1800" dirty="0"/>
              <a:t>: Given an array of A of length n, and integer k</a:t>
            </a:r>
          </a:p>
          <a:p>
            <a:pPr marL="514350" indent="-457200">
              <a:spcAft>
                <a:spcPts val="1000"/>
              </a:spcAft>
              <a:buFont typeface="+mj-lt"/>
              <a:buAutoNum type="arabicPeriod"/>
            </a:pPr>
            <a:r>
              <a:rPr lang="en-US" altLang="he-IL" sz="1800" dirty="0"/>
              <a:t>Divide A into ⌈n/5⌉ arrays each of length 5 (or less)</a:t>
            </a:r>
          </a:p>
          <a:p>
            <a:pPr marL="514350" indent="-457200">
              <a:spcAft>
                <a:spcPts val="1000"/>
              </a:spcAft>
              <a:buFont typeface="+mj-lt"/>
              <a:buAutoNum type="arabicPeriod"/>
            </a:pPr>
            <a:r>
              <a:rPr lang="en-US" altLang="he-IL" sz="1800" dirty="0"/>
              <a:t>Sort each 5-tuple</a:t>
            </a:r>
          </a:p>
          <a:p>
            <a:pPr marL="514350" indent="-457200">
              <a:spcAft>
                <a:spcPts val="1000"/>
              </a:spcAft>
              <a:buFont typeface="+mj-lt"/>
              <a:buAutoNum type="arabicPeriod"/>
            </a:pPr>
            <a:r>
              <a:rPr lang="en-US" altLang="he-IL" sz="1800" dirty="0"/>
              <a:t>Call the medians of the 5-tuple their representatives.</a:t>
            </a:r>
          </a:p>
          <a:p>
            <a:pPr marL="514350" indent="-457200">
              <a:spcAft>
                <a:spcPts val="1000"/>
              </a:spcAft>
              <a:buFont typeface="+mj-lt"/>
              <a:buAutoNum type="arabicPeriod"/>
            </a:pPr>
            <a:r>
              <a:rPr lang="en-US" altLang="he-IL" sz="1800" b="1" i="1" dirty="0"/>
              <a:t>Recursively</a:t>
            </a:r>
            <a:r>
              <a:rPr lang="en-US" altLang="he-IL" sz="1800" dirty="0"/>
              <a:t> find the median of these n/5 representatives</a:t>
            </a:r>
          </a:p>
          <a:p>
            <a:pPr marL="514350" indent="-457200">
              <a:spcAft>
                <a:spcPts val="1000"/>
              </a:spcAft>
              <a:buFont typeface="+mj-lt"/>
              <a:buAutoNum type="arabicPeriod"/>
            </a:pPr>
            <a:r>
              <a:rPr lang="en-US" altLang="he-IL" sz="1800" dirty="0"/>
              <a:t>Let M be the median of the n/5 representatives.</a:t>
            </a:r>
          </a:p>
          <a:p>
            <a:pPr marL="514350" indent="-457200">
              <a:spcAft>
                <a:spcPts val="1000"/>
              </a:spcAft>
              <a:buFont typeface="+mj-lt"/>
              <a:buAutoNum type="arabicPeriod"/>
            </a:pPr>
            <a:r>
              <a:rPr lang="en-US" altLang="he-IL" sz="1800" dirty="0"/>
              <a:t>Move all elements greater than M to the right,</a:t>
            </a:r>
            <a:br>
              <a:rPr lang="en-US" altLang="he-IL" sz="1800" dirty="0"/>
            </a:br>
            <a:r>
              <a:rPr lang="en-US" altLang="he-IL" sz="1800" dirty="0"/>
              <a:t>and all element smaller than M to the left.</a:t>
            </a:r>
          </a:p>
          <a:p>
            <a:pPr marL="514350" indent="-457200">
              <a:spcAft>
                <a:spcPts val="1000"/>
              </a:spcAft>
              <a:buFont typeface="+mj-lt"/>
              <a:buAutoNum type="arabicPeriod"/>
            </a:pPr>
            <a:r>
              <a:rPr lang="en-US" altLang="he-IL" sz="1800" dirty="0"/>
              <a:t>Let </a:t>
            </a:r>
            <a:r>
              <a:rPr lang="en-US" altLang="he-IL" sz="1800" dirty="0" err="1"/>
              <a:t>i</a:t>
            </a:r>
            <a:r>
              <a:rPr lang="en-US" altLang="he-IL" sz="1800" dirty="0"/>
              <a:t>* be the index of M in the array.</a:t>
            </a:r>
          </a:p>
          <a:p>
            <a:pPr marL="514350" indent="-457200">
              <a:spcAft>
                <a:spcPts val="1000"/>
              </a:spcAft>
              <a:buFont typeface="+mj-lt"/>
              <a:buAutoNum type="arabicPeriod"/>
            </a:pPr>
            <a:r>
              <a:rPr lang="en-US" altLang="he-IL" sz="1800" dirty="0"/>
              <a:t>If </a:t>
            </a:r>
            <a:r>
              <a:rPr lang="en-US" altLang="he-IL" sz="1800" dirty="0" err="1"/>
              <a:t>i</a:t>
            </a:r>
            <a:r>
              <a:rPr lang="en-US" altLang="he-IL" sz="1800" dirty="0"/>
              <a:t>* == k, return A[k]</a:t>
            </a:r>
          </a:p>
          <a:p>
            <a:pPr marL="514350" indent="-457200">
              <a:spcAft>
                <a:spcPts val="1000"/>
              </a:spcAft>
              <a:buFont typeface="+mj-lt"/>
              <a:buAutoNum type="arabicPeriod"/>
            </a:pPr>
            <a:r>
              <a:rPr lang="en-US" altLang="he-IL" sz="1800" dirty="0"/>
              <a:t>Else </a:t>
            </a:r>
            <a:r>
              <a:rPr lang="en-US" altLang="he-IL" sz="1800" b="1" i="1" dirty="0"/>
              <a:t>apply recursion</a:t>
            </a:r>
            <a:r>
              <a:rPr lang="en-US" altLang="he-IL" sz="1800" dirty="0"/>
              <a:t> either on elements &lt;M or on elements &gt;M</a:t>
            </a:r>
            <a:endParaRPr lang="en-US" altLang="he-IL" sz="1800" b="1" i="1" dirty="0"/>
          </a:p>
          <a:p>
            <a:pPr marL="514350" indent="-457200">
              <a:spcAft>
                <a:spcPts val="1000"/>
              </a:spcAft>
              <a:buFont typeface="+mj-lt"/>
              <a:buAutoNum type="arabicPeriod"/>
            </a:pPr>
            <a:endParaRPr lang="en-US" altLang="he-IL" sz="1800" dirty="0"/>
          </a:p>
          <a:p>
            <a:pPr marL="400050">
              <a:spcAft>
                <a:spcPts val="1000"/>
              </a:spcAft>
              <a:buFont typeface="Arial" panose="020B0604020202020204" pitchFamily="34" charset="0"/>
              <a:buChar char="•"/>
            </a:pPr>
            <a:r>
              <a:rPr lang="en-US" altLang="he-IL" sz="1800" dirty="0"/>
              <a:t>	</a:t>
            </a:r>
            <a:r>
              <a:rPr lang="en-US" altLang="he-IL" sz="1800" u="sng" dirty="0"/>
              <a:t>Running time</a:t>
            </a:r>
            <a:r>
              <a:rPr lang="en-US" altLang="he-IL" sz="1800" dirty="0"/>
              <a:t>: T(n) = T(0.2n) + T(0.7n)  + O(n)</a:t>
            </a:r>
          </a:p>
        </p:txBody>
      </p:sp>
      <p:sp>
        <p:nvSpPr>
          <p:cNvPr id="4" name="Rectangle 3">
            <a:extLst>
              <a:ext uri="{FF2B5EF4-FFF2-40B4-BE49-F238E27FC236}">
                <a16:creationId xmlns:a16="http://schemas.microsoft.com/office/drawing/2014/main" id="{183DCA3F-8200-4D11-9DA6-B08BE6B0248D}"/>
              </a:ext>
            </a:extLst>
          </p:cNvPr>
          <p:cNvSpPr>
            <a:spLocks noChangeArrowheads="1"/>
          </p:cNvSpPr>
          <p:nvPr/>
        </p:nvSpPr>
        <p:spPr bwMode="auto">
          <a:xfrm>
            <a:off x="5268912" y="2636837"/>
            <a:ext cx="1295400"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O(n) time</a:t>
            </a:r>
          </a:p>
        </p:txBody>
      </p:sp>
      <p:sp>
        <p:nvSpPr>
          <p:cNvPr id="5" name="Rectangle 4">
            <a:extLst>
              <a:ext uri="{FF2B5EF4-FFF2-40B4-BE49-F238E27FC236}">
                <a16:creationId xmlns:a16="http://schemas.microsoft.com/office/drawing/2014/main" id="{34804861-16B3-4268-9F0B-E2B6DC39E2D9}"/>
              </a:ext>
            </a:extLst>
          </p:cNvPr>
          <p:cNvSpPr>
            <a:spLocks noChangeArrowheads="1"/>
          </p:cNvSpPr>
          <p:nvPr/>
        </p:nvSpPr>
        <p:spPr bwMode="auto">
          <a:xfrm>
            <a:off x="7326312" y="3398837"/>
            <a:ext cx="1047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T(n/5)</a:t>
            </a:r>
          </a:p>
        </p:txBody>
      </p:sp>
      <p:sp>
        <p:nvSpPr>
          <p:cNvPr id="6" name="Rectangle 5">
            <a:extLst>
              <a:ext uri="{FF2B5EF4-FFF2-40B4-BE49-F238E27FC236}">
                <a16:creationId xmlns:a16="http://schemas.microsoft.com/office/drawing/2014/main" id="{2715AE99-F510-40B0-B43E-D8BD3EDA8782}"/>
              </a:ext>
            </a:extLst>
          </p:cNvPr>
          <p:cNvSpPr>
            <a:spLocks noChangeArrowheads="1"/>
          </p:cNvSpPr>
          <p:nvPr/>
        </p:nvSpPr>
        <p:spPr bwMode="auto">
          <a:xfrm>
            <a:off x="6183312" y="4303993"/>
            <a:ext cx="1047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O(n)</a:t>
            </a:r>
          </a:p>
        </p:txBody>
      </p:sp>
      <p:sp>
        <p:nvSpPr>
          <p:cNvPr id="7" name="Rectangle 6">
            <a:extLst>
              <a:ext uri="{FF2B5EF4-FFF2-40B4-BE49-F238E27FC236}">
                <a16:creationId xmlns:a16="http://schemas.microsoft.com/office/drawing/2014/main" id="{99562079-06EE-4AD8-813E-1B5725583DB8}"/>
              </a:ext>
            </a:extLst>
          </p:cNvPr>
          <p:cNvSpPr>
            <a:spLocks noChangeArrowheads="1"/>
          </p:cNvSpPr>
          <p:nvPr/>
        </p:nvSpPr>
        <p:spPr bwMode="auto">
          <a:xfrm>
            <a:off x="6183312" y="5986602"/>
            <a:ext cx="2190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At most  T(0.7n)</a:t>
            </a:r>
          </a:p>
        </p:txBody>
      </p:sp>
    </p:spTree>
    <p:extLst>
      <p:ext uri="{BB962C8B-B14F-4D97-AF65-F5344CB8AC3E}">
        <p14:creationId xmlns:p14="http://schemas.microsoft.com/office/powerpoint/2010/main" val="29505314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12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pPr>
            <a:r>
              <a:rPr lang="en-US" altLang="he-IL" sz="2200" u="sng" dirty="0"/>
              <a:t>Running time</a:t>
            </a:r>
            <a:r>
              <a:rPr lang="en-US" altLang="he-IL" sz="2200" dirty="0"/>
              <a:t>: T(n) = T(0.2n) + T(0.7n)  + O(n)</a:t>
            </a:r>
            <a:br>
              <a:rPr lang="en-US" altLang="he-IL" sz="2200" dirty="0"/>
            </a:br>
            <a:endParaRPr lang="en-US" altLang="he-IL" sz="2200" dirty="0"/>
          </a:p>
          <a:p>
            <a:pPr marL="57150" indent="0">
              <a:spcAft>
                <a:spcPts val="1000"/>
              </a:spcAft>
            </a:pPr>
            <a:r>
              <a:rPr lang="en-US" altLang="he-IL" sz="2200" u="sng" dirty="0"/>
              <a:t>Claim</a:t>
            </a:r>
            <a:r>
              <a:rPr lang="en-US" altLang="he-IL" sz="2200" dirty="0"/>
              <a:t>: Suppose T(n) &lt; T(0.2n) + T(0.7n)  + Cn, and T(1) &lt; C.</a:t>
            </a:r>
          </a:p>
          <a:p>
            <a:pPr marL="57150" indent="0">
              <a:spcAft>
                <a:spcPts val="1000"/>
              </a:spcAft>
            </a:pPr>
            <a:r>
              <a:rPr lang="en-US" altLang="he-IL" sz="2200" dirty="0"/>
              <a:t>Then T(n) &lt; 10Cn.</a:t>
            </a:r>
          </a:p>
          <a:p>
            <a:pPr marL="57150" indent="0">
              <a:spcAft>
                <a:spcPts val="1000"/>
              </a:spcAft>
            </a:pPr>
            <a:endParaRPr lang="en-US" altLang="he-IL" sz="2200" dirty="0"/>
          </a:p>
          <a:p>
            <a:pPr marL="57150" indent="0">
              <a:spcAft>
                <a:spcPts val="1000"/>
              </a:spcAft>
            </a:pPr>
            <a:r>
              <a:rPr lang="en-US" altLang="he-IL" sz="2200" u="sng" dirty="0"/>
              <a:t>Proof by induction on n</a:t>
            </a:r>
            <a:r>
              <a:rPr lang="en-US" altLang="he-IL" sz="2200" dirty="0"/>
              <a:t>: </a:t>
            </a:r>
          </a:p>
          <a:p>
            <a:pPr marL="57150" indent="0">
              <a:spcAft>
                <a:spcPts val="1000"/>
              </a:spcAft>
            </a:pPr>
            <a:r>
              <a:rPr lang="en-US" altLang="he-IL" sz="2200" u="sng" dirty="0"/>
              <a:t>Base case </a:t>
            </a:r>
            <a:r>
              <a:rPr lang="en-US" altLang="he-IL" sz="2200" dirty="0"/>
              <a:t>n=1: T(1) = C &lt; 10C.</a:t>
            </a:r>
          </a:p>
          <a:p>
            <a:pPr marL="57150" indent="0">
              <a:spcAft>
                <a:spcPts val="1000"/>
              </a:spcAft>
            </a:pPr>
            <a:r>
              <a:rPr lang="en-US" altLang="he-IL" sz="2200" u="sng" dirty="0"/>
              <a:t>Induction step</a:t>
            </a:r>
            <a:r>
              <a:rPr lang="en-US" altLang="he-IL" sz="2200" dirty="0"/>
              <a:t>: Suppose the claim is true for all integers &lt; n.</a:t>
            </a:r>
          </a:p>
          <a:p>
            <a:pPr marL="57150" indent="0">
              <a:spcAft>
                <a:spcPts val="1000"/>
              </a:spcAft>
            </a:pPr>
            <a:r>
              <a:rPr lang="en-US" altLang="he-IL" sz="2200" dirty="0"/>
              <a:t>Let’s prove it for n.</a:t>
            </a:r>
          </a:p>
          <a:p>
            <a:pPr marL="57150" indent="0">
              <a:spcAft>
                <a:spcPts val="1000"/>
              </a:spcAft>
            </a:pPr>
            <a:r>
              <a:rPr lang="en-US" altLang="he-IL" sz="2200" dirty="0"/>
              <a:t>		T(n) 	&lt; 	T(0.2n)  + 	     T(0.7n)  +   Cn </a:t>
            </a:r>
          </a:p>
          <a:p>
            <a:pPr marL="57150" indent="0">
              <a:spcAft>
                <a:spcPts val="1000"/>
              </a:spcAft>
            </a:pPr>
            <a:r>
              <a:rPr lang="en-US" altLang="he-IL" sz="2200" dirty="0"/>
              <a:t>				&lt;   10C*0.2n +  10C*0.7n  +   Cn = 10Cn, as required.</a:t>
            </a:r>
          </a:p>
        </p:txBody>
      </p:sp>
      <p:sp>
        <p:nvSpPr>
          <p:cNvPr id="2" name="Rectangle 1">
            <a:extLst>
              <a:ext uri="{FF2B5EF4-FFF2-40B4-BE49-F238E27FC236}">
                <a16:creationId xmlns:a16="http://schemas.microsoft.com/office/drawing/2014/main" id="{F9C83078-1C17-B8CF-D5F8-61D8319DED3C}"/>
              </a:ext>
            </a:extLst>
          </p:cNvPr>
          <p:cNvSpPr>
            <a:spLocks noChangeArrowheads="1"/>
          </p:cNvSpPr>
          <p:nvPr/>
        </p:nvSpPr>
        <p:spPr bwMode="auto">
          <a:xfrm>
            <a:off x="5954712" y="3313393"/>
            <a:ext cx="3621088" cy="10760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Morally, the reason is:</a:t>
            </a:r>
          </a:p>
          <a:p>
            <a:pPr marL="460375" indent="-457200">
              <a:buAutoNum type="arabicParen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0.2n+0.7n &lt; n</a:t>
            </a:r>
          </a:p>
          <a:p>
            <a:pPr marL="460375" indent="-457200">
              <a:buAutoNum type="arabicParen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The overhead is O(n)</a:t>
            </a:r>
          </a:p>
        </p:txBody>
      </p:sp>
    </p:spTree>
    <p:extLst>
      <p:ext uri="{BB962C8B-B14F-4D97-AF65-F5344CB8AC3E}">
        <p14:creationId xmlns:p14="http://schemas.microsoft.com/office/powerpoint/2010/main" val="29378797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en-US" altLang="he-IL" dirty="0"/>
              <a:t>Finding k-</a:t>
            </a:r>
            <a:r>
              <a:rPr lang="en-US" altLang="he-IL" dirty="0" err="1"/>
              <a:t>th</a:t>
            </a:r>
            <a:r>
              <a:rPr lang="en-US" altLang="he-IL" dirty="0"/>
              <a:t> smallest element</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r>
              <a:rPr lang="en-US" altLang="he-IL" sz="2000" dirty="0">
                <a:cs typeface="+mn-cs"/>
              </a:rPr>
              <a:t>The running time is </a:t>
            </a:r>
            <a:r>
              <a:rPr lang="en-US" altLang="he-IL" sz="2000" u="sng" dirty="0">
                <a:cs typeface="+mn-cs"/>
              </a:rPr>
              <a:t>T(n) = T(0.2n) + T(0.7n) + Cn</a:t>
            </a:r>
            <a:r>
              <a:rPr lang="en-US" altLang="he-IL" sz="2000" dirty="0">
                <a:cs typeface="+mn-cs"/>
              </a:rPr>
              <a:t> and </a:t>
            </a:r>
            <a:r>
              <a:rPr lang="en-US" altLang="he-IL" sz="2000" u="sng" dirty="0">
                <a:cs typeface="+mn-cs"/>
              </a:rPr>
              <a:t>T(1) = C</a:t>
            </a:r>
            <a:r>
              <a:rPr lang="en-US" altLang="he-IL" sz="2000" dirty="0">
                <a:cs typeface="+mn-cs"/>
              </a:rPr>
              <a:t>.</a:t>
            </a:r>
          </a:p>
          <a:p>
            <a:r>
              <a:rPr lang="en-US" altLang="he-IL" sz="2000" u="sng" dirty="0">
                <a:cs typeface="+mn-cs"/>
              </a:rPr>
              <a:t>Claim</a:t>
            </a:r>
            <a:r>
              <a:rPr lang="en-US" altLang="he-IL" sz="2000" dirty="0">
                <a:cs typeface="+mn-cs"/>
              </a:rPr>
              <a:t>: T(n) = O(n)</a:t>
            </a:r>
          </a:p>
          <a:p>
            <a:r>
              <a:rPr lang="en-US" altLang="he-IL" sz="2000" u="sng" dirty="0">
                <a:cs typeface="+mn-cs"/>
              </a:rPr>
              <a:t>Proof:</a:t>
            </a: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r>
              <a:rPr lang="en-US" altLang="he-IL" sz="2000" u="sng" dirty="0">
                <a:cs typeface="+mn-cs"/>
              </a:rPr>
              <a:t>Total sum</a:t>
            </a:r>
            <a:r>
              <a:rPr lang="en-US" altLang="he-IL" sz="2000">
                <a:cs typeface="+mn-cs"/>
              </a:rPr>
              <a:t>: T</a:t>
            </a:r>
            <a:r>
              <a:rPr lang="en-US" altLang="he-IL" sz="2000" dirty="0">
                <a:cs typeface="+mn-cs"/>
              </a:rPr>
              <a:t>(n) = C*(n + 0.9n</a:t>
            </a:r>
            <a:r>
              <a:rPr lang="en-US" altLang="he-IL" sz="2000" dirty="0"/>
              <a:t> + 0.9</a:t>
            </a:r>
            <a:r>
              <a:rPr lang="en-US" altLang="he-IL" sz="2000" baseline="30000" dirty="0"/>
              <a:t>2</a:t>
            </a:r>
            <a:r>
              <a:rPr lang="en-US" altLang="he-IL" sz="2000" dirty="0"/>
              <a:t>n + </a:t>
            </a:r>
            <a:r>
              <a:rPr lang="en-US" altLang="he-IL" sz="2000"/>
              <a:t>0.9</a:t>
            </a:r>
            <a:r>
              <a:rPr lang="en-US" altLang="he-IL" sz="2000" baseline="30000"/>
              <a:t>3</a:t>
            </a:r>
            <a:r>
              <a:rPr lang="en-US" altLang="he-IL" sz="2000"/>
              <a:t>n + 0.9</a:t>
            </a:r>
            <a:r>
              <a:rPr lang="en-US" altLang="he-IL" sz="2000" baseline="30000"/>
              <a:t>4</a:t>
            </a:r>
            <a:r>
              <a:rPr lang="en-US" altLang="he-IL" sz="2000"/>
              <a:t>n…</a:t>
            </a:r>
            <a:r>
              <a:rPr lang="en-US" altLang="he-IL" sz="2000">
                <a:cs typeface="+mn-cs"/>
              </a:rPr>
              <a:t>) </a:t>
            </a:r>
            <a:r>
              <a:rPr lang="en-US" altLang="he-IL" sz="2000" dirty="0">
                <a:cs typeface="+mn-cs"/>
              </a:rPr>
              <a:t>&lt;10Cn</a:t>
            </a:r>
            <a:endParaRPr lang="en-US" altLang="he-IL" sz="2000" u="sng" dirty="0">
              <a:cs typeface="+mn-cs"/>
            </a:endParaRPr>
          </a:p>
        </p:txBody>
      </p:sp>
      <p:sp>
        <p:nvSpPr>
          <p:cNvPr id="4" name="Rectangle 3">
            <a:extLst>
              <a:ext uri="{FF2B5EF4-FFF2-40B4-BE49-F238E27FC236}">
                <a16:creationId xmlns:a16="http://schemas.microsoft.com/office/drawing/2014/main" id="{E753BC0D-9B78-4796-9BBA-C4F1143321C5}"/>
              </a:ext>
            </a:extLst>
          </p:cNvPr>
          <p:cNvSpPr/>
          <p:nvPr/>
        </p:nvSpPr>
        <p:spPr>
          <a:xfrm>
            <a:off x="3852205" y="2777994"/>
            <a:ext cx="191302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Cn</a:t>
            </a:r>
            <a:endParaRPr lang="en-CA" dirty="0"/>
          </a:p>
        </p:txBody>
      </p:sp>
      <p:grpSp>
        <p:nvGrpSpPr>
          <p:cNvPr id="13" name="Group 12">
            <a:extLst>
              <a:ext uri="{FF2B5EF4-FFF2-40B4-BE49-F238E27FC236}">
                <a16:creationId xmlns:a16="http://schemas.microsoft.com/office/drawing/2014/main" id="{447E514E-80F8-409D-89A3-048F37C6F830}"/>
              </a:ext>
            </a:extLst>
          </p:cNvPr>
          <p:cNvGrpSpPr/>
          <p:nvPr/>
        </p:nvGrpSpPr>
        <p:grpSpPr>
          <a:xfrm>
            <a:off x="2035942" y="3114878"/>
            <a:ext cx="5339275" cy="776562"/>
            <a:chOff x="2021810" y="3114878"/>
            <a:chExt cx="5339275" cy="1850156"/>
          </a:xfrm>
        </p:grpSpPr>
        <p:sp>
          <p:nvSpPr>
            <p:cNvPr id="5" name="Rectangle 4">
              <a:extLst>
                <a:ext uri="{FF2B5EF4-FFF2-40B4-BE49-F238E27FC236}">
                  <a16:creationId xmlns:a16="http://schemas.microsoft.com/office/drawing/2014/main" id="{3ADAB798-F9C6-4D04-B14F-E7A165F2DB92}"/>
                </a:ext>
              </a:extLst>
            </p:cNvPr>
            <p:cNvSpPr/>
            <p:nvPr/>
          </p:nvSpPr>
          <p:spPr>
            <a:xfrm>
              <a:off x="4794584" y="4162409"/>
              <a:ext cx="2566501" cy="80262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C*0.7n</a:t>
              </a:r>
              <a:endParaRPr lang="en-CA" dirty="0"/>
            </a:p>
          </p:txBody>
        </p:sp>
        <p:sp>
          <p:nvSpPr>
            <p:cNvPr id="7" name="Rectangle 6">
              <a:extLst>
                <a:ext uri="{FF2B5EF4-FFF2-40B4-BE49-F238E27FC236}">
                  <a16:creationId xmlns:a16="http://schemas.microsoft.com/office/drawing/2014/main" id="{05A4276E-8E22-450A-9B07-BE8DB23E853E}"/>
                </a:ext>
              </a:extLst>
            </p:cNvPr>
            <p:cNvSpPr/>
            <p:nvPr/>
          </p:nvSpPr>
          <p:spPr>
            <a:xfrm>
              <a:off x="2021810" y="4170114"/>
              <a:ext cx="1408538" cy="7949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C*0.2n</a:t>
              </a:r>
              <a:endParaRPr lang="en-CA" dirty="0"/>
            </a:p>
          </p:txBody>
        </p:sp>
        <p:cxnSp>
          <p:nvCxnSpPr>
            <p:cNvPr id="9" name="Straight Connector 8">
              <a:extLst>
                <a:ext uri="{FF2B5EF4-FFF2-40B4-BE49-F238E27FC236}">
                  <a16:creationId xmlns:a16="http://schemas.microsoft.com/office/drawing/2014/main" id="{EE093DB3-7A38-43B0-AFBC-F0A9AFB688C4}"/>
                </a:ext>
              </a:extLst>
            </p:cNvPr>
            <p:cNvCxnSpPr>
              <a:cxnSpLocks/>
              <a:stCxn id="4" idx="2"/>
              <a:endCxn id="7" idx="0"/>
            </p:cNvCxnSpPr>
            <p:nvPr/>
          </p:nvCxnSpPr>
          <p:spPr>
            <a:xfrm flipH="1">
              <a:off x="2726079" y="3114878"/>
              <a:ext cx="2068505" cy="1055236"/>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E22A5940-03D5-4E14-901A-548A55F57ACB}"/>
                </a:ext>
              </a:extLst>
            </p:cNvPr>
            <p:cNvCxnSpPr>
              <a:cxnSpLocks/>
              <a:stCxn id="4" idx="2"/>
              <a:endCxn id="5" idx="0"/>
            </p:cNvCxnSpPr>
            <p:nvPr/>
          </p:nvCxnSpPr>
          <p:spPr>
            <a:xfrm>
              <a:off x="4794584" y="3114878"/>
              <a:ext cx="1283251" cy="1047531"/>
            </a:xfrm>
            <a:prstGeom prst="line">
              <a:avLst/>
            </a:prstGeom>
          </p:spPr>
          <p:style>
            <a:lnRef idx="1">
              <a:schemeClr val="dk1"/>
            </a:lnRef>
            <a:fillRef idx="0">
              <a:schemeClr val="dk1"/>
            </a:fillRef>
            <a:effectRef idx="0">
              <a:schemeClr val="dk1"/>
            </a:effectRef>
            <a:fontRef idx="minor">
              <a:schemeClr val="tx1"/>
            </a:fontRef>
          </p:style>
        </p:cxnSp>
      </p:grpSp>
      <p:grpSp>
        <p:nvGrpSpPr>
          <p:cNvPr id="14" name="Group 13">
            <a:extLst>
              <a:ext uri="{FF2B5EF4-FFF2-40B4-BE49-F238E27FC236}">
                <a16:creationId xmlns:a16="http://schemas.microsoft.com/office/drawing/2014/main" id="{D9F3F600-20A1-4607-84C6-A9BE2FF923B0}"/>
              </a:ext>
            </a:extLst>
          </p:cNvPr>
          <p:cNvGrpSpPr/>
          <p:nvPr/>
        </p:nvGrpSpPr>
        <p:grpSpPr>
          <a:xfrm>
            <a:off x="1282554" y="3891439"/>
            <a:ext cx="7438124" cy="820882"/>
            <a:chOff x="1369659" y="2657842"/>
            <a:chExt cx="7438124" cy="2976086"/>
          </a:xfrm>
        </p:grpSpPr>
        <p:sp>
          <p:nvSpPr>
            <p:cNvPr id="26" name="Rectangle 25">
              <a:extLst>
                <a:ext uri="{FF2B5EF4-FFF2-40B4-BE49-F238E27FC236}">
                  <a16:creationId xmlns:a16="http://schemas.microsoft.com/office/drawing/2014/main" id="{CFE32C12-7E63-4810-A746-7115C1E803DA}"/>
                </a:ext>
              </a:extLst>
            </p:cNvPr>
            <p:cNvSpPr/>
            <p:nvPr/>
          </p:nvSpPr>
          <p:spPr>
            <a:xfrm>
              <a:off x="6241282" y="4341998"/>
              <a:ext cx="2566501" cy="129193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a:t>
              </a:r>
              <a:r>
                <a:rPr lang="en-US" baseline="30000" dirty="0"/>
                <a:t>2</a:t>
              </a:r>
              <a:r>
                <a:rPr lang="en-US" dirty="0"/>
                <a:t>n</a:t>
              </a:r>
              <a:endParaRPr lang="en-CA" dirty="0"/>
            </a:p>
          </p:txBody>
        </p:sp>
        <p:sp>
          <p:nvSpPr>
            <p:cNvPr id="27" name="Rectangle 26">
              <a:extLst>
                <a:ext uri="{FF2B5EF4-FFF2-40B4-BE49-F238E27FC236}">
                  <a16:creationId xmlns:a16="http://schemas.microsoft.com/office/drawing/2014/main" id="{1B20F03F-ECE2-4AE1-B062-1B27CD2C7AD3}"/>
                </a:ext>
              </a:extLst>
            </p:cNvPr>
            <p:cNvSpPr/>
            <p:nvPr/>
          </p:nvSpPr>
          <p:spPr>
            <a:xfrm>
              <a:off x="4733605" y="4341994"/>
              <a:ext cx="1268703" cy="12213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C*0.7*0.2n</a:t>
              </a:r>
              <a:endParaRPr lang="en-CA" dirty="0"/>
            </a:p>
          </p:txBody>
        </p:sp>
        <p:cxnSp>
          <p:nvCxnSpPr>
            <p:cNvPr id="28" name="Straight Connector 27">
              <a:extLst>
                <a:ext uri="{FF2B5EF4-FFF2-40B4-BE49-F238E27FC236}">
                  <a16:creationId xmlns:a16="http://schemas.microsoft.com/office/drawing/2014/main" id="{DABFC6A3-BBEB-4972-BB3B-D9DE66DC2E60}"/>
                </a:ext>
              </a:extLst>
            </p:cNvPr>
            <p:cNvCxnSpPr>
              <a:cxnSpLocks/>
              <a:stCxn id="5" idx="2"/>
              <a:endCxn id="27" idx="0"/>
            </p:cNvCxnSpPr>
            <p:nvPr/>
          </p:nvCxnSpPr>
          <p:spPr>
            <a:xfrm flipH="1">
              <a:off x="5367957" y="2657846"/>
              <a:ext cx="811115" cy="1684149"/>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B2819A2-35A7-4B2B-B0A2-EC8F042FB450}"/>
                </a:ext>
              </a:extLst>
            </p:cNvPr>
            <p:cNvCxnSpPr>
              <a:cxnSpLocks/>
              <a:stCxn id="5" idx="2"/>
              <a:endCxn id="26" idx="0"/>
            </p:cNvCxnSpPr>
            <p:nvPr/>
          </p:nvCxnSpPr>
          <p:spPr>
            <a:xfrm>
              <a:off x="6179072" y="2657846"/>
              <a:ext cx="1345461" cy="1684152"/>
            </a:xfrm>
            <a:prstGeom prst="line">
              <a:avLst/>
            </a:prstGeom>
          </p:spPr>
          <p:style>
            <a:lnRef idx="1">
              <a:schemeClr val="dk1"/>
            </a:lnRef>
            <a:fillRef idx="0">
              <a:schemeClr val="dk1"/>
            </a:fillRef>
            <a:effectRef idx="0">
              <a:schemeClr val="dk1"/>
            </a:effectRef>
            <a:fontRef idx="minor">
              <a:schemeClr val="tx1"/>
            </a:fontRef>
          </p:style>
        </p:cxnSp>
        <p:sp>
          <p:nvSpPr>
            <p:cNvPr id="39" name="Rectangle 38">
              <a:extLst>
                <a:ext uri="{FF2B5EF4-FFF2-40B4-BE49-F238E27FC236}">
                  <a16:creationId xmlns:a16="http://schemas.microsoft.com/office/drawing/2014/main" id="{FAB6B775-75F0-4A1E-A29A-541FC49C3574}"/>
                </a:ext>
              </a:extLst>
            </p:cNvPr>
            <p:cNvSpPr/>
            <p:nvPr/>
          </p:nvSpPr>
          <p:spPr>
            <a:xfrm>
              <a:off x="2726189" y="4367692"/>
              <a:ext cx="1588957" cy="11839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C*0.2*0.7n</a:t>
              </a:r>
              <a:endParaRPr lang="en-CA" dirty="0"/>
            </a:p>
          </p:txBody>
        </p:sp>
        <p:sp>
          <p:nvSpPr>
            <p:cNvPr id="40" name="Rectangle 39">
              <a:extLst>
                <a:ext uri="{FF2B5EF4-FFF2-40B4-BE49-F238E27FC236}">
                  <a16:creationId xmlns:a16="http://schemas.microsoft.com/office/drawing/2014/main" id="{065F1F40-41CE-4C08-A069-1C5EFCD48B51}"/>
                </a:ext>
              </a:extLst>
            </p:cNvPr>
            <p:cNvSpPr/>
            <p:nvPr/>
          </p:nvSpPr>
          <p:spPr>
            <a:xfrm>
              <a:off x="1369659" y="4341998"/>
              <a:ext cx="938071" cy="120963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a:t>
              </a:r>
              <a:r>
                <a:rPr lang="en-US" baseline="30000" dirty="0"/>
                <a:t>2</a:t>
              </a:r>
              <a:r>
                <a:rPr lang="en-US" dirty="0"/>
                <a:t>n</a:t>
              </a:r>
              <a:endParaRPr lang="en-CA" dirty="0"/>
            </a:p>
          </p:txBody>
        </p:sp>
        <p:cxnSp>
          <p:nvCxnSpPr>
            <p:cNvPr id="41" name="Straight Connector 40">
              <a:extLst>
                <a:ext uri="{FF2B5EF4-FFF2-40B4-BE49-F238E27FC236}">
                  <a16:creationId xmlns:a16="http://schemas.microsoft.com/office/drawing/2014/main" id="{4364665E-81D3-4736-A6D1-089DF8D28CD1}"/>
                </a:ext>
              </a:extLst>
            </p:cNvPr>
            <p:cNvCxnSpPr>
              <a:cxnSpLocks/>
              <a:stCxn id="7" idx="2"/>
              <a:endCxn id="40" idx="0"/>
            </p:cNvCxnSpPr>
            <p:nvPr/>
          </p:nvCxnSpPr>
          <p:spPr>
            <a:xfrm flipH="1">
              <a:off x="1838695" y="2657842"/>
              <a:ext cx="988621" cy="1684156"/>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88191779-E878-49ED-AED6-120E4D91830A}"/>
                </a:ext>
              </a:extLst>
            </p:cNvPr>
            <p:cNvCxnSpPr>
              <a:cxnSpLocks/>
              <a:stCxn id="7" idx="2"/>
              <a:endCxn id="39" idx="0"/>
            </p:cNvCxnSpPr>
            <p:nvPr/>
          </p:nvCxnSpPr>
          <p:spPr>
            <a:xfrm>
              <a:off x="2827316" y="2657842"/>
              <a:ext cx="693352" cy="1709849"/>
            </a:xfrm>
            <a:prstGeom prst="line">
              <a:avLst/>
            </a:prstGeom>
          </p:spPr>
          <p:style>
            <a:lnRef idx="1">
              <a:schemeClr val="dk1"/>
            </a:lnRef>
            <a:fillRef idx="0">
              <a:schemeClr val="dk1"/>
            </a:fillRef>
            <a:effectRef idx="0">
              <a:schemeClr val="dk1"/>
            </a:effectRef>
            <a:fontRef idx="minor">
              <a:schemeClr val="tx1"/>
            </a:fontRef>
          </p:style>
        </p:cxnSp>
      </p:grpSp>
      <p:sp>
        <p:nvSpPr>
          <p:cNvPr id="49" name="Rectangle 48">
            <a:extLst>
              <a:ext uri="{FF2B5EF4-FFF2-40B4-BE49-F238E27FC236}">
                <a16:creationId xmlns:a16="http://schemas.microsoft.com/office/drawing/2014/main" id="{F8BF52CE-882E-465E-8BA0-E08809F2265C}"/>
              </a:ext>
            </a:extLst>
          </p:cNvPr>
          <p:cNvSpPr/>
          <p:nvPr/>
        </p:nvSpPr>
        <p:spPr>
          <a:xfrm>
            <a:off x="1341790" y="5528999"/>
            <a:ext cx="58076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sp>
        <p:nvSpPr>
          <p:cNvPr id="50" name="Rectangle 49">
            <a:extLst>
              <a:ext uri="{FF2B5EF4-FFF2-40B4-BE49-F238E27FC236}">
                <a16:creationId xmlns:a16="http://schemas.microsoft.com/office/drawing/2014/main" id="{F9D4E065-E38F-430D-B97A-5F12040157D4}"/>
              </a:ext>
            </a:extLst>
          </p:cNvPr>
          <p:cNvSpPr/>
          <p:nvPr/>
        </p:nvSpPr>
        <p:spPr>
          <a:xfrm>
            <a:off x="507034" y="5492192"/>
            <a:ext cx="536955"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cxnSp>
        <p:nvCxnSpPr>
          <p:cNvPr id="51" name="Straight Connector 50">
            <a:extLst>
              <a:ext uri="{FF2B5EF4-FFF2-40B4-BE49-F238E27FC236}">
                <a16:creationId xmlns:a16="http://schemas.microsoft.com/office/drawing/2014/main" id="{F4E17921-1C01-46C4-BFD5-97C848FD7D49}"/>
              </a:ext>
            </a:extLst>
          </p:cNvPr>
          <p:cNvCxnSpPr>
            <a:cxnSpLocks/>
            <a:endCxn id="50" idx="0"/>
          </p:cNvCxnSpPr>
          <p:nvPr/>
        </p:nvCxnSpPr>
        <p:spPr>
          <a:xfrm flipH="1">
            <a:off x="775512" y="5123935"/>
            <a:ext cx="563206" cy="368257"/>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2C7B0D79-E1B1-4BA0-AE12-ECE32AB5C091}"/>
              </a:ext>
            </a:extLst>
          </p:cNvPr>
          <p:cNvCxnSpPr>
            <a:cxnSpLocks/>
            <a:endCxn id="49" idx="0"/>
          </p:cNvCxnSpPr>
          <p:nvPr/>
        </p:nvCxnSpPr>
        <p:spPr>
          <a:xfrm>
            <a:off x="1338718" y="5123935"/>
            <a:ext cx="293453" cy="405064"/>
          </a:xfrm>
          <a:prstGeom prst="line">
            <a:avLst/>
          </a:prstGeom>
        </p:spPr>
        <p:style>
          <a:lnRef idx="1">
            <a:schemeClr val="dk1"/>
          </a:lnRef>
          <a:fillRef idx="0">
            <a:schemeClr val="dk1"/>
          </a:fillRef>
          <a:effectRef idx="0">
            <a:schemeClr val="dk1"/>
          </a:effectRef>
          <a:fontRef idx="minor">
            <a:schemeClr val="tx1"/>
          </a:fontRef>
        </p:style>
      </p:cxnSp>
      <p:sp>
        <p:nvSpPr>
          <p:cNvPr id="31" name="Rectangle 30">
            <a:extLst>
              <a:ext uri="{FF2B5EF4-FFF2-40B4-BE49-F238E27FC236}">
                <a16:creationId xmlns:a16="http://schemas.microsoft.com/office/drawing/2014/main" id="{FA312A6C-67F5-4C0E-9772-E1BFC6608DFE}"/>
              </a:ext>
            </a:extLst>
          </p:cNvPr>
          <p:cNvSpPr/>
          <p:nvPr/>
        </p:nvSpPr>
        <p:spPr>
          <a:xfrm>
            <a:off x="3504930" y="5877046"/>
            <a:ext cx="58076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sp>
        <p:nvSpPr>
          <p:cNvPr id="32" name="Rectangle 31">
            <a:extLst>
              <a:ext uri="{FF2B5EF4-FFF2-40B4-BE49-F238E27FC236}">
                <a16:creationId xmlns:a16="http://schemas.microsoft.com/office/drawing/2014/main" id="{EAFFB2E9-B857-45D1-A893-822E3F3DD4F7}"/>
              </a:ext>
            </a:extLst>
          </p:cNvPr>
          <p:cNvSpPr/>
          <p:nvPr/>
        </p:nvSpPr>
        <p:spPr>
          <a:xfrm>
            <a:off x="2670174" y="5840239"/>
            <a:ext cx="536955"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cxnSp>
        <p:nvCxnSpPr>
          <p:cNvPr id="33" name="Straight Connector 32">
            <a:extLst>
              <a:ext uri="{FF2B5EF4-FFF2-40B4-BE49-F238E27FC236}">
                <a16:creationId xmlns:a16="http://schemas.microsoft.com/office/drawing/2014/main" id="{81BBC005-010B-4560-9B1E-E369974CB2C5}"/>
              </a:ext>
            </a:extLst>
          </p:cNvPr>
          <p:cNvCxnSpPr>
            <a:cxnSpLocks/>
            <a:endCxn id="32" idx="0"/>
          </p:cNvCxnSpPr>
          <p:nvPr/>
        </p:nvCxnSpPr>
        <p:spPr>
          <a:xfrm flipH="1">
            <a:off x="2938652" y="5471982"/>
            <a:ext cx="563206" cy="368257"/>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55A1EC30-E950-4FC1-A55D-48C20B0264AC}"/>
              </a:ext>
            </a:extLst>
          </p:cNvPr>
          <p:cNvCxnSpPr>
            <a:cxnSpLocks/>
            <a:endCxn id="31" idx="0"/>
          </p:cNvCxnSpPr>
          <p:nvPr/>
        </p:nvCxnSpPr>
        <p:spPr>
          <a:xfrm>
            <a:off x="3501858" y="5471982"/>
            <a:ext cx="293453" cy="405064"/>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5F79C048-96E5-49B8-BF0B-683256228ACB}"/>
              </a:ext>
            </a:extLst>
          </p:cNvPr>
          <p:cNvSpPr txBox="1"/>
          <p:nvPr/>
        </p:nvSpPr>
        <p:spPr>
          <a:xfrm>
            <a:off x="1809256" y="4646598"/>
            <a:ext cx="6537910" cy="707886"/>
          </a:xfrm>
          <a:prstGeom prst="rect">
            <a:avLst/>
          </a:prstGeom>
          <a:noFill/>
        </p:spPr>
        <p:txBody>
          <a:bodyPr wrap="square" rtlCol="0">
            <a:spAutoFit/>
          </a:bodyPr>
          <a:lstStyle/>
          <a:p>
            <a:r>
              <a:rPr lang="en-US" sz="4000" dirty="0"/>
              <a:t>…                   …                ….</a:t>
            </a:r>
            <a:endParaRPr lang="en-CA" sz="4000" dirty="0"/>
          </a:p>
        </p:txBody>
      </p:sp>
      <p:sp>
        <p:nvSpPr>
          <p:cNvPr id="60" name="Rectangle 59">
            <a:extLst>
              <a:ext uri="{FF2B5EF4-FFF2-40B4-BE49-F238E27FC236}">
                <a16:creationId xmlns:a16="http://schemas.microsoft.com/office/drawing/2014/main" id="{F5D2E062-9011-4747-9278-376BFC9A94B8}"/>
              </a:ext>
            </a:extLst>
          </p:cNvPr>
          <p:cNvSpPr>
            <a:spLocks noChangeArrowheads="1"/>
          </p:cNvSpPr>
          <p:nvPr/>
        </p:nvSpPr>
        <p:spPr bwMode="auto">
          <a:xfrm>
            <a:off x="6652670" y="4848253"/>
            <a:ext cx="3361942" cy="1365677"/>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en-US" sz="2000" dirty="0"/>
              <a:t>Level 0: C*n</a:t>
            </a:r>
          </a:p>
          <a:p>
            <a:r>
              <a:rPr lang="en-CA" sz="2000" dirty="0"/>
              <a:t>Level 1: C*0.9*n</a:t>
            </a:r>
          </a:p>
          <a:p>
            <a:r>
              <a:rPr lang="en-CA" sz="2000" dirty="0"/>
              <a:t>Level 2: C*0.9</a:t>
            </a:r>
            <a:r>
              <a:rPr lang="en-CA" sz="2000" baseline="30000" dirty="0"/>
              <a:t>2</a:t>
            </a:r>
            <a:r>
              <a:rPr lang="en-CA" sz="2000" dirty="0"/>
              <a:t>*n</a:t>
            </a:r>
          </a:p>
          <a:p>
            <a:r>
              <a:rPr lang="en-CA" sz="2000" dirty="0"/>
              <a:t>Level 3: C*0.9</a:t>
            </a:r>
            <a:r>
              <a:rPr lang="en-CA" sz="2000" baseline="30000" dirty="0"/>
              <a:t>3</a:t>
            </a:r>
            <a:r>
              <a:rPr lang="en-CA" sz="2000" dirty="0"/>
              <a:t>*n …</a:t>
            </a:r>
          </a:p>
        </p:txBody>
      </p:sp>
    </p:spTree>
    <p:extLst>
      <p:ext uri="{BB962C8B-B14F-4D97-AF65-F5344CB8AC3E}">
        <p14:creationId xmlns:p14="http://schemas.microsoft.com/office/powerpoint/2010/main" val="272576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9" grpId="0" animBg="1"/>
      <p:bldP spid="50" grpId="0" animBg="1"/>
      <p:bldP spid="31" grpId="0" animBg="1"/>
      <p:bldP spid="32" grpId="0" animBg="1"/>
      <p:bldP spid="12" grpId="0"/>
      <p:bldP spid="6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page79">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808162"/>
          </a:xfrm>
        </p:spPr>
        <p:txBody>
          <a:bodyPr anchorCtr="1"/>
          <a:lstStyle/>
          <a:p>
            <a:pPr lvl="0" algn="ctr"/>
            <a:r>
              <a:rPr lang="de-DE" sz="6000" dirty="0">
                <a:solidFill>
                  <a:srgbClr val="0000CC"/>
                </a:solidFill>
                <a:latin typeface="Arial" panose="020B0604020202020204" pitchFamily="34" charset="0"/>
                <a:cs typeface="Arial" panose="020B0604020202020204" pitchFamily="34" charset="0"/>
              </a:rPr>
              <a:t>Questions?</a:t>
            </a:r>
          </a:p>
          <a:p>
            <a:pPr lvl="0" algn="ctr"/>
            <a:r>
              <a:rPr lang="de-DE" sz="6000" dirty="0">
                <a:solidFill>
                  <a:srgbClr val="0000CC"/>
                </a:solidFill>
                <a:latin typeface="Arial" panose="020B0604020202020204" pitchFamily="34" charset="0"/>
                <a:cs typeface="Arial" panose="020B0604020202020204" pitchFamily="34" charset="0"/>
              </a:rPr>
              <a:t>Comments?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hashCode() – javadocs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marL="342900" indent="-342900">
              <a:buFont typeface="Arial" panose="020B0604020202020204" pitchFamily="34" charset="0"/>
              <a:buChar char="•"/>
              <a:defRPr/>
            </a:pPr>
            <a:r>
              <a:rPr lang="en-US" sz="2000" dirty="0"/>
              <a:t>Whenever it is invoked on the same object more than once, </a:t>
            </a:r>
            <a:r>
              <a:rPr lang="en-US" sz="2000" dirty="0" err="1"/>
              <a:t>hashCode</a:t>
            </a:r>
            <a:r>
              <a:rPr lang="en-US" sz="2000" dirty="0"/>
              <a:t>() must return the same integer.</a:t>
            </a:r>
          </a:p>
          <a:p>
            <a:pPr marL="342900" indent="-342900">
              <a:buFont typeface="Arial" panose="020B0604020202020204" pitchFamily="34" charset="0"/>
              <a:buChar char="•"/>
              <a:defRPr/>
            </a:pPr>
            <a:r>
              <a:rPr lang="en-US" sz="2000" dirty="0" err="1"/>
              <a:t>hashCode</a:t>
            </a:r>
            <a:r>
              <a:rPr lang="en-US" sz="2000" dirty="0"/>
              <a:t>() need not remain consistent from one execution to another. </a:t>
            </a:r>
          </a:p>
          <a:p>
            <a:pPr marL="342900" indent="-342900">
              <a:buFont typeface="Arial" panose="020B0604020202020204" pitchFamily="34" charset="0"/>
              <a:buChar char="•"/>
              <a:defRPr/>
            </a:pPr>
            <a:r>
              <a:rPr lang="en-US" sz="2000" dirty="0"/>
              <a:t>If two objects are equal according to the equals(Object) method, then calling the </a:t>
            </a:r>
            <a:r>
              <a:rPr lang="en-US" sz="2000" dirty="0" err="1"/>
              <a:t>hashCode</a:t>
            </a:r>
            <a:r>
              <a:rPr lang="en-US" sz="2000" dirty="0"/>
              <a:t> method on each of the two objects must produce the same integer result.</a:t>
            </a:r>
          </a:p>
          <a:p>
            <a:pPr marL="342900" indent="-342900">
              <a:buFont typeface="Arial" panose="020B0604020202020204" pitchFamily="34" charset="0"/>
              <a:buChar char="•"/>
              <a:defRPr/>
            </a:pPr>
            <a:r>
              <a:rPr lang="en-US" sz="2000" dirty="0"/>
              <a:t>It is not required that if two objects are unequal according to the equals(</a:t>
            </a:r>
            <a:r>
              <a:rPr lang="en-US" sz="2000" dirty="0" err="1"/>
              <a:t>java.lang.Object</a:t>
            </a:r>
            <a:r>
              <a:rPr lang="en-US" sz="2000" dirty="0"/>
              <a:t>) method, then calling the </a:t>
            </a:r>
            <a:r>
              <a:rPr lang="en-US" sz="2000" dirty="0" err="1"/>
              <a:t>hashCode</a:t>
            </a:r>
            <a:r>
              <a:rPr lang="en-US" sz="2000" dirty="0"/>
              <a:t> method on each of the two objects must produce distinct integer results.</a:t>
            </a:r>
          </a:p>
          <a:p>
            <a:pPr marL="342900" indent="-342900">
              <a:buFont typeface="Arial" panose="020B0604020202020204" pitchFamily="34" charset="0"/>
              <a:buChar char="•"/>
              <a:defRPr/>
            </a:pPr>
            <a:r>
              <a:rPr lang="en-US" sz="2000" dirty="0"/>
              <a:t>However, the programmer should be aware that producing distinct integer results for unequal objects may improve the performance of hash tables.</a:t>
            </a:r>
          </a:p>
        </p:txBody>
      </p:sp>
    </p:spTree>
    <p:extLst>
      <p:ext uri="{BB962C8B-B14F-4D97-AF65-F5344CB8AC3E}">
        <p14:creationId xmlns:p14="http://schemas.microsoft.com/office/powerpoint/2010/main" val="63778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 function</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A hash function converts any key (any class) into an int.</a:t>
            </a:r>
          </a:p>
          <a:p>
            <a:pPr>
              <a:defRPr/>
            </a:pPr>
            <a:r>
              <a:rPr lang="en-US" sz="2200" dirty="0"/>
              <a:t>The value of the hash function will be an index in the hash table.</a:t>
            </a:r>
          </a:p>
          <a:p>
            <a:pPr>
              <a:defRPr/>
            </a:pPr>
            <a:r>
              <a:rPr lang="en-US" sz="2200" dirty="0"/>
              <a:t>Want different keys to be </a:t>
            </a:r>
            <a:r>
              <a:rPr lang="en-US" sz="2200" i="1" dirty="0"/>
              <a:t>usually </a:t>
            </a:r>
            <a:r>
              <a:rPr lang="en-US" sz="2200" dirty="0"/>
              <a:t>mapped to different values.</a:t>
            </a:r>
          </a:p>
          <a:p>
            <a:pPr>
              <a:defRPr/>
            </a:pPr>
            <a:r>
              <a:rPr lang="en-US" sz="2200" u="sng" dirty="0"/>
              <a:t>Example</a:t>
            </a:r>
            <a:r>
              <a:rPr lang="en-US" sz="2200" dirty="0"/>
              <a:t>: Let’s say the hash table is of size 100.</a:t>
            </a:r>
          </a:p>
          <a:p>
            <a:pPr marL="342900" indent="-342900">
              <a:buFont typeface="Arial" panose="020B0604020202020204" pitchFamily="34" charset="0"/>
              <a:buChar char="•"/>
              <a:defRPr/>
            </a:pPr>
            <a:r>
              <a:rPr lang="en-US" sz="2200" dirty="0"/>
              <a:t>hash(name, number)	= (</a:t>
            </a:r>
            <a:r>
              <a:rPr lang="en-US" sz="2200" dirty="0" err="1"/>
              <a:t>name.hashCode</a:t>
            </a:r>
            <a:r>
              <a:rPr lang="en-US" sz="2200" dirty="0"/>
              <a:t>() + number) mod 100</a:t>
            </a:r>
          </a:p>
          <a:p>
            <a:pPr>
              <a:defRPr/>
            </a:pPr>
            <a:r>
              <a:rPr lang="en-US" sz="1800" dirty="0"/>
              <a:t>and </a:t>
            </a:r>
            <a:r>
              <a:rPr lang="en-US" sz="1800" dirty="0" err="1"/>
              <a:t>name.hashCode</a:t>
            </a:r>
            <a:r>
              <a:rPr lang="en-US" sz="1800" dirty="0"/>
              <a:t>() = name[0]*31</a:t>
            </a:r>
            <a:r>
              <a:rPr lang="en-US" sz="1800" baseline="30000" dirty="0"/>
              <a:t>n-1</a:t>
            </a:r>
            <a:r>
              <a:rPr lang="en-US" sz="1800" dirty="0"/>
              <a:t>+name[1]*31</a:t>
            </a:r>
            <a:r>
              <a:rPr lang="en-US" sz="1800" baseline="30000" dirty="0"/>
              <a:t>n-2</a:t>
            </a:r>
            <a:r>
              <a:rPr lang="en-US" sz="1800" dirty="0"/>
              <a:t> +…+name[n-1]</a:t>
            </a:r>
          </a:p>
          <a:p>
            <a:pPr>
              <a:defRPr/>
            </a:pPr>
            <a:r>
              <a:rPr lang="en-US" sz="2200" u="sng" dirty="0"/>
              <a:t>Then</a:t>
            </a:r>
          </a:p>
          <a:p>
            <a:pPr marL="342900" indent="-342900">
              <a:buFont typeface="Arial" panose="020B0604020202020204" pitchFamily="34" charset="0"/>
              <a:buChar char="•"/>
              <a:defRPr/>
            </a:pPr>
            <a:r>
              <a:rPr lang="en-US" sz="2200" dirty="0"/>
              <a:t>hash(“CMPT”, 225) = (hash(“CMPT”) + 225) mod 100</a:t>
            </a:r>
          </a:p>
          <a:p>
            <a:pPr marL="342900" indent="-342900">
              <a:buFont typeface="Arial" panose="020B0604020202020204" pitchFamily="34" charset="0"/>
              <a:buChar char="•"/>
              <a:defRPr/>
            </a:pPr>
            <a:r>
              <a:rPr lang="en-US" sz="2200" dirty="0"/>
              <a:t>hash</a:t>
            </a:r>
            <a:r>
              <a:rPr lang="en-US" sz="2200"/>
              <a:t>(“CMPT”, 125) </a:t>
            </a:r>
            <a:r>
              <a:rPr lang="en-US" sz="2200" dirty="0"/>
              <a:t>= (hash(“CMPT”) + 125) mod 100</a:t>
            </a:r>
          </a:p>
          <a:p>
            <a:pPr>
              <a:defRPr/>
            </a:pPr>
            <a:r>
              <a:rPr lang="en-US" sz="2200" dirty="0"/>
              <a:t>Both hashes are the same. </a:t>
            </a:r>
          </a:p>
          <a:p>
            <a:pPr marL="342900" indent="-342900">
              <a:buFont typeface="Arial" panose="020B0604020202020204" pitchFamily="34" charset="0"/>
              <a:buChar char="•"/>
              <a:defRPr/>
            </a:pPr>
            <a:endParaRPr lang="en-US" sz="2200" dirty="0"/>
          </a:p>
        </p:txBody>
      </p:sp>
    </p:spTree>
    <p:extLst>
      <p:ext uri="{BB962C8B-B14F-4D97-AF65-F5344CB8AC3E}">
        <p14:creationId xmlns:p14="http://schemas.microsoft.com/office/powerpoint/2010/main" val="903446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yt blackandwhi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../../../Program%20Files%20(x86)/OpenOffice%204/share/template/en-US/layout/lyt-water.otp</Template>
  <TotalTime>6483</TotalTime>
  <Words>5676</Words>
  <Application>Microsoft Office PowerPoint</Application>
  <PresentationFormat>Custom</PresentationFormat>
  <Paragraphs>874</Paragraphs>
  <Slides>73</Slides>
  <Notes>73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73</vt:i4>
      </vt:variant>
    </vt:vector>
  </HeadingPairs>
  <TitlesOfParts>
    <vt:vector size="80" baseType="lpstr">
      <vt:lpstr>Albany</vt:lpstr>
      <vt:lpstr>Arial</vt:lpstr>
      <vt:lpstr>Calibri</vt:lpstr>
      <vt:lpstr>Consolas</vt:lpstr>
      <vt:lpstr>Times New Roman</vt:lpstr>
      <vt:lpstr>water</vt:lpstr>
      <vt:lpstr>lyt blackandwhite</vt:lpstr>
      <vt:lpstr>PowerPoint Presentation</vt:lpstr>
      <vt:lpstr>PowerPoint Presentation</vt:lpstr>
      <vt:lpstr>Hashing</vt:lpstr>
      <vt:lpstr>Hashing</vt:lpstr>
      <vt:lpstr>Hashing – basic idea</vt:lpstr>
      <vt:lpstr>PowerPoint Presentation</vt:lpstr>
      <vt:lpstr>Hash function</vt:lpstr>
      <vt:lpstr>hashCode() – javadocs</vt:lpstr>
      <vt:lpstr>Hash function</vt:lpstr>
      <vt:lpstr>Hash function</vt:lpstr>
      <vt:lpstr>Hash function</vt:lpstr>
      <vt:lpstr>Hashing strings</vt:lpstr>
      <vt:lpstr>Hash function</vt:lpstr>
      <vt:lpstr>Hash function</vt:lpstr>
      <vt:lpstr>PowerPoint Presentation</vt:lpstr>
      <vt:lpstr>Hashing</vt:lpstr>
      <vt:lpstr>Hash tables</vt:lpstr>
      <vt:lpstr>Hash tables - collisions</vt:lpstr>
      <vt:lpstr>PowerPoint Presentation</vt:lpstr>
      <vt:lpstr>Separate Chaining</vt:lpstr>
      <vt:lpstr>Separate Chaining</vt:lpstr>
      <vt:lpstr>Separate Chaining</vt:lpstr>
      <vt:lpstr>Separate Chaining</vt:lpstr>
      <vt:lpstr>Rehashing</vt:lpstr>
      <vt:lpstr>Separate Chaining – variants:</vt:lpstr>
      <vt:lpstr>PowerPoint Presentation</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Linear probing - clustering</vt:lpstr>
      <vt:lpstr>PowerPoint Presentation</vt:lpstr>
      <vt:lpstr>Open Addressing – variants</vt:lpstr>
      <vt:lpstr>Open Addressing – variants</vt:lpstr>
      <vt:lpstr>Open Addressing – variants</vt:lpstr>
      <vt:lpstr>Linear hashing – variant</vt:lpstr>
      <vt:lpstr>PowerPoint Presentation</vt:lpstr>
      <vt:lpstr>3-SUM</vt:lpstr>
      <vt:lpstr>3-SUM</vt:lpstr>
      <vt:lpstr>3-SUM</vt:lpstr>
      <vt:lpstr>3-SUM</vt:lpstr>
      <vt:lpstr>3-SUM</vt:lpstr>
      <vt:lpstr>3-SUM</vt:lpstr>
      <vt:lpstr>3-SUM</vt:lpstr>
      <vt:lpstr>PowerPoint Presentation</vt:lpstr>
      <vt:lpstr>Quick Sort</vt:lpstr>
      <vt:lpstr>Quick Sort</vt:lpstr>
      <vt:lpstr>Quick Sort - rearrange</vt:lpstr>
      <vt:lpstr>Quick Sort</vt:lpstr>
      <vt:lpstr>Quick Sort - rearrange</vt:lpstr>
      <vt:lpstr>Quick Sort</vt:lpstr>
      <vt:lpstr>Quick Sort</vt:lpstr>
      <vt:lpstr>QuickSort – deterministic pivot selection</vt:lpstr>
      <vt:lpstr>PowerPoint Presentation</vt:lpstr>
      <vt:lpstr>Finding median</vt:lpstr>
      <vt:lpstr>Finding k-th smallest element</vt:lpstr>
      <vt:lpstr>Finding k-th smallest element</vt:lpstr>
      <vt:lpstr>Finding k-th smallest element</vt:lpstr>
      <vt:lpstr>Finding k-th smallest element</vt:lpstr>
      <vt:lpstr>Finding k-th smallest element</vt:lpstr>
      <vt:lpstr>Finding k-th smallest element</vt:lpstr>
      <vt:lpstr>Finding k-th smallest element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dc:title>
  <dc:creator>Igor Shinkar</dc:creator>
  <cp:lastModifiedBy>Igor Shinkar</cp:lastModifiedBy>
  <cp:revision>2454</cp:revision>
  <dcterms:created xsi:type="dcterms:W3CDTF">2017-07-19T12:15:02Z</dcterms:created>
  <dcterms:modified xsi:type="dcterms:W3CDTF">2023-04-16T14:36:18Z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fo 1">
    <vt:lpwstr/>
  </property>
  <property fmtid="{D5CDD505-2E9C-101B-9397-08002B2CF9AE}" pid="3" name="Info 2">
    <vt:lpwstr/>
  </property>
  <property fmtid="{D5CDD505-2E9C-101B-9397-08002B2CF9AE}" pid="4" name="Info 3">
    <vt:lpwstr/>
  </property>
  <property fmtid="{D5CDD505-2E9C-101B-9397-08002B2CF9AE}" pid="5" name="Info 4">
    <vt:lpwstr/>
  </property>
</Properties>
</file>