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</p:sldMasterIdLst>
  <p:notesMasterIdLst>
    <p:notesMasterId r:id="rId17"/>
  </p:notesMasterIdLst>
  <p:sldIdLst>
    <p:sldId id="256" r:id="rId3"/>
    <p:sldId id="702" r:id="rId4"/>
    <p:sldId id="689" r:id="rId5"/>
    <p:sldId id="701" r:id="rId6"/>
    <p:sldId id="706" r:id="rId7"/>
    <p:sldId id="705" r:id="rId8"/>
    <p:sldId id="683" r:id="rId9"/>
    <p:sldId id="696" r:id="rId10"/>
    <p:sldId id="697" r:id="rId11"/>
    <p:sldId id="537" r:id="rId12"/>
    <p:sldId id="707" r:id="rId13"/>
    <p:sldId id="703" r:id="rId14"/>
    <p:sldId id="704" r:id="rId15"/>
    <p:sldId id="291" r:id="rId16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panose="020B0604020202020204" pitchFamily="34" charset="0"/>
        <a:ea typeface="Arial Unicode MS" panose="020B0604020202020204" pitchFamily="34" charset="-128"/>
        <a:cs typeface="Arial Unicode MS" panose="020B0604020202020204" pitchFamily="34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9900CC"/>
    <a:srgbClr val="FF00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2E0AEF9-6E9E-417E-9B05-BCF5F2834ED4}" v="2381" dt="2023-04-05T19:20:25.10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443" autoAdjust="0"/>
    <p:restoredTop sz="89204" autoAdjust="0"/>
  </p:normalViewPr>
  <p:slideViewPr>
    <p:cSldViewPr>
      <p:cViewPr varScale="1">
        <p:scale>
          <a:sx n="71" d="100"/>
          <a:sy n="71" d="100"/>
        </p:scale>
        <p:origin x="824" y="48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Igor Shinkar" userId="db6eb1b41a9778dd" providerId="LiveId" clId="{32E0AEF9-6E9E-417E-9B05-BCF5F2834ED4}"/>
    <pc:docChg chg="undo custSel addSld delSld modSld sldOrd">
      <pc:chgData name="Igor Shinkar" userId="db6eb1b41a9778dd" providerId="LiveId" clId="{32E0AEF9-6E9E-417E-9B05-BCF5F2834ED4}" dt="2023-04-05T19:20:25.108" v="2620" actId="57"/>
      <pc:docMkLst>
        <pc:docMk/>
      </pc:docMkLst>
      <pc:sldChg chg="modSp mod">
        <pc:chgData name="Igor Shinkar" userId="db6eb1b41a9778dd" providerId="LiveId" clId="{32E0AEF9-6E9E-417E-9B05-BCF5F2834ED4}" dt="2023-04-05T04:20:23.347" v="22" actId="20577"/>
        <pc:sldMkLst>
          <pc:docMk/>
          <pc:sldMk cId="0" sldId="256"/>
        </pc:sldMkLst>
        <pc:spChg chg="mod">
          <ac:chgData name="Igor Shinkar" userId="db6eb1b41a9778dd" providerId="LiveId" clId="{32E0AEF9-6E9E-417E-9B05-BCF5F2834ED4}" dt="2023-04-05T04:20:23.347" v="22" actId="20577"/>
          <ac:spMkLst>
            <pc:docMk/>
            <pc:sldMk cId="0" sldId="256"/>
            <ac:spMk id="4097" creationId="{00000000-0000-0000-0000-000000000000}"/>
          </ac:spMkLst>
        </pc:spChg>
      </pc:sldChg>
      <pc:sldChg chg="modSp add modAnim">
        <pc:chgData name="Igor Shinkar" userId="db6eb1b41a9778dd" providerId="LiveId" clId="{32E0AEF9-6E9E-417E-9B05-BCF5F2834ED4}" dt="2023-04-05T19:09:17.532" v="2375" actId="20577"/>
        <pc:sldMkLst>
          <pc:docMk/>
          <pc:sldMk cId="3091208744" sldId="537"/>
        </pc:sldMkLst>
        <pc:spChg chg="mod">
          <ac:chgData name="Igor Shinkar" userId="db6eb1b41a9778dd" providerId="LiveId" clId="{32E0AEF9-6E9E-417E-9B05-BCF5F2834ED4}" dt="2023-04-05T19:09:17.532" v="2375" actId="20577"/>
          <ac:spMkLst>
            <pc:docMk/>
            <pc:sldMk cId="3091208744" sldId="537"/>
            <ac:spMk id="5122" creationId="{00000000-0000-0000-0000-000000000000}"/>
          </ac:spMkLst>
        </pc:spChg>
      </pc:sldChg>
      <pc:sldChg chg="del">
        <pc:chgData name="Igor Shinkar" userId="db6eb1b41a9778dd" providerId="LiveId" clId="{32E0AEF9-6E9E-417E-9B05-BCF5F2834ED4}" dt="2023-04-05T04:20:46.351" v="25" actId="47"/>
        <pc:sldMkLst>
          <pc:docMk/>
          <pc:sldMk cId="1068794955" sldId="665"/>
        </pc:sldMkLst>
      </pc:sldChg>
      <pc:sldChg chg="ord">
        <pc:chgData name="Igor Shinkar" userId="db6eb1b41a9778dd" providerId="LiveId" clId="{32E0AEF9-6E9E-417E-9B05-BCF5F2834ED4}" dt="2023-04-05T18:30:14.886" v="1258"/>
        <pc:sldMkLst>
          <pc:docMk/>
          <pc:sldMk cId="849249676" sldId="683"/>
        </pc:sldMkLst>
      </pc:sldChg>
      <pc:sldChg chg="del">
        <pc:chgData name="Igor Shinkar" userId="db6eb1b41a9778dd" providerId="LiveId" clId="{32E0AEF9-6E9E-417E-9B05-BCF5F2834ED4}" dt="2023-04-05T04:25:23.060" v="427" actId="47"/>
        <pc:sldMkLst>
          <pc:docMk/>
          <pc:sldMk cId="861942842" sldId="691"/>
        </pc:sldMkLst>
      </pc:sldChg>
      <pc:sldChg chg="ord">
        <pc:chgData name="Igor Shinkar" userId="db6eb1b41a9778dd" providerId="LiveId" clId="{32E0AEF9-6E9E-417E-9B05-BCF5F2834ED4}" dt="2023-04-05T18:30:14.886" v="1258"/>
        <pc:sldMkLst>
          <pc:docMk/>
          <pc:sldMk cId="3668068813" sldId="696"/>
        </pc:sldMkLst>
      </pc:sldChg>
      <pc:sldChg chg="ord">
        <pc:chgData name="Igor Shinkar" userId="db6eb1b41a9778dd" providerId="LiveId" clId="{32E0AEF9-6E9E-417E-9B05-BCF5F2834ED4}" dt="2023-04-05T18:30:14.886" v="1258"/>
        <pc:sldMkLst>
          <pc:docMk/>
          <pc:sldMk cId="2485022005" sldId="697"/>
        </pc:sldMkLst>
      </pc:sldChg>
      <pc:sldChg chg="del">
        <pc:chgData name="Igor Shinkar" userId="db6eb1b41a9778dd" providerId="LiveId" clId="{32E0AEF9-6E9E-417E-9B05-BCF5F2834ED4}" dt="2023-04-05T04:25:24.975" v="428" actId="47"/>
        <pc:sldMkLst>
          <pc:docMk/>
          <pc:sldMk cId="1090226835" sldId="698"/>
        </pc:sldMkLst>
      </pc:sldChg>
      <pc:sldChg chg="del">
        <pc:chgData name="Igor Shinkar" userId="db6eb1b41a9778dd" providerId="LiveId" clId="{32E0AEF9-6E9E-417E-9B05-BCF5F2834ED4}" dt="2023-04-05T04:27:19.142" v="430" actId="47"/>
        <pc:sldMkLst>
          <pc:docMk/>
          <pc:sldMk cId="4164933020" sldId="699"/>
        </pc:sldMkLst>
      </pc:sldChg>
      <pc:sldChg chg="del">
        <pc:chgData name="Igor Shinkar" userId="db6eb1b41a9778dd" providerId="LiveId" clId="{32E0AEF9-6E9E-417E-9B05-BCF5F2834ED4}" dt="2023-04-05T04:20:25.157" v="23" actId="47"/>
        <pc:sldMkLst>
          <pc:docMk/>
          <pc:sldMk cId="2025149285" sldId="700"/>
        </pc:sldMkLst>
      </pc:sldChg>
      <pc:sldChg chg="modSp mod modAnim">
        <pc:chgData name="Igor Shinkar" userId="db6eb1b41a9778dd" providerId="LiveId" clId="{32E0AEF9-6E9E-417E-9B05-BCF5F2834ED4}" dt="2023-04-05T18:41:12.609" v="1588" actId="20577"/>
        <pc:sldMkLst>
          <pc:docMk/>
          <pc:sldMk cId="714286586" sldId="701"/>
        </pc:sldMkLst>
        <pc:spChg chg="mod">
          <ac:chgData name="Igor Shinkar" userId="db6eb1b41a9778dd" providerId="LiveId" clId="{32E0AEF9-6E9E-417E-9B05-BCF5F2834ED4}" dt="2023-04-05T04:22:50.183" v="99" actId="20577"/>
          <ac:spMkLst>
            <pc:docMk/>
            <pc:sldMk cId="714286586" sldId="701"/>
            <ac:spMk id="5121" creationId="{00000000-0000-0000-0000-000000000000}"/>
          </ac:spMkLst>
        </pc:spChg>
        <pc:spChg chg="mod">
          <ac:chgData name="Igor Shinkar" userId="db6eb1b41a9778dd" providerId="LiveId" clId="{32E0AEF9-6E9E-417E-9B05-BCF5F2834ED4}" dt="2023-04-05T18:41:12.609" v="1588" actId="20577"/>
          <ac:spMkLst>
            <pc:docMk/>
            <pc:sldMk cId="714286586" sldId="701"/>
            <ac:spMk id="5122" creationId="{00000000-0000-0000-0000-000000000000}"/>
          </ac:spMkLst>
        </pc:spChg>
      </pc:sldChg>
      <pc:sldChg chg="add">
        <pc:chgData name="Igor Shinkar" userId="db6eb1b41a9778dd" providerId="LiveId" clId="{32E0AEF9-6E9E-417E-9B05-BCF5F2834ED4}" dt="2023-04-05T04:20:44.698" v="24"/>
        <pc:sldMkLst>
          <pc:docMk/>
          <pc:sldMk cId="4131614221" sldId="702"/>
        </pc:sldMkLst>
      </pc:sldChg>
      <pc:sldChg chg="modSp add modAnim">
        <pc:chgData name="Igor Shinkar" userId="db6eb1b41a9778dd" providerId="LiveId" clId="{32E0AEF9-6E9E-417E-9B05-BCF5F2834ED4}" dt="2023-04-05T19:18:31.298" v="2600" actId="6549"/>
        <pc:sldMkLst>
          <pc:docMk/>
          <pc:sldMk cId="2454433538" sldId="703"/>
        </pc:sldMkLst>
        <pc:spChg chg="mod">
          <ac:chgData name="Igor Shinkar" userId="db6eb1b41a9778dd" providerId="LiveId" clId="{32E0AEF9-6E9E-417E-9B05-BCF5F2834ED4}" dt="2023-04-05T19:18:31.298" v="2600" actId="6549"/>
          <ac:spMkLst>
            <pc:docMk/>
            <pc:sldMk cId="2454433538" sldId="703"/>
            <ac:spMk id="5122" creationId="{00000000-0000-0000-0000-000000000000}"/>
          </ac:spMkLst>
        </pc:spChg>
      </pc:sldChg>
      <pc:sldChg chg="addSp modSp add mod modAnim">
        <pc:chgData name="Igor Shinkar" userId="db6eb1b41a9778dd" providerId="LiveId" clId="{32E0AEF9-6E9E-417E-9B05-BCF5F2834ED4}" dt="2023-04-05T19:20:25.108" v="2620" actId="57"/>
        <pc:sldMkLst>
          <pc:docMk/>
          <pc:sldMk cId="1955218625" sldId="704"/>
        </pc:sldMkLst>
        <pc:spChg chg="mod">
          <ac:chgData name="Igor Shinkar" userId="db6eb1b41a9778dd" providerId="LiveId" clId="{32E0AEF9-6E9E-417E-9B05-BCF5F2834ED4}" dt="2023-04-05T19:20:25.108" v="2620" actId="57"/>
          <ac:spMkLst>
            <pc:docMk/>
            <pc:sldMk cId="1955218625" sldId="704"/>
            <ac:spMk id="5122" creationId="{00000000-0000-0000-0000-000000000000}"/>
          </ac:spMkLst>
        </pc:spChg>
        <pc:graphicFrameChg chg="add mod modGraphic">
          <ac:chgData name="Igor Shinkar" userId="db6eb1b41a9778dd" providerId="LiveId" clId="{32E0AEF9-6E9E-417E-9B05-BCF5F2834ED4}" dt="2023-04-05T04:41:45.266" v="992" actId="14734"/>
          <ac:graphicFrameMkLst>
            <pc:docMk/>
            <pc:sldMk cId="1955218625" sldId="704"/>
            <ac:graphicFrameMk id="2" creationId="{CCE2F30A-42AD-726D-04B0-B05AFD6B89F1}"/>
          </ac:graphicFrameMkLst>
        </pc:graphicFrameChg>
      </pc:sldChg>
      <pc:sldChg chg="modSp add mod modAnim">
        <pc:chgData name="Igor Shinkar" userId="db6eb1b41a9778dd" providerId="LiveId" clId="{32E0AEF9-6E9E-417E-9B05-BCF5F2834ED4}" dt="2023-04-05T18:59:18.149" v="2236" actId="113"/>
        <pc:sldMkLst>
          <pc:docMk/>
          <pc:sldMk cId="1780685846" sldId="705"/>
        </pc:sldMkLst>
        <pc:spChg chg="mod">
          <ac:chgData name="Igor Shinkar" userId="db6eb1b41a9778dd" providerId="LiveId" clId="{32E0AEF9-6E9E-417E-9B05-BCF5F2834ED4}" dt="2023-04-05T04:42:24.724" v="1028" actId="6549"/>
          <ac:spMkLst>
            <pc:docMk/>
            <pc:sldMk cId="1780685846" sldId="705"/>
            <ac:spMk id="5121" creationId="{00000000-0000-0000-0000-000000000000}"/>
          </ac:spMkLst>
        </pc:spChg>
        <pc:spChg chg="mod">
          <ac:chgData name="Igor Shinkar" userId="db6eb1b41a9778dd" providerId="LiveId" clId="{32E0AEF9-6E9E-417E-9B05-BCF5F2834ED4}" dt="2023-04-05T18:59:18.149" v="2236" actId="113"/>
          <ac:spMkLst>
            <pc:docMk/>
            <pc:sldMk cId="1780685846" sldId="705"/>
            <ac:spMk id="5122" creationId="{00000000-0000-0000-0000-000000000000}"/>
          </ac:spMkLst>
        </pc:spChg>
      </pc:sldChg>
      <pc:sldChg chg="modSp add del mod">
        <pc:chgData name="Igor Shinkar" userId="db6eb1b41a9778dd" providerId="LiveId" clId="{32E0AEF9-6E9E-417E-9B05-BCF5F2834ED4}" dt="2023-04-05T04:45:46.639" v="1256" actId="47"/>
        <pc:sldMkLst>
          <pc:docMk/>
          <pc:sldMk cId="2410344913" sldId="706"/>
        </pc:sldMkLst>
        <pc:spChg chg="mod">
          <ac:chgData name="Igor Shinkar" userId="db6eb1b41a9778dd" providerId="LiveId" clId="{32E0AEF9-6E9E-417E-9B05-BCF5F2834ED4}" dt="2023-04-05T04:45:35.251" v="1255" actId="20577"/>
          <ac:spMkLst>
            <pc:docMk/>
            <pc:sldMk cId="2410344913" sldId="706"/>
            <ac:spMk id="5121" creationId="{00000000-0000-0000-0000-000000000000}"/>
          </ac:spMkLst>
        </pc:spChg>
      </pc:sldChg>
      <pc:sldChg chg="modSp add mod modAnim">
        <pc:chgData name="Igor Shinkar" userId="db6eb1b41a9778dd" providerId="LiveId" clId="{32E0AEF9-6E9E-417E-9B05-BCF5F2834ED4}" dt="2023-04-05T18:53:51.280" v="2071" actId="20577"/>
        <pc:sldMkLst>
          <pc:docMk/>
          <pc:sldMk cId="2540076099" sldId="706"/>
        </pc:sldMkLst>
        <pc:spChg chg="mod">
          <ac:chgData name="Igor Shinkar" userId="db6eb1b41a9778dd" providerId="LiveId" clId="{32E0AEF9-6E9E-417E-9B05-BCF5F2834ED4}" dt="2023-04-05T18:30:32.686" v="1273" actId="20577"/>
          <ac:spMkLst>
            <pc:docMk/>
            <pc:sldMk cId="2540076099" sldId="706"/>
            <ac:spMk id="5121" creationId="{00000000-0000-0000-0000-000000000000}"/>
          </ac:spMkLst>
        </pc:spChg>
        <pc:spChg chg="mod">
          <ac:chgData name="Igor Shinkar" userId="db6eb1b41a9778dd" providerId="LiveId" clId="{32E0AEF9-6E9E-417E-9B05-BCF5F2834ED4}" dt="2023-04-05T18:53:51.280" v="2071" actId="20577"/>
          <ac:spMkLst>
            <pc:docMk/>
            <pc:sldMk cId="2540076099" sldId="706"/>
            <ac:spMk id="5122" creationId="{00000000-0000-0000-0000-000000000000}"/>
          </ac:spMkLst>
        </pc:spChg>
      </pc:sldChg>
      <pc:sldChg chg="modSp add modAnim">
        <pc:chgData name="Igor Shinkar" userId="db6eb1b41a9778dd" providerId="LiveId" clId="{32E0AEF9-6E9E-417E-9B05-BCF5F2834ED4}" dt="2023-04-05T19:11:11.124" v="2492" actId="57"/>
        <pc:sldMkLst>
          <pc:docMk/>
          <pc:sldMk cId="51201895" sldId="707"/>
        </pc:sldMkLst>
        <pc:spChg chg="mod">
          <ac:chgData name="Igor Shinkar" userId="db6eb1b41a9778dd" providerId="LiveId" clId="{32E0AEF9-6E9E-417E-9B05-BCF5F2834ED4}" dt="2023-04-05T19:11:11.124" v="2492" actId="57"/>
          <ac:spMkLst>
            <pc:docMk/>
            <pc:sldMk cId="51201895" sldId="707"/>
            <ac:spMk id="5122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AutoShape 1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 cap="sq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4" name="AutoShape 2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5" name="AutoShape 3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6" name="AutoShape 4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7" name="AutoShape 5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8" name="AutoShape 6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9" name="AutoShape 7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0" name="AutoShape 8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1" name="AutoShape 9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2" name="AutoShape 10"/>
          <p:cNvSpPr>
            <a:spLocks noChangeArrowheads="1"/>
          </p:cNvSpPr>
          <p:nvPr/>
        </p:nvSpPr>
        <p:spPr bwMode="auto">
          <a:xfrm>
            <a:off x="0" y="0"/>
            <a:ext cx="7559675" cy="10691813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3" name="Rectangle 1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2765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3084" name="Rectangle 1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30913" cy="4794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altLang="en-US"/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0" y="0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6" name="Text Box 14"/>
          <p:cNvSpPr txBox="1">
            <a:spLocks noChangeArrowheads="1"/>
          </p:cNvSpPr>
          <p:nvPr/>
        </p:nvSpPr>
        <p:spPr bwMode="auto">
          <a:xfrm>
            <a:off x="4278313" y="0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7" name="Text Box 15"/>
          <p:cNvSpPr txBox="1">
            <a:spLocks noChangeArrowheads="1"/>
          </p:cNvSpPr>
          <p:nvPr/>
        </p:nvSpPr>
        <p:spPr bwMode="auto">
          <a:xfrm>
            <a:off x="0" y="10156825"/>
            <a:ext cx="3281363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88" name="Text Box 16"/>
          <p:cNvSpPr txBox="1">
            <a:spLocks noChangeArrowheads="1"/>
          </p:cNvSpPr>
          <p:nvPr/>
        </p:nvSpPr>
        <p:spPr bwMode="auto">
          <a:xfrm>
            <a:off x="4278313" y="10156825"/>
            <a:ext cx="3281362" cy="53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anose="02020603050405020304" pitchFamily="18" charset="0"/>
      <a:defRPr sz="1200" kern="1200">
        <a:solidFill>
          <a:srgbClr val="000000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096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5275092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822989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6969587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21052899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680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5B9BD5"/>
          </a:solidFill>
          <a:ln w="25402">
            <a:solidFill>
              <a:srgbClr val="41719C"/>
            </a:solidFill>
            <a:prstDash val="solid"/>
          </a:ln>
        </p:spPr>
      </p:sp>
      <p:sp>
        <p:nvSpPr>
          <p:cNvPr id="3" name="Notes Placeholder 2"/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529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466375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78495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26580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85455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688779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764625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4198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24002286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8238139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26644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97713" y="720725"/>
            <a:ext cx="2065337" cy="574198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00113" y="720725"/>
            <a:ext cx="6045200" cy="574198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281091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0475" y="1236663"/>
            <a:ext cx="7559675" cy="2632075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475" y="3970338"/>
            <a:ext cx="7559675" cy="18256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2209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705380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1123217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20725" y="1949450"/>
            <a:ext cx="4341813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14938" y="1949450"/>
            <a:ext cx="4343400" cy="37941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506876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021587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2536734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31491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116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1173339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19308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79920527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50125" y="684213"/>
            <a:ext cx="2208213" cy="50593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20725" y="684213"/>
            <a:ext cx="6477000" cy="5059362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378952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388" y="1884363"/>
            <a:ext cx="8694737" cy="31448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388" y="5059363"/>
            <a:ext cx="8694737" cy="16525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11702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3" y="1979613"/>
            <a:ext cx="4054475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6988" y="1979613"/>
            <a:ext cx="4056062" cy="44831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3320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403225"/>
            <a:ext cx="8694737" cy="14605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738" y="1852613"/>
            <a:ext cx="426561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3738" y="2760663"/>
            <a:ext cx="426561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813" y="1852613"/>
            <a:ext cx="4284662" cy="9080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813" y="2760663"/>
            <a:ext cx="4284662" cy="40624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2067907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760086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3971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793619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3738" y="503238"/>
            <a:ext cx="3251200" cy="1765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86250" y="1089025"/>
            <a:ext cx="5102225" cy="5372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3738" y="2268538"/>
            <a:ext cx="3251200" cy="420052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458521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00113" y="720725"/>
            <a:ext cx="8262937" cy="1062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0113" y="1979613"/>
            <a:ext cx="8262937" cy="448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50323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448050" y="688657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5"/>
          <p:cNvSpPr txBox="1">
            <a:spLocks noChangeArrowheads="1"/>
          </p:cNvSpPr>
          <p:nvPr/>
        </p:nvSpPr>
        <p:spPr bwMode="auto">
          <a:xfrm>
            <a:off x="7227888" y="688657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13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720725" y="684213"/>
            <a:ext cx="844232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title text format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720725" y="1949450"/>
            <a:ext cx="8837613" cy="379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the outline text format</a:t>
            </a:r>
          </a:p>
          <a:p>
            <a:pPr lvl="1"/>
            <a:r>
              <a:rPr lang="en-GB" altLang="en-US"/>
              <a:t>Second Outline Level</a:t>
            </a:r>
          </a:p>
          <a:p>
            <a:pPr lvl="2"/>
            <a:r>
              <a:rPr lang="en-GB" altLang="en-US"/>
              <a:t>Third Outline Level</a:t>
            </a:r>
          </a:p>
          <a:p>
            <a:pPr lvl="3"/>
            <a:r>
              <a:rPr lang="en-GB" altLang="en-US"/>
              <a:t>Fourth Outline Level</a:t>
            </a:r>
          </a:p>
          <a:p>
            <a:pPr lvl="4"/>
            <a:r>
              <a:rPr lang="en-GB" altLang="en-US"/>
              <a:t>Fifth Outline Level</a:t>
            </a:r>
          </a:p>
          <a:p>
            <a:pPr lvl="4"/>
            <a:r>
              <a:rPr lang="en-GB" altLang="en-US"/>
              <a:t>Sixth Outline Level</a:t>
            </a:r>
          </a:p>
          <a:p>
            <a:pPr lvl="4"/>
            <a:r>
              <a:rPr lang="en-GB" altLang="en-US"/>
              <a:t>Seventh Outline Level</a:t>
            </a:r>
          </a:p>
          <a:p>
            <a:pPr lvl="4"/>
            <a:r>
              <a:rPr lang="en-GB" altLang="en-US"/>
              <a:t>Eighth Outline Level</a:t>
            </a:r>
          </a:p>
          <a:p>
            <a:pPr lvl="4"/>
            <a:r>
              <a:rPr lang="en-GB" altLang="en-US"/>
              <a:t>Ninth Outline Level</a:t>
            </a:r>
          </a:p>
        </p:txBody>
      </p:sp>
      <p:sp>
        <p:nvSpPr>
          <p:cNvPr id="2051" name="Text Box 3"/>
          <p:cNvSpPr txBox="1">
            <a:spLocks noChangeArrowheads="1"/>
          </p:cNvSpPr>
          <p:nvPr/>
        </p:nvSpPr>
        <p:spPr bwMode="auto">
          <a:xfrm>
            <a:off x="539750" y="6318250"/>
            <a:ext cx="2347913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67075" y="6346825"/>
            <a:ext cx="3195638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6831013" y="6346825"/>
            <a:ext cx="2347912" cy="52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 kern="12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2pPr>
      <a:lvl3pPr marL="1143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3pPr>
      <a:lvl4pPr marL="1600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4pPr>
      <a:lvl5pPr marL="20574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5pPr>
      <a:lvl6pPr marL="25146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6pPr>
      <a:lvl7pPr marL="29718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7pPr>
      <a:lvl8pPr marL="34290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8pPr>
      <a:lvl9pPr marL="3886200" indent="-228600" algn="ctr" defTabSz="457200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anose="02020603050405020304" pitchFamily="18" charset="0"/>
        <a:defRPr sz="4400">
          <a:solidFill>
            <a:srgbClr val="000000"/>
          </a:solidFill>
          <a:latin typeface="Arial" panose="020B0604020202020204" pitchFamily="34" charset="0"/>
          <a:ea typeface="Arial Unicode MS" panose="020B0604020202020204" pitchFamily="34" charset="-128"/>
          <a:cs typeface="Arial Unicode MS" panose="020B0604020202020204" pitchFamily="34" charset="-128"/>
        </a:defRPr>
      </a:lvl9pPr>
    </p:titleStyle>
    <p:bodyStyle>
      <a:lvl1pPr marL="342900" indent="-342900" algn="l" defTabSz="457200" rtl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anose="02020603050405020304" pitchFamily="18" charset="0"/>
        <a:defRPr sz="3200" kern="1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anose="02020603050405020304" pitchFamily="18" charset="0"/>
        <a:defRPr sz="2800" kern="12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anose="02020603050405020304" pitchFamily="18" charset="0"/>
        <a:defRPr sz="2400" kern="12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anose="02020603050405020304" pitchFamily="18" charset="0"/>
        <a:defRPr sz="2000" kern="12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444625"/>
            <a:ext cx="8855075" cy="5688013"/>
          </a:xfrm>
          <a:ln/>
        </p:spPr>
        <p:txBody>
          <a:bodyPr tIns="31680" anchor="t"/>
          <a:lstStyle/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r>
              <a:rPr lang="de-DE" altLang="en-US" sz="3600" b="1" dirty="0">
                <a:solidFill>
                  <a:srgbClr val="000080"/>
                </a:solidFill>
              </a:rPr>
              <a:t>CMPT 225</a:t>
            </a: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br>
              <a:rPr lang="de-DE" altLang="en-US" sz="3600" b="1" dirty="0">
                <a:solidFill>
                  <a:srgbClr val="000080"/>
                </a:solidFill>
              </a:rPr>
            </a:br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Structures and Programming</a:t>
            </a:r>
            <a:endParaRPr lang="de-DE" altLang="en-US" sz="3600" b="1" dirty="0">
              <a:solidFill>
                <a:srgbClr val="000080"/>
              </a:solidFill>
            </a:endParaRPr>
          </a:p>
          <a:p>
            <a:pPr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80"/>
              </a:solidFill>
            </a:endParaRPr>
          </a:p>
          <a:p>
            <a:pPr lvl="0"/>
            <a:r>
              <a:rPr lang="de-DE" sz="3600" b="1" dirty="0">
                <a:solidFill>
                  <a:srgbClr val="0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 before final</a:t>
            </a:r>
            <a:endParaRPr lang="de-DE" altLang="en-US" sz="3600" b="1" dirty="0">
              <a:solidFill>
                <a:srgbClr val="0000FF"/>
              </a:solidFill>
            </a:endParaRPr>
          </a:p>
          <a:p>
            <a:pPr algn="l">
              <a:spcAft>
                <a:spcPts val="1425"/>
              </a:spcAft>
              <a:buClrTx/>
              <a:buFontTx/>
              <a:buNone/>
              <a:tabLst>
                <a:tab pos="0" algn="l"/>
                <a:tab pos="112713" algn="l"/>
                <a:tab pos="569913" algn="l"/>
                <a:tab pos="1027113" algn="l"/>
                <a:tab pos="1484313" algn="l"/>
                <a:tab pos="1941513" algn="l"/>
                <a:tab pos="2398713" algn="l"/>
                <a:tab pos="2855913" algn="l"/>
                <a:tab pos="3313113" algn="l"/>
                <a:tab pos="3770313" algn="l"/>
                <a:tab pos="4227513" algn="l"/>
                <a:tab pos="4684713" algn="l"/>
                <a:tab pos="5141913" algn="l"/>
                <a:tab pos="5599113" algn="l"/>
                <a:tab pos="6056313" algn="l"/>
                <a:tab pos="6513513" algn="l"/>
                <a:tab pos="6970713" algn="l"/>
                <a:tab pos="7427913" algn="l"/>
                <a:tab pos="7885113" algn="l"/>
                <a:tab pos="8342313" algn="l"/>
                <a:tab pos="8799513" algn="l"/>
              </a:tabLst>
            </a:pPr>
            <a:endParaRPr lang="de-DE" altLang="en-US" sz="3600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What is the running time of the following function?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  <a:endParaRPr lang="en-US" sz="1800" b="1" baseline="30000" dirty="0">
              <a:solidFill>
                <a:srgbClr val="FF0000"/>
              </a:solidFill>
              <a:cs typeface="Times New Roman" panose="02020603050405020304" pitchFamily="18" charset="0"/>
            </a:endParaRP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Recursion  - </a:t>
            </a: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</a:p>
          <a:p>
            <a:pPr marL="285750" indent="-285750">
              <a:lnSpc>
                <a:spcPct val="100000"/>
              </a:lnSpc>
              <a:spcAft>
                <a:spcPts val="400"/>
              </a:spcAft>
              <a:buFontTx/>
              <a:buChar char="-"/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For loop – in the </a:t>
            </a:r>
            <a:r>
              <a:rPr lang="en-US" sz="18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k’th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 iteration sum=1+2+3+…+k ~ k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.</a:t>
            </a:r>
            <a:b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Q: For which k is it &gt; n? A: k = n</a:t>
            </a:r>
            <a:r>
              <a:rPr lang="en-US" sz="18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0.5</a:t>
            </a:r>
            <a:endParaRPr lang="en-US" sz="1800" b="1" baseline="300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20874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What is the running time of the following function?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6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int foo(int n)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if (n&gt;0) {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int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, sum = 0;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for(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=0; sum&lt;n ;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++) 	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// note the condition is sum &lt;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	</a:t>
            </a:r>
            <a:r>
              <a:rPr lang="en-US" sz="1600" b="1" dirty="0">
                <a:solidFill>
                  <a:srgbClr val="002060"/>
                </a:solidFill>
                <a:cs typeface="Times New Roman" panose="02020603050405020304" pitchFamily="18" charset="0"/>
              </a:rPr>
              <a:t>sum = </a:t>
            </a:r>
            <a:r>
              <a:rPr lang="en-US" sz="1600" b="1" dirty="0" err="1">
                <a:solidFill>
                  <a:srgbClr val="002060"/>
                </a:solidFill>
                <a:cs typeface="Times New Roman" panose="02020603050405020304" pitchFamily="18" charset="0"/>
              </a:rPr>
              <a:t>sum+i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	return </a:t>
            </a:r>
            <a:r>
              <a:rPr lang="en-US" sz="1600" dirty="0" err="1">
                <a:solidFill>
                  <a:srgbClr val="002060"/>
                </a:solidFill>
                <a:cs typeface="Times New Roman" panose="02020603050405020304" pitchFamily="18" charset="0"/>
              </a:rPr>
              <a:t>i+foo</a:t>
            </a: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(n-1);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}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	return 0;</a:t>
            </a:r>
            <a:b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</a:br>
            <a:r>
              <a:rPr lang="en-US" sz="1600" dirty="0">
                <a:solidFill>
                  <a:srgbClr val="002060"/>
                </a:solidFill>
                <a:cs typeface="Times New Roman" panose="02020603050405020304" pitchFamily="18" charset="0"/>
              </a:rPr>
              <a:t>}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dirty="0">
                <a:solidFill>
                  <a:srgbClr val="002060"/>
                </a:solidFill>
                <a:cs typeface="Times New Roman" panose="02020603050405020304" pitchFamily="18" charset="0"/>
              </a:rPr>
              <a:t>The running time is: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002060"/>
                </a:solidFill>
                <a:cs typeface="Times New Roman" panose="02020603050405020304" pitchFamily="18" charset="0"/>
              </a:rPr>
              <a:t>	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T(n) = T(n-1)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 		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=  T(n-2) + O((n-1)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 		 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=  T(n-3) + O((n-2)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+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…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		 = C (1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+ 2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+ 3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(n-1)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 + 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0.5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  = O(n</a:t>
            </a:r>
            <a:r>
              <a:rPr lang="en-US" sz="1800" b="1" baseline="30000" dirty="0">
                <a:solidFill>
                  <a:srgbClr val="FF0000"/>
                </a:solidFill>
                <a:cs typeface="Times New Roman" panose="02020603050405020304" pitchFamily="18" charset="0"/>
              </a:rPr>
              <a:t>1.5</a:t>
            </a:r>
            <a:r>
              <a:rPr lang="en-US" sz="1800" b="1" dirty="0">
                <a:solidFill>
                  <a:srgbClr val="FF000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1800" b="1" baseline="30000" dirty="0">
              <a:solidFill>
                <a:srgbClr val="FF000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0189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= 3*T(n-1)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Write a closed formula for T(n)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	= 	3*</a:t>
            </a:r>
            <a:r>
              <a:rPr lang="en-US" sz="22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T(n-1)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3*(</a:t>
            </a:r>
            <a:r>
              <a:rPr 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3*T(n-2) + (n-1)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</a:t>
            </a:r>
            <a:r>
              <a:rPr lang="en-US" sz="2200" b="1" dirty="0">
                <a:solidFill>
                  <a:srgbClr val="002060"/>
                </a:solidFill>
                <a:cs typeface="Times New Roman" panose="02020603050405020304" pitchFamily="18" charset="0"/>
              </a:rPr>
              <a:t>T(n-2)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+ 3*(n-1) + n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</a:t>
            </a:r>
            <a:r>
              <a:rPr lang="en-US" sz="2200" dirty="0">
                <a:solidFill>
                  <a:srgbClr val="FF0000"/>
                </a:solidFill>
                <a:cs typeface="Times New Roman" panose="02020603050405020304" pitchFamily="18" charset="0"/>
              </a:rPr>
              <a:t>3*T(n-3) + (n-2)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*T(n-3)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*T(n-4)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+ 3*(n-1) + n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…		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= 	n + 3(n-1)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(n-2)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(n-4) + … + 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		&lt;	n(3+3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…3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  = O(n*3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433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Big-O notation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= 3*T(n-1) + O(n)</a:t>
            </a: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Write a closed formula for T(n)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T(n) 	= 	1*n + 3*(n-1)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*(n-2)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*(n-3) 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4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*(n-4) + … + 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*1</a:t>
            </a: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b="1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endParaRPr lang="en-US" sz="2200" dirty="0">
              <a:solidFill>
                <a:srgbClr val="002060"/>
              </a:solidFill>
              <a:cs typeface="Times New Roman" panose="02020603050405020304" pitchFamily="18" charset="0"/>
            </a:endParaRPr>
          </a:p>
          <a:p>
            <a:pPr marL="0" indent="0">
              <a:lnSpc>
                <a:spcPct val="100000"/>
              </a:lnSpc>
              <a:spcAft>
                <a:spcPts val="400"/>
              </a:spcAft>
              <a:defRPr/>
            </a:pP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Total sum &lt;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n-2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n-3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+… 3+1 &lt; 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n+1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 = O(3</a:t>
            </a:r>
            <a:r>
              <a:rPr lang="en-US" sz="2200" baseline="30000" dirty="0">
                <a:solidFill>
                  <a:srgbClr val="002060"/>
                </a:solidFill>
                <a:cs typeface="Times New Roman" panose="02020603050405020304" pitchFamily="18" charset="0"/>
              </a:rPr>
              <a:t>n</a:t>
            </a:r>
            <a:r>
              <a:rPr lang="en-US" sz="2200" dirty="0">
                <a:solidFill>
                  <a:srgbClr val="002060"/>
                </a:solidFill>
                <a:cs typeface="Times New Roman" panose="02020603050405020304" pitchFamily="18" charset="0"/>
              </a:rPr>
              <a:t>)</a:t>
            </a:r>
          </a:p>
        </p:txBody>
      </p: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CCE2F30A-42AD-726D-04B0-B05AFD6B89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3678375"/>
              </p:ext>
            </p:extLst>
          </p:nvPr>
        </p:nvGraphicFramePr>
        <p:xfrm>
          <a:off x="2021501" y="3765596"/>
          <a:ext cx="754380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686">
                  <a:extLst>
                    <a:ext uri="{9D8B030D-6E8A-4147-A177-3AD203B41FA5}">
                      <a16:colId xmlns:a16="http://schemas.microsoft.com/office/drawing/2014/main" val="2843273079"/>
                    </a:ext>
                  </a:extLst>
                </a:gridCol>
                <a:gridCol w="827314">
                  <a:extLst>
                    <a:ext uri="{9D8B030D-6E8A-4147-A177-3AD203B41FA5}">
                      <a16:colId xmlns:a16="http://schemas.microsoft.com/office/drawing/2014/main" val="2479667872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3479291517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2163875106"/>
                    </a:ext>
                  </a:extLst>
                </a:gridCol>
                <a:gridCol w="961411">
                  <a:extLst>
                    <a:ext uri="{9D8B030D-6E8A-4147-A177-3AD203B41FA5}">
                      <a16:colId xmlns:a16="http://schemas.microsoft.com/office/drawing/2014/main" val="3051645793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3839100210"/>
                    </a:ext>
                  </a:extLst>
                </a:gridCol>
                <a:gridCol w="1781791">
                  <a:extLst>
                    <a:ext uri="{9D8B030D-6E8A-4147-A177-3AD203B41FA5}">
                      <a16:colId xmlns:a16="http://schemas.microsoft.com/office/drawing/2014/main" val="410691278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6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38994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3519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217007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767350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84958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>
                          <a:solidFill>
                            <a:schemeClr val="tx1"/>
                          </a:solidFill>
                        </a:rPr>
                        <a:t>sum &lt; 3</a:t>
                      </a:r>
                      <a:r>
                        <a:rPr lang="en-US" b="1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CA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8615719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5521862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Grp="1" noChangeArrowheads="1"/>
          </p:cNvSpPr>
          <p:nvPr>
            <p:ph type="body"/>
          </p:nvPr>
        </p:nvSpPr>
        <p:spPr>
          <a:xfrm>
            <a:off x="720725" y="1949450"/>
            <a:ext cx="8855075" cy="4808538"/>
          </a:xfrm>
          <a:ln/>
        </p:spPr>
        <p:txBody>
          <a:bodyPr tIns="52920" anchor="t"/>
          <a:lstStyle/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Questions?</a:t>
            </a:r>
          </a:p>
          <a:p>
            <a:pPr marL="431800" indent="-307975">
              <a:spcAft>
                <a:spcPts val="1425"/>
              </a:spcAft>
              <a:buClrTx/>
              <a:buSzPct val="45000"/>
              <a:buFontTx/>
              <a:buNone/>
              <a:tabLst>
                <a:tab pos="431800" algn="l"/>
                <a:tab pos="544513" algn="l"/>
                <a:tab pos="1001713" algn="l"/>
                <a:tab pos="1458913" algn="l"/>
                <a:tab pos="1916113" algn="l"/>
                <a:tab pos="2373313" algn="l"/>
                <a:tab pos="2830513" algn="l"/>
                <a:tab pos="3287713" algn="l"/>
                <a:tab pos="3744913" algn="l"/>
                <a:tab pos="4202113" algn="l"/>
                <a:tab pos="4659313" algn="l"/>
                <a:tab pos="5116513" algn="l"/>
                <a:tab pos="5573713" algn="l"/>
                <a:tab pos="6030913" algn="l"/>
                <a:tab pos="6488113" algn="l"/>
                <a:tab pos="6945313" algn="l"/>
                <a:tab pos="7402513" algn="l"/>
                <a:tab pos="7859713" algn="l"/>
                <a:tab pos="8316913" algn="l"/>
                <a:tab pos="8774113" algn="l"/>
                <a:tab pos="9231313" algn="l"/>
              </a:tabLst>
            </a:pPr>
            <a:r>
              <a:rPr lang="de-DE" altLang="en-US" sz="6000">
                <a:solidFill>
                  <a:srgbClr val="0000CC"/>
                </a:solidFill>
              </a:rPr>
              <a:t>Comments?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 idx="4294967295"/>
          </p:nvPr>
        </p:nvSpPr>
        <p:spPr>
          <a:xfrm>
            <a:off x="720725" y="624837"/>
            <a:ext cx="8442325" cy="1006475"/>
          </a:xfrm>
        </p:spPr>
        <p:txBody>
          <a:bodyPr anchorCtr="0"/>
          <a:lstStyle/>
          <a:p>
            <a:pPr lvl="0" algn="l"/>
            <a:r>
              <a:rPr lang="en-US" altLang="he-IL" dirty="0"/>
              <a:t>Final</a:t>
            </a:r>
            <a:endParaRPr lang="de-DE" sz="2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719998" y="1949043"/>
            <a:ext cx="8855643" cy="4763155"/>
          </a:xfrm>
        </p:spPr>
        <p:txBody>
          <a:bodyPr/>
          <a:lstStyle/>
          <a:p>
            <a:r>
              <a:rPr lang="en-US" altLang="he-IL" sz="2000" u="sng" dirty="0"/>
              <a:t>Final exam</a:t>
            </a:r>
            <a:r>
              <a:rPr lang="en-US" altLang="he-IL" sz="2000" dirty="0"/>
              <a:t>: Tuesday, Apr 18, 8:30AM – 11:30AM in RCB IMAGTH</a:t>
            </a:r>
          </a:p>
          <a:p>
            <a:r>
              <a:rPr lang="en-US" altLang="he-IL" sz="2000" u="sng" dirty="0"/>
              <a:t>Same format as the midterm</a:t>
            </a:r>
          </a:p>
          <a:p>
            <a:r>
              <a:rPr lang="en-US" altLang="he-IL" sz="2000" dirty="0"/>
              <a:t>4 problems each consisting of several items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Closed books, no laptops/calculators. Only pens/pencils are allowed.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Please bring your student IDs.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The material includes everything learned.</a:t>
            </a:r>
          </a:p>
          <a:p>
            <a:r>
              <a:rPr lang="de-DE" sz="2000" dirty="0">
                <a:latin typeface="Arial" panose="020B0604020202020204" pitchFamily="34" charset="0"/>
                <a:cs typeface="Arial" panose="020B0604020202020204" pitchFamily="34" charset="0"/>
              </a:rPr>
              <a:t>Solve all practice problems on piazza, leetcode, google for “lecture notes intro to data structures in Java“.</a:t>
            </a:r>
          </a:p>
        </p:txBody>
      </p:sp>
    </p:spTree>
    <p:extLst>
      <p:ext uri="{BB962C8B-B14F-4D97-AF65-F5344CB8AC3E}">
        <p14:creationId xmlns:p14="http://schemas.microsoft.com/office/powerpoint/2010/main" val="41316142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Material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Big-O notation (included in all topic)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Stacks, queues, linked lists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trees,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Binary search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AVL trees, 2-3 trees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Heaps/priority queues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Graphs, and graph traversals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Hashing (separate chaining and open addressing)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Union-find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Kruskal’s algorithm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Selection algorithm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2367078143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question about min/max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Write a data structure </a:t>
            </a:r>
            <a:r>
              <a:rPr lang="en-US" altLang="he-IL" sz="2000" b="1" i="1" dirty="0" err="1"/>
              <a:t>MySet</a:t>
            </a:r>
            <a:r>
              <a:rPr lang="en-US" altLang="he-IL" sz="20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MySet</a:t>
            </a:r>
            <a:r>
              <a:rPr lang="en-US" altLang="he-IL" sz="2000" dirty="0"/>
              <a:t>(int n) – a constructor - creates a set with numbers </a:t>
            </a:r>
            <a:r>
              <a:rPr lang="en-US" altLang="he-IL" sz="2000" b="1" dirty="0"/>
              <a:t>{1,2,…,n}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removeMin</a:t>
            </a:r>
            <a:r>
              <a:rPr lang="en-US" altLang="he-IL" sz="2000" dirty="0"/>
              <a:t>() removes the smallest number from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removeMax</a:t>
            </a:r>
            <a:r>
              <a:rPr lang="en-US" altLang="he-IL" sz="2000" dirty="0"/>
              <a:t>() removes the largest number from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size() – returns the size of the set</a:t>
            </a:r>
          </a:p>
          <a:p>
            <a:pPr marL="57150" indent="0"/>
            <a:r>
              <a:rPr lang="en-US" altLang="he-IL" sz="2000" dirty="0"/>
              <a:t>The running time of each operation (including the constructor) is O(1)</a:t>
            </a:r>
          </a:p>
          <a:p>
            <a:pPr marL="57150" indent="0"/>
            <a:r>
              <a:rPr lang="en-US" altLang="he-IL" sz="2000" dirty="0"/>
              <a:t>And only O(1) memory is used</a:t>
            </a:r>
            <a:br>
              <a:rPr lang="en-US" altLang="he-IL" sz="2000" dirty="0"/>
            </a:br>
            <a:endParaRPr lang="en-US" altLang="he-IL" sz="2000" dirty="0"/>
          </a:p>
          <a:p>
            <a:pPr marL="57150" indent="0"/>
            <a:r>
              <a:rPr lang="en-US" altLang="he-IL" sz="2000" u="sng" dirty="0"/>
              <a:t>ANS</a:t>
            </a:r>
            <a:r>
              <a:rPr lang="en-US" altLang="he-IL" sz="2000" dirty="0"/>
              <a:t>: In the beginning the class will have </a:t>
            </a:r>
            <a:r>
              <a:rPr lang="en-US" altLang="he-IL" sz="2000" b="1" dirty="0"/>
              <a:t>min=1, max=n</a:t>
            </a:r>
          </a:p>
          <a:p>
            <a:pPr marL="57150" indent="0"/>
            <a:r>
              <a:rPr lang="en-US" altLang="he-IL" sz="2000" b="1" dirty="0"/>
              <a:t>Size returns max-min+1</a:t>
            </a:r>
          </a:p>
          <a:p>
            <a:pPr marL="57150" indent="0"/>
            <a:r>
              <a:rPr lang="en-US" altLang="he-IL" sz="2000" b="1" dirty="0" err="1"/>
              <a:t>removeMin</a:t>
            </a:r>
            <a:r>
              <a:rPr lang="en-US" altLang="he-IL" sz="2000" b="1" dirty="0"/>
              <a:t> will do min++				</a:t>
            </a:r>
            <a:r>
              <a:rPr lang="en-US" altLang="he-IL" sz="2000" b="1" dirty="0" err="1"/>
              <a:t>removeMax</a:t>
            </a:r>
            <a:r>
              <a:rPr lang="en-US" altLang="he-IL" sz="2000" b="1" dirty="0"/>
              <a:t> will do max--</a:t>
            </a:r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71428658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 question about k-max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1800" dirty="0"/>
              <a:t>Write a data structure </a:t>
            </a:r>
            <a:r>
              <a:rPr lang="en-US" altLang="he-IL" sz="1800" b="1" i="1" dirty="0" err="1"/>
              <a:t>MySet</a:t>
            </a:r>
            <a:r>
              <a:rPr lang="en-US" altLang="he-IL" sz="18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insert(int x) – adds x to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contains?(int x) – checks if x is in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 err="1"/>
              <a:t>removeMax</a:t>
            </a:r>
            <a:r>
              <a:rPr lang="en-US" altLang="he-IL" sz="1800" dirty="0"/>
              <a:t>(int k) - removes the k-the largest element in the set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1800" dirty="0"/>
              <a:t>size() – returns the size of the set</a:t>
            </a:r>
          </a:p>
          <a:p>
            <a:pPr marL="57150" indent="0"/>
            <a:r>
              <a:rPr lang="en-US" altLang="he-IL" sz="1800" dirty="0"/>
              <a:t>The running time of each operation is O(log(n))</a:t>
            </a:r>
          </a:p>
          <a:p>
            <a:pPr marL="57150" indent="0"/>
            <a:r>
              <a:rPr lang="en-US" altLang="he-IL" sz="1800" u="sng" dirty="0"/>
              <a:t>ANS</a:t>
            </a:r>
            <a:r>
              <a:rPr lang="en-US" altLang="he-IL" sz="1800" dirty="0"/>
              <a:t>: Use Balanced BST. Insert and contains run in time O(log(n))</a:t>
            </a:r>
          </a:p>
          <a:p>
            <a:pPr marL="57150" indent="0"/>
            <a:r>
              <a:rPr lang="en-US" altLang="he-IL" sz="1800" dirty="0" err="1"/>
              <a:t>removeMax</a:t>
            </a:r>
            <a:r>
              <a:rPr lang="en-US" altLang="he-IL" sz="1800" dirty="0"/>
              <a:t>: </a:t>
            </a:r>
            <a:r>
              <a:rPr lang="en-US" altLang="he-IL" sz="1800" dirty="0" err="1"/>
              <a:t>removeMax</a:t>
            </a:r>
            <a:r>
              <a:rPr lang="en-US" altLang="he-IL" sz="1800" dirty="0"/>
              <a:t>: for each node store </a:t>
            </a:r>
            <a:r>
              <a:rPr lang="en-US" altLang="he-IL" sz="1800" dirty="0" err="1"/>
              <a:t>store</a:t>
            </a:r>
            <a:r>
              <a:rPr lang="en-US" altLang="he-IL" sz="1800" dirty="0"/>
              <a:t> the size of the subtree under this node.</a:t>
            </a:r>
          </a:p>
          <a:p>
            <a:pPr marL="57150" indent="0"/>
            <a:r>
              <a:rPr lang="en-US" altLang="he-IL" sz="1800" dirty="0"/>
              <a:t>If </a:t>
            </a:r>
            <a:r>
              <a:rPr lang="en-US" altLang="he-IL" sz="1800" dirty="0" err="1"/>
              <a:t>root.right.size</a:t>
            </a:r>
            <a:r>
              <a:rPr lang="en-US" altLang="he-IL" sz="1800" dirty="0"/>
              <a:t> &gt;= k </a:t>
            </a:r>
            <a:r>
              <a:rPr lang="en-US" altLang="he-IL" sz="1800" dirty="0">
                <a:sym typeface="Wingdings" panose="05000000000000000000" pitchFamily="2" charset="2"/>
              </a:rPr>
              <a:t> recursively search in the right subtree </a:t>
            </a:r>
            <a:r>
              <a:rPr lang="en-US" altLang="he-IL" sz="1800" b="1" dirty="0">
                <a:sym typeface="Wingdings" panose="05000000000000000000" pitchFamily="2" charset="2"/>
              </a:rPr>
              <a:t>with same k</a:t>
            </a:r>
          </a:p>
          <a:p>
            <a:pPr marL="57150" indent="0"/>
            <a:r>
              <a:rPr lang="en-US" altLang="he-IL" sz="1800" dirty="0"/>
              <a:t>If </a:t>
            </a:r>
            <a:r>
              <a:rPr lang="en-US" altLang="he-IL" sz="1800" dirty="0" err="1"/>
              <a:t>root.right.size</a:t>
            </a:r>
            <a:r>
              <a:rPr lang="en-US" altLang="he-IL" sz="1800" dirty="0"/>
              <a:t> &lt; k-1 </a:t>
            </a:r>
            <a:r>
              <a:rPr lang="en-US" altLang="he-IL" sz="1800" dirty="0">
                <a:sym typeface="Wingdings" panose="05000000000000000000" pitchFamily="2" charset="2"/>
              </a:rPr>
              <a:t> recursively search in the left subtree </a:t>
            </a:r>
            <a:br>
              <a:rPr lang="en-US" altLang="he-IL" sz="1800" dirty="0">
                <a:sym typeface="Wingdings" panose="05000000000000000000" pitchFamily="2" charset="2"/>
              </a:rPr>
            </a:br>
            <a:r>
              <a:rPr lang="en-US" altLang="he-IL" sz="1800" dirty="0">
                <a:sym typeface="Wingdings" panose="05000000000000000000" pitchFamily="2" charset="2"/>
              </a:rPr>
              <a:t>						</a:t>
            </a:r>
            <a:r>
              <a:rPr lang="en-US" altLang="he-IL" sz="1800" b="1" dirty="0">
                <a:sym typeface="Wingdings" panose="05000000000000000000" pitchFamily="2" charset="2"/>
              </a:rPr>
              <a:t>with  k - </a:t>
            </a:r>
            <a:r>
              <a:rPr lang="en-US" altLang="he-IL" sz="1800" b="1" dirty="0" err="1"/>
              <a:t>root.right.size</a:t>
            </a:r>
            <a:r>
              <a:rPr lang="en-US" altLang="he-IL" sz="1800" b="1" dirty="0"/>
              <a:t> - 1</a:t>
            </a:r>
            <a:endParaRPr lang="en-US" altLang="he-IL" sz="1800" b="1" dirty="0">
              <a:sym typeface="Wingdings" panose="05000000000000000000" pitchFamily="2" charset="2"/>
            </a:endParaRPr>
          </a:p>
          <a:p>
            <a:pPr marL="57150" indent="0"/>
            <a:r>
              <a:rPr lang="en-US" altLang="he-IL" sz="1800" dirty="0"/>
              <a:t>Insert() will need to update the size of all ancestors of the new node</a:t>
            </a:r>
          </a:p>
        </p:txBody>
      </p:sp>
    </p:spTree>
    <p:extLst>
      <p:ext uri="{BB962C8B-B14F-4D97-AF65-F5344CB8AC3E}">
        <p14:creationId xmlns:p14="http://schemas.microsoft.com/office/powerpoint/2010/main" val="254007609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Doubly linked list with </a:t>
            </a:r>
            <a:r>
              <a:rPr lang="en-US" altLang="he-IL" dirty="0" err="1"/>
              <a:t>init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000" dirty="0"/>
              <a:t>Write a data structure </a:t>
            </a:r>
            <a:r>
              <a:rPr lang="en-US" altLang="he-IL" sz="2000" b="1" i="1" dirty="0" err="1"/>
              <a:t>MyDLL</a:t>
            </a:r>
            <a:r>
              <a:rPr lang="en-US" altLang="he-IL" sz="2000" dirty="0"/>
              <a:t> that supports the following operations: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DLL(int n) – a constructor - creates a linked list </a:t>
            </a:r>
            <a:r>
              <a:rPr lang="en-US" altLang="he-IL" sz="2000" b="1" dirty="0"/>
              <a:t>1--2--3--…--n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addLeft</a:t>
            </a:r>
            <a:r>
              <a:rPr lang="en-US" altLang="he-IL" sz="2000" dirty="0"/>
              <a:t>(int x) /</a:t>
            </a:r>
            <a:r>
              <a:rPr lang="en-US" altLang="he-IL" sz="2000" dirty="0" err="1"/>
              <a:t>removeLeft</a:t>
            </a:r>
            <a:r>
              <a:rPr lang="en-US" altLang="he-IL" sz="2000" dirty="0"/>
              <a:t>() – adds/removes the leftmost element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 err="1"/>
              <a:t>addRight</a:t>
            </a:r>
            <a:r>
              <a:rPr lang="en-US" altLang="he-IL" sz="2000" dirty="0"/>
              <a:t> (int x) /</a:t>
            </a:r>
            <a:r>
              <a:rPr lang="en-US" altLang="he-IL" sz="2000" dirty="0" err="1"/>
              <a:t>removeRight</a:t>
            </a:r>
            <a:r>
              <a:rPr lang="en-US" altLang="he-IL" sz="2000" dirty="0"/>
              <a:t>() – adds/removes the rightmost element</a:t>
            </a:r>
          </a:p>
          <a:p>
            <a:pPr marL="400050">
              <a:buFont typeface="Arial" panose="020B0604020202020204" pitchFamily="34" charset="0"/>
              <a:buChar char="•"/>
            </a:pPr>
            <a:r>
              <a:rPr lang="en-US" altLang="he-IL" sz="2000" dirty="0"/>
              <a:t>size() – returns the size of the linked list</a:t>
            </a:r>
          </a:p>
          <a:p>
            <a:pPr marL="57150" indent="0"/>
            <a:r>
              <a:rPr lang="en-US" altLang="he-IL" sz="2000" dirty="0"/>
              <a:t>The running time of each operation (</a:t>
            </a:r>
            <a:r>
              <a:rPr lang="en-US" altLang="he-IL" sz="2000" b="1" dirty="0"/>
              <a:t>including the constructor</a:t>
            </a:r>
            <a:r>
              <a:rPr lang="en-US" altLang="he-IL" sz="2000" dirty="0"/>
              <a:t>) is O(1)</a:t>
            </a:r>
          </a:p>
          <a:p>
            <a:pPr marL="57150" indent="0"/>
            <a:endParaRPr lang="en-US" altLang="he-IL" sz="2000" dirty="0"/>
          </a:p>
          <a:p>
            <a:pPr marL="57150" indent="0"/>
            <a:r>
              <a:rPr lang="en-US" altLang="he-IL" sz="2000" dirty="0"/>
              <a:t>Constructors creates   [*1*] –[*n*]</a:t>
            </a:r>
          </a:p>
          <a:p>
            <a:pPr marL="57150" indent="0"/>
            <a:r>
              <a:rPr lang="en-US" altLang="he-IL" sz="2000" dirty="0" err="1"/>
              <a:t>addLeft</a:t>
            </a:r>
            <a:r>
              <a:rPr lang="en-US" altLang="he-IL" sz="2000" dirty="0"/>
              <a:t>(100) : [100]- [*1*] –[*n*]</a:t>
            </a:r>
          </a:p>
          <a:p>
            <a:pPr marL="57150" indent="0"/>
            <a:r>
              <a:rPr lang="en-US" altLang="he-IL" sz="2000" dirty="0" err="1"/>
              <a:t>removeRight</a:t>
            </a:r>
            <a:r>
              <a:rPr lang="en-US" altLang="he-IL" sz="2000" dirty="0"/>
              <a:t> : [100]- [*1*] –[*</a:t>
            </a:r>
            <a:r>
              <a:rPr lang="en-US" altLang="he-IL" sz="2000" b="1" dirty="0"/>
              <a:t>n-1</a:t>
            </a:r>
            <a:r>
              <a:rPr lang="en-US" altLang="he-IL" sz="2000" dirty="0"/>
              <a:t>*] – only change the value without actually removing nodes</a:t>
            </a:r>
          </a:p>
          <a:p>
            <a:pPr marL="57150" indent="0"/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  <a:p>
            <a:pPr marL="400050">
              <a:buFont typeface="Arial" panose="020B0604020202020204" pitchFamily="34" charset="0"/>
              <a:buChar char="•"/>
            </a:pPr>
            <a:endParaRPr lang="en-US" altLang="he-IL" sz="2000" dirty="0"/>
          </a:p>
        </p:txBody>
      </p:sp>
    </p:spTree>
    <p:extLst>
      <p:ext uri="{BB962C8B-B14F-4D97-AF65-F5344CB8AC3E}">
        <p14:creationId xmlns:p14="http://schemas.microsoft.com/office/powerpoint/2010/main" val="178068584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549;p25">
            <a:extLst>
              <a:ext uri="{FF2B5EF4-FFF2-40B4-BE49-F238E27FC236}">
                <a16:creationId xmlns:a16="http://schemas.microsoft.com/office/drawing/2014/main" id="{72DA5CE3-E521-48A6-A6B9-F8169D42F4A7}"/>
              </a:ext>
            </a:extLst>
          </p:cNvPr>
          <p:cNvSpPr/>
          <p:nvPr/>
        </p:nvSpPr>
        <p:spPr>
          <a:xfrm rot="6742654">
            <a:off x="6909623" y="4814292"/>
            <a:ext cx="1593766" cy="1491472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9" name="Google Shape;549;p25">
            <a:extLst>
              <a:ext uri="{FF2B5EF4-FFF2-40B4-BE49-F238E27FC236}">
                <a16:creationId xmlns:a16="http://schemas.microsoft.com/office/drawing/2014/main" id="{C631DC37-B15D-4BDC-8593-7CFD9B820D67}"/>
              </a:ext>
            </a:extLst>
          </p:cNvPr>
          <p:cNvSpPr/>
          <p:nvPr/>
        </p:nvSpPr>
        <p:spPr>
          <a:xfrm rot="15079348">
            <a:off x="2598780" y="5190875"/>
            <a:ext cx="2482425" cy="1516188"/>
          </a:xfrm>
          <a:custGeom>
            <a:avLst/>
            <a:gdLst/>
            <a:ahLst/>
            <a:cxnLst/>
            <a:rect l="l" t="t" r="r" b="b"/>
            <a:pathLst>
              <a:path w="64477" h="75762" extrusionOk="0">
                <a:moveTo>
                  <a:pt x="51948" y="71895"/>
                </a:moveTo>
                <a:cubicBezTo>
                  <a:pt x="59066" y="64473"/>
                  <a:pt x="67584" y="36731"/>
                  <a:pt x="63264" y="24807"/>
                </a:cubicBezTo>
                <a:cubicBezTo>
                  <a:pt x="58945" y="12883"/>
                  <a:pt x="36556" y="-2144"/>
                  <a:pt x="26031" y="350"/>
                </a:cubicBezTo>
                <a:cubicBezTo>
                  <a:pt x="15506" y="2844"/>
                  <a:pt x="1027" y="28275"/>
                  <a:pt x="114" y="39773"/>
                </a:cubicBezTo>
                <a:cubicBezTo>
                  <a:pt x="-798" y="51271"/>
                  <a:pt x="11917" y="63986"/>
                  <a:pt x="20556" y="69340"/>
                </a:cubicBezTo>
                <a:cubicBezTo>
                  <a:pt x="29195" y="74694"/>
                  <a:pt x="44830" y="79317"/>
                  <a:pt x="51948" y="7189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When a new element is added to an AVL tree as a leaf using the normal BST insertion, it is possible that more than one node becomes unbalanced?</a:t>
            </a:r>
            <a:br>
              <a:rPr lang="en-US" altLang="he-IL" sz="2200" dirty="0"/>
            </a:br>
            <a:r>
              <a:rPr lang="en-US" altLang="he-IL" sz="2200" dirty="0"/>
              <a:t>(though not necessarily we will apply rotations to more than one node)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A: Yes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FE44EDC6-5132-4231-8966-3B4FDB9A3D46}"/>
              </a:ext>
            </a:extLst>
          </p:cNvPr>
          <p:cNvGrpSpPr/>
          <p:nvPr/>
        </p:nvGrpSpPr>
        <p:grpSpPr>
          <a:xfrm>
            <a:off x="2220912" y="3322952"/>
            <a:ext cx="2721648" cy="2748888"/>
            <a:chOff x="6139007" y="2713037"/>
            <a:chExt cx="2721648" cy="2748888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1AEDE4C7-1885-42C2-BAF0-CC35738187BE}"/>
                </a:ext>
              </a:extLst>
            </p:cNvPr>
            <p:cNvSpPr/>
            <p:nvPr/>
          </p:nvSpPr>
          <p:spPr bwMode="auto">
            <a:xfrm>
              <a:off x="7224688" y="271303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D7450E53-84F9-4770-BFE2-2DE582B7B454}"/>
                </a:ext>
              </a:extLst>
            </p:cNvPr>
            <p:cNvCxnSpPr>
              <a:cxnSpLocks/>
              <a:stCxn id="22" idx="4"/>
              <a:endCxn id="28" idx="0"/>
            </p:cNvCxnSpPr>
            <p:nvPr/>
          </p:nvCxnSpPr>
          <p:spPr bwMode="auto">
            <a:xfrm>
              <a:off x="7491388" y="3170237"/>
              <a:ext cx="764907" cy="21289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C5D34AA9-08C2-4803-9D5A-C5738587CB8E}"/>
                </a:ext>
              </a:extLst>
            </p:cNvPr>
            <p:cNvSpPr/>
            <p:nvPr/>
          </p:nvSpPr>
          <p:spPr bwMode="auto">
            <a:xfrm>
              <a:off x="6566499" y="353980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I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FD524461-D5AF-41D4-8DF4-F7CAA433F4C6}"/>
                </a:ext>
              </a:extLst>
            </p:cNvPr>
            <p:cNvCxnSpPr>
              <a:cxnSpLocks/>
              <a:stCxn id="22" idx="4"/>
              <a:endCxn id="24" idx="0"/>
            </p:cNvCxnSpPr>
            <p:nvPr/>
          </p:nvCxnSpPr>
          <p:spPr bwMode="auto">
            <a:xfrm flipH="1">
              <a:off x="6833199" y="3170237"/>
              <a:ext cx="658189" cy="369570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59F83AF-D993-425F-BA3A-DDE311298732}"/>
                </a:ext>
              </a:extLst>
            </p:cNvPr>
            <p:cNvSpPr/>
            <p:nvPr/>
          </p:nvSpPr>
          <p:spPr bwMode="auto">
            <a:xfrm>
              <a:off x="6139007" y="4253608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H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04410C5-1C1B-47B0-926D-124C05ACF308}"/>
                </a:ext>
              </a:extLst>
            </p:cNvPr>
            <p:cNvCxnSpPr>
              <a:cxnSpLocks/>
              <a:stCxn id="24" idx="4"/>
              <a:endCxn id="26" idx="0"/>
            </p:cNvCxnSpPr>
            <p:nvPr/>
          </p:nvCxnSpPr>
          <p:spPr bwMode="auto">
            <a:xfrm flipH="1">
              <a:off x="6405707" y="3997007"/>
              <a:ext cx="427492" cy="256601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460333C3-1861-4745-9D60-1B7B62322A31}"/>
                </a:ext>
              </a:extLst>
            </p:cNvPr>
            <p:cNvSpPr/>
            <p:nvPr/>
          </p:nvSpPr>
          <p:spPr bwMode="auto">
            <a:xfrm>
              <a:off x="7989595" y="338313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EC0E8FA-8A80-49E3-9B03-F895C4AA54FD}"/>
                </a:ext>
              </a:extLst>
            </p:cNvPr>
            <p:cNvCxnSpPr>
              <a:cxnSpLocks/>
              <a:stCxn id="28" idx="4"/>
              <a:endCxn id="34" idx="0"/>
            </p:cNvCxnSpPr>
            <p:nvPr/>
          </p:nvCxnSpPr>
          <p:spPr bwMode="auto">
            <a:xfrm>
              <a:off x="8256295" y="3840335"/>
              <a:ext cx="33766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F8BDE9A5-FCAC-4D35-A3D7-51FF2394E56F}"/>
                </a:ext>
              </a:extLst>
            </p:cNvPr>
            <p:cNvSpPr/>
            <p:nvPr/>
          </p:nvSpPr>
          <p:spPr bwMode="auto">
            <a:xfrm>
              <a:off x="752391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5182827-DED4-47C6-AF29-34B56F91002B}"/>
                </a:ext>
              </a:extLst>
            </p:cNvPr>
            <p:cNvCxnSpPr>
              <a:cxnSpLocks/>
              <a:stCxn id="28" idx="4"/>
              <a:endCxn id="30" idx="0"/>
            </p:cNvCxnSpPr>
            <p:nvPr/>
          </p:nvCxnSpPr>
          <p:spPr bwMode="auto">
            <a:xfrm flipH="1">
              <a:off x="7790615" y="3840335"/>
              <a:ext cx="465680" cy="412642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1341D99D-AC1C-4611-8FF0-F4A682C73A75}"/>
                </a:ext>
              </a:extLst>
            </p:cNvPr>
            <p:cNvSpPr/>
            <p:nvPr/>
          </p:nvSpPr>
          <p:spPr bwMode="auto">
            <a:xfrm>
              <a:off x="7202606" y="5004725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D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A22B7336-D9FA-4BB8-BD30-3406F2F37FF7}"/>
                </a:ext>
              </a:extLst>
            </p:cNvPr>
            <p:cNvCxnSpPr>
              <a:cxnSpLocks/>
              <a:stCxn id="30" idx="4"/>
              <a:endCxn id="32" idx="0"/>
            </p:cNvCxnSpPr>
            <p:nvPr/>
          </p:nvCxnSpPr>
          <p:spPr bwMode="auto">
            <a:xfrm flipH="1">
              <a:off x="7469306" y="4710177"/>
              <a:ext cx="321309" cy="294548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25390C72-8615-4C6E-A2DB-16D56A45538F}"/>
                </a:ext>
              </a:extLst>
            </p:cNvPr>
            <p:cNvSpPr/>
            <p:nvPr/>
          </p:nvSpPr>
          <p:spPr bwMode="auto">
            <a:xfrm>
              <a:off x="8327255" y="4252977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G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E95F387-FAD5-408B-B715-B0EB9B3BF70E}"/>
              </a:ext>
            </a:extLst>
          </p:cNvPr>
          <p:cNvGrpSpPr/>
          <p:nvPr/>
        </p:nvGrpSpPr>
        <p:grpSpPr>
          <a:xfrm>
            <a:off x="3551211" y="6071840"/>
            <a:ext cx="844311" cy="798215"/>
            <a:chOff x="890477" y="4365648"/>
            <a:chExt cx="844311" cy="798215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841CE45-7AE1-4628-AB56-8E9ADD2FDA18}"/>
                </a:ext>
              </a:extLst>
            </p:cNvPr>
            <p:cNvCxnSpPr>
              <a:cxnSpLocks/>
              <a:stCxn id="32" idx="4"/>
              <a:endCxn id="58" idx="0"/>
            </p:cNvCxnSpPr>
            <p:nvPr/>
          </p:nvCxnSpPr>
          <p:spPr bwMode="auto">
            <a:xfrm>
              <a:off x="890477" y="4365648"/>
              <a:ext cx="577611" cy="341015"/>
            </a:xfrm>
            <a:prstGeom prst="line">
              <a:avLst/>
            </a:prstGeom>
            <a:ln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2A0D2026-B28A-418F-B2B0-3A9DC64E7756}"/>
                </a:ext>
              </a:extLst>
            </p:cNvPr>
            <p:cNvSpPr/>
            <p:nvPr/>
          </p:nvSpPr>
          <p:spPr bwMode="auto">
            <a:xfrm>
              <a:off x="1201388" y="4706663"/>
              <a:ext cx="533400" cy="457200"/>
            </a:xfrm>
            <a:prstGeom prst="ellipse">
              <a:avLst/>
            </a:prstGeom>
            <a:solidFill>
              <a:srgbClr val="00B8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Z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A2C9E58-9532-4BD0-B1D7-507B51360F35}"/>
              </a:ext>
            </a:extLst>
          </p:cNvPr>
          <p:cNvGrpSpPr/>
          <p:nvPr/>
        </p:nvGrpSpPr>
        <p:grpSpPr>
          <a:xfrm>
            <a:off x="3306593" y="3322637"/>
            <a:ext cx="1276588" cy="1998086"/>
            <a:chOff x="6233943" y="3398522"/>
            <a:chExt cx="1276588" cy="1998086"/>
          </a:xfrm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B96C72FD-1DFB-4B29-8AC1-60547BA4A763}"/>
                </a:ext>
              </a:extLst>
            </p:cNvPr>
            <p:cNvSpPr/>
            <p:nvPr/>
          </p:nvSpPr>
          <p:spPr bwMode="auto">
            <a:xfrm>
              <a:off x="6522772" y="4939408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lang="en-US" dirty="0">
                  <a:solidFill>
                    <a:schemeClr val="tx1"/>
                  </a:solidFill>
                </a:rPr>
                <a:t>E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1" name="Oval 60">
              <a:extLst>
                <a:ext uri="{FF2B5EF4-FFF2-40B4-BE49-F238E27FC236}">
                  <a16:creationId xmlns:a16="http://schemas.microsoft.com/office/drawing/2014/main" id="{6D43DC2F-7B93-4B4D-808B-FF513976EA7F}"/>
                </a:ext>
              </a:extLst>
            </p:cNvPr>
            <p:cNvSpPr/>
            <p:nvPr/>
          </p:nvSpPr>
          <p:spPr bwMode="auto">
            <a:xfrm>
              <a:off x="6977131" y="4064140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61FF8E41-165D-412E-80B5-8E28AFDFC34E}"/>
                </a:ext>
              </a:extLst>
            </p:cNvPr>
            <p:cNvSpPr/>
            <p:nvPr/>
          </p:nvSpPr>
          <p:spPr bwMode="auto">
            <a:xfrm>
              <a:off x="6233943" y="3398522"/>
              <a:ext cx="533400" cy="457200"/>
            </a:xfrm>
            <a:prstGeom prst="ellipse">
              <a:avLst/>
            </a:prstGeom>
            <a:solidFill>
              <a:srgbClr val="FF0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4572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100000"/>
                <a:buFont typeface="Times New Roman" panose="02020603050405020304" pitchFamily="18" charset="0"/>
                <a:buNone/>
                <a:tabLst/>
              </a:pPr>
              <a:r>
                <a:rPr kumimoji="0" lang="en-US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J</a:t>
              </a:r>
              <a:endParaRPr kumimoji="0" lang="en-CA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3526C969-ED63-442E-B043-81223AEDDCFF}"/>
              </a:ext>
            </a:extLst>
          </p:cNvPr>
          <p:cNvGrpSpPr/>
          <p:nvPr/>
        </p:nvGrpSpPr>
        <p:grpSpPr>
          <a:xfrm>
            <a:off x="6096098" y="3246437"/>
            <a:ext cx="2721648" cy="2748888"/>
            <a:chOff x="6096098" y="2918611"/>
            <a:chExt cx="2721648" cy="2748888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705CED16-1B5B-4BB3-9525-34DFD6E5BA01}"/>
                </a:ext>
              </a:extLst>
            </p:cNvPr>
            <p:cNvGrpSpPr/>
            <p:nvPr/>
          </p:nvGrpSpPr>
          <p:grpSpPr>
            <a:xfrm>
              <a:off x="6096098" y="2918611"/>
              <a:ext cx="2721648" cy="2748888"/>
              <a:chOff x="6139007" y="2713037"/>
              <a:chExt cx="2721648" cy="2748888"/>
            </a:xfrm>
          </p:grpSpPr>
          <p:sp>
            <p:nvSpPr>
              <p:cNvPr id="88" name="Oval 87">
                <a:extLst>
                  <a:ext uri="{FF2B5EF4-FFF2-40B4-BE49-F238E27FC236}">
                    <a16:creationId xmlns:a16="http://schemas.microsoft.com/office/drawing/2014/main" id="{7656E2DE-DDC3-4355-97D8-FCC7CBB4E981}"/>
                  </a:ext>
                </a:extLst>
              </p:cNvPr>
              <p:cNvSpPr/>
              <p:nvPr/>
            </p:nvSpPr>
            <p:spPr bwMode="auto">
              <a:xfrm>
                <a:off x="7224688" y="271303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J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89" name="Straight Connector 88">
                <a:extLst>
                  <a:ext uri="{FF2B5EF4-FFF2-40B4-BE49-F238E27FC236}">
                    <a16:creationId xmlns:a16="http://schemas.microsoft.com/office/drawing/2014/main" id="{D9CF5561-B362-438A-AB9F-A8AA6B786369}"/>
                  </a:ext>
                </a:extLst>
              </p:cNvPr>
              <p:cNvCxnSpPr>
                <a:cxnSpLocks/>
                <a:stCxn id="88" idx="4"/>
                <a:endCxn id="94" idx="0"/>
              </p:cNvCxnSpPr>
              <p:nvPr/>
            </p:nvCxnSpPr>
            <p:spPr bwMode="auto">
              <a:xfrm>
                <a:off x="7491388" y="3170237"/>
                <a:ext cx="764907" cy="21289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0" name="Oval 89">
                <a:extLst>
                  <a:ext uri="{FF2B5EF4-FFF2-40B4-BE49-F238E27FC236}">
                    <a16:creationId xmlns:a16="http://schemas.microsoft.com/office/drawing/2014/main" id="{1900978E-73B0-473E-9826-B5A9BDB16D0A}"/>
                  </a:ext>
                </a:extLst>
              </p:cNvPr>
              <p:cNvSpPr/>
              <p:nvPr/>
            </p:nvSpPr>
            <p:spPr bwMode="auto">
              <a:xfrm>
                <a:off x="6566499" y="353980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I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1" name="Straight Connector 90">
                <a:extLst>
                  <a:ext uri="{FF2B5EF4-FFF2-40B4-BE49-F238E27FC236}">
                    <a16:creationId xmlns:a16="http://schemas.microsoft.com/office/drawing/2014/main" id="{D765B48B-45FF-4FDC-8FD9-B9D18B4507F2}"/>
                  </a:ext>
                </a:extLst>
              </p:cNvPr>
              <p:cNvCxnSpPr>
                <a:cxnSpLocks/>
                <a:stCxn id="88" idx="4"/>
                <a:endCxn id="90" idx="0"/>
              </p:cNvCxnSpPr>
              <p:nvPr/>
            </p:nvCxnSpPr>
            <p:spPr bwMode="auto">
              <a:xfrm flipH="1">
                <a:off x="6833199" y="3170237"/>
                <a:ext cx="658189" cy="369570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2" name="Oval 91">
                <a:extLst>
                  <a:ext uri="{FF2B5EF4-FFF2-40B4-BE49-F238E27FC236}">
                    <a16:creationId xmlns:a16="http://schemas.microsoft.com/office/drawing/2014/main" id="{F5E903B5-B561-472E-BC03-D605732795E2}"/>
                  </a:ext>
                </a:extLst>
              </p:cNvPr>
              <p:cNvSpPr/>
              <p:nvPr/>
            </p:nvSpPr>
            <p:spPr bwMode="auto">
              <a:xfrm>
                <a:off x="6139007" y="4253608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H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3" name="Straight Connector 92">
                <a:extLst>
                  <a:ext uri="{FF2B5EF4-FFF2-40B4-BE49-F238E27FC236}">
                    <a16:creationId xmlns:a16="http://schemas.microsoft.com/office/drawing/2014/main" id="{F088AD17-AF34-4BC1-A09E-6DD546EE5D29}"/>
                  </a:ext>
                </a:extLst>
              </p:cNvPr>
              <p:cNvCxnSpPr>
                <a:cxnSpLocks/>
                <a:stCxn id="90" idx="4"/>
                <a:endCxn id="92" idx="0"/>
              </p:cNvCxnSpPr>
              <p:nvPr/>
            </p:nvCxnSpPr>
            <p:spPr bwMode="auto">
              <a:xfrm flipH="1">
                <a:off x="6405707" y="3997007"/>
                <a:ext cx="427492" cy="256601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4" name="Oval 93">
                <a:extLst>
                  <a:ext uri="{FF2B5EF4-FFF2-40B4-BE49-F238E27FC236}">
                    <a16:creationId xmlns:a16="http://schemas.microsoft.com/office/drawing/2014/main" id="{DCE18DDB-DF86-4667-95DC-D65D1B8AC2E6}"/>
                  </a:ext>
                </a:extLst>
              </p:cNvPr>
              <p:cNvSpPr/>
              <p:nvPr/>
            </p:nvSpPr>
            <p:spPr bwMode="auto">
              <a:xfrm>
                <a:off x="7989595" y="338313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F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5" name="Straight Connector 94">
                <a:extLst>
                  <a:ext uri="{FF2B5EF4-FFF2-40B4-BE49-F238E27FC236}">
                    <a16:creationId xmlns:a16="http://schemas.microsoft.com/office/drawing/2014/main" id="{DB1E5FE3-D376-4327-A537-24632A7E361B}"/>
                  </a:ext>
                </a:extLst>
              </p:cNvPr>
              <p:cNvCxnSpPr>
                <a:cxnSpLocks/>
                <a:stCxn id="94" idx="4"/>
                <a:endCxn id="100" idx="0"/>
              </p:cNvCxnSpPr>
              <p:nvPr/>
            </p:nvCxnSpPr>
            <p:spPr bwMode="auto">
              <a:xfrm>
                <a:off x="8256295" y="3840335"/>
                <a:ext cx="33766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6" name="Oval 95">
                <a:extLst>
                  <a:ext uri="{FF2B5EF4-FFF2-40B4-BE49-F238E27FC236}">
                    <a16:creationId xmlns:a16="http://schemas.microsoft.com/office/drawing/2014/main" id="{261E4A9B-326A-4A16-9D73-986B1C6FBEFC}"/>
                  </a:ext>
                </a:extLst>
              </p:cNvPr>
              <p:cNvSpPr/>
              <p:nvPr/>
            </p:nvSpPr>
            <p:spPr bwMode="auto">
              <a:xfrm>
                <a:off x="752391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Z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7" name="Straight Connector 96">
                <a:extLst>
                  <a:ext uri="{FF2B5EF4-FFF2-40B4-BE49-F238E27FC236}">
                    <a16:creationId xmlns:a16="http://schemas.microsoft.com/office/drawing/2014/main" id="{798B2AF5-F9F0-42B7-8B6A-BBB239D18B5F}"/>
                  </a:ext>
                </a:extLst>
              </p:cNvPr>
              <p:cNvCxnSpPr>
                <a:cxnSpLocks/>
                <a:stCxn id="94" idx="4"/>
                <a:endCxn id="96" idx="0"/>
              </p:cNvCxnSpPr>
              <p:nvPr/>
            </p:nvCxnSpPr>
            <p:spPr bwMode="auto">
              <a:xfrm flipH="1">
                <a:off x="7790615" y="3840335"/>
                <a:ext cx="465680" cy="412642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98" name="Oval 97">
                <a:extLst>
                  <a:ext uri="{FF2B5EF4-FFF2-40B4-BE49-F238E27FC236}">
                    <a16:creationId xmlns:a16="http://schemas.microsoft.com/office/drawing/2014/main" id="{EC4C4FDB-E567-46AD-BEE7-02060A569CCF}"/>
                  </a:ext>
                </a:extLst>
              </p:cNvPr>
              <p:cNvSpPr/>
              <p:nvPr/>
            </p:nvSpPr>
            <p:spPr bwMode="auto">
              <a:xfrm>
                <a:off x="7202606" y="500472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lang="en-US" dirty="0">
                    <a:solidFill>
                      <a:schemeClr val="tx1"/>
                    </a:solidFill>
                  </a:rPr>
                  <a:t>D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  <p:cxnSp>
            <p:nvCxnSpPr>
              <p:cNvPr id="99" name="Straight Connector 98">
                <a:extLst>
                  <a:ext uri="{FF2B5EF4-FFF2-40B4-BE49-F238E27FC236}">
                    <a16:creationId xmlns:a16="http://schemas.microsoft.com/office/drawing/2014/main" id="{7FA368EA-3782-450B-8A87-ECE3122FB3B0}"/>
                  </a:ext>
                </a:extLst>
              </p:cNvPr>
              <p:cNvCxnSpPr>
                <a:cxnSpLocks/>
                <a:stCxn id="96" idx="4"/>
                <a:endCxn id="98" idx="0"/>
              </p:cNvCxnSpPr>
              <p:nvPr/>
            </p:nvCxnSpPr>
            <p:spPr bwMode="auto">
              <a:xfrm flipH="1">
                <a:off x="7469306" y="4710177"/>
                <a:ext cx="321309" cy="294548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0" name="Oval 99">
                <a:extLst>
                  <a:ext uri="{FF2B5EF4-FFF2-40B4-BE49-F238E27FC236}">
                    <a16:creationId xmlns:a16="http://schemas.microsoft.com/office/drawing/2014/main" id="{119A1A0C-D264-431F-A931-F16007E60C6A}"/>
                  </a:ext>
                </a:extLst>
              </p:cNvPr>
              <p:cNvSpPr/>
              <p:nvPr/>
            </p:nvSpPr>
            <p:spPr bwMode="auto">
              <a:xfrm>
                <a:off x="8327255" y="4252977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G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  <p:grpSp>
          <p:nvGrpSpPr>
            <p:cNvPr id="101" name="Group 100">
              <a:extLst>
                <a:ext uri="{FF2B5EF4-FFF2-40B4-BE49-F238E27FC236}">
                  <a16:creationId xmlns:a16="http://schemas.microsoft.com/office/drawing/2014/main" id="{A30F4458-728C-436A-8717-56A4E27DCE55}"/>
                </a:ext>
              </a:extLst>
            </p:cNvPr>
            <p:cNvGrpSpPr/>
            <p:nvPr/>
          </p:nvGrpSpPr>
          <p:grpSpPr>
            <a:xfrm>
              <a:off x="7747706" y="4915751"/>
              <a:ext cx="592738" cy="734746"/>
              <a:chOff x="1522697" y="3057159"/>
              <a:chExt cx="592738" cy="734746"/>
            </a:xfrm>
          </p:grpSpPr>
          <p:cxnSp>
            <p:nvCxnSpPr>
              <p:cNvPr id="102" name="Straight Connector 101">
                <a:extLst>
                  <a:ext uri="{FF2B5EF4-FFF2-40B4-BE49-F238E27FC236}">
                    <a16:creationId xmlns:a16="http://schemas.microsoft.com/office/drawing/2014/main" id="{3BFC171C-4469-49C2-A70D-1984AC5ACBDD}"/>
                  </a:ext>
                </a:extLst>
              </p:cNvPr>
              <p:cNvCxnSpPr>
                <a:cxnSpLocks/>
                <a:stCxn id="96" idx="4"/>
                <a:endCxn id="103" idx="0"/>
              </p:cNvCxnSpPr>
              <p:nvPr/>
            </p:nvCxnSpPr>
            <p:spPr bwMode="auto">
              <a:xfrm>
                <a:off x="1522697" y="3057159"/>
                <a:ext cx="326038" cy="277546"/>
              </a:xfrm>
              <a:prstGeom prst="line">
                <a:avLst/>
              </a:prstGeom>
              <a:ln>
                <a:headEnd type="none" w="med" len="med"/>
                <a:tailEnd type="none" w="med" len="med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03" name="Oval 102">
                <a:extLst>
                  <a:ext uri="{FF2B5EF4-FFF2-40B4-BE49-F238E27FC236}">
                    <a16:creationId xmlns:a16="http://schemas.microsoft.com/office/drawing/2014/main" id="{45FCD282-765E-42BA-9750-0F94D6067E83}"/>
                  </a:ext>
                </a:extLst>
              </p:cNvPr>
              <p:cNvSpPr/>
              <p:nvPr/>
            </p:nvSpPr>
            <p:spPr bwMode="auto">
              <a:xfrm>
                <a:off x="1582035" y="3334705"/>
                <a:ext cx="533400" cy="457200"/>
              </a:xfrm>
              <a:prstGeom prst="ellipse">
                <a:avLst/>
              </a:prstGeom>
              <a:solidFill>
                <a:srgbClr val="00B8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4572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100000"/>
                  <a:buFont typeface="Times New Roman" panose="02020603050405020304" pitchFamily="18" charset="0"/>
                  <a:buNone/>
                  <a:tabLst/>
                </a:pPr>
                <a:r>
                  <a:rPr kumimoji="0" lang="en-US" sz="1800" b="0" i="0" u="none" strike="noStrike" cap="none" normalizeH="0" baseline="0" dirty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anose="020B0604020202020204" pitchFamily="34" charset="0"/>
                    <a:ea typeface="Arial Unicode MS" panose="020B0604020202020204" pitchFamily="34" charset="-128"/>
                    <a:cs typeface="Arial Unicode MS" panose="020B0604020202020204" pitchFamily="34" charset="-128"/>
                  </a:rPr>
                  <a:t>E</a:t>
                </a:r>
                <a:endParaRPr kumimoji="0" lang="en-CA" sz="1800" b="0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anose="020B0604020202020204" pitchFamily="34" charset="0"/>
                  <a:ea typeface="Arial Unicode MS" panose="020B0604020202020204" pitchFamily="34" charset="-128"/>
                  <a:cs typeface="Arial Unicode MS" panose="020B0604020202020204" pitchFamily="34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4924967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720725" y="1949450"/>
            <a:ext cx="8855075" cy="4808538"/>
          </a:xfrm>
          <a:ln/>
        </p:spPr>
        <p:txBody>
          <a:bodyPr tIns="21240"/>
          <a:lstStyle/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Q: Suppose insertion into an AVL causes some vertices to become unbalanced. Let v be the deepest node that became unbalanced, i.e., the first node which we will try to correct.</a:t>
            </a:r>
          </a:p>
          <a:p>
            <a:pPr marL="57150" indent="0">
              <a:buFont typeface="Arial" panose="020B0604020202020204" pitchFamily="34" charset="0"/>
              <a:buNone/>
            </a:pPr>
            <a:r>
              <a:rPr lang="en-US" altLang="he-IL" sz="2200" dirty="0"/>
              <a:t>Prove that after rebalancing the height of the rotated subtree will have the same height, as before the insertion.</a:t>
            </a:r>
          </a:p>
          <a:p>
            <a:pPr marL="57150" indent="0">
              <a:buFont typeface="Arial" panose="020B0604020202020204" pitchFamily="34" charset="0"/>
              <a:buNone/>
            </a:pPr>
            <a:endParaRPr lang="en-US" altLang="he-IL" sz="2200" dirty="0"/>
          </a:p>
        </p:txBody>
      </p:sp>
    </p:spTree>
    <p:extLst>
      <p:ext uri="{BB962C8B-B14F-4D97-AF65-F5344CB8AC3E}">
        <p14:creationId xmlns:p14="http://schemas.microsoft.com/office/powerpoint/2010/main" val="366806881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2">
            <a:extLst>
              <a:ext uri="{FF2B5EF4-FFF2-40B4-BE49-F238E27FC236}">
                <a16:creationId xmlns:a16="http://schemas.microsoft.com/office/drawing/2014/main" id="{11FEAD64-695F-455E-BEC0-C6DA3F83DEDA}"/>
              </a:ext>
            </a:extLst>
          </p:cNvPr>
          <p:cNvSpPr/>
          <p:nvPr/>
        </p:nvSpPr>
        <p:spPr bwMode="auto">
          <a:xfrm rot="21061140">
            <a:off x="6083283" y="2645121"/>
            <a:ext cx="2851315" cy="2004219"/>
          </a:xfrm>
          <a:custGeom>
            <a:avLst/>
            <a:gdLst>
              <a:gd name="connsiteX0" fmla="*/ 372979 w 2574758"/>
              <a:gd name="connsiteY0" fmla="*/ 404019 h 2004219"/>
              <a:gd name="connsiteX1" fmla="*/ 372979 w 2574758"/>
              <a:gd name="connsiteY1" fmla="*/ 404019 h 2004219"/>
              <a:gd name="connsiteX2" fmla="*/ 1395664 w 2574758"/>
              <a:gd name="connsiteY2" fmla="*/ 6977 h 2004219"/>
              <a:gd name="connsiteX3" fmla="*/ 1684421 w 2574758"/>
              <a:gd name="connsiteY3" fmla="*/ 19009 h 2004219"/>
              <a:gd name="connsiteX4" fmla="*/ 1780674 w 2574758"/>
              <a:gd name="connsiteY4" fmla="*/ 31041 h 2004219"/>
              <a:gd name="connsiteX5" fmla="*/ 1864895 w 2574758"/>
              <a:gd name="connsiteY5" fmla="*/ 127293 h 2004219"/>
              <a:gd name="connsiteX6" fmla="*/ 1900990 w 2574758"/>
              <a:gd name="connsiteY6" fmla="*/ 151356 h 2004219"/>
              <a:gd name="connsiteX7" fmla="*/ 1973179 w 2574758"/>
              <a:gd name="connsiteY7" fmla="*/ 235577 h 2004219"/>
              <a:gd name="connsiteX8" fmla="*/ 1997243 w 2574758"/>
              <a:gd name="connsiteY8" fmla="*/ 271672 h 2004219"/>
              <a:gd name="connsiteX9" fmla="*/ 2081464 w 2574758"/>
              <a:gd name="connsiteY9" fmla="*/ 355893 h 2004219"/>
              <a:gd name="connsiteX10" fmla="*/ 2117558 w 2574758"/>
              <a:gd name="connsiteY10" fmla="*/ 391988 h 2004219"/>
              <a:gd name="connsiteX11" fmla="*/ 2165685 w 2574758"/>
              <a:gd name="connsiteY11" fmla="*/ 452146 h 2004219"/>
              <a:gd name="connsiteX12" fmla="*/ 2237874 w 2574758"/>
              <a:gd name="connsiteY12" fmla="*/ 548398 h 2004219"/>
              <a:gd name="connsiteX13" fmla="*/ 2286000 w 2574758"/>
              <a:gd name="connsiteY13" fmla="*/ 656683 h 2004219"/>
              <a:gd name="connsiteX14" fmla="*/ 2310064 w 2574758"/>
              <a:gd name="connsiteY14" fmla="*/ 716841 h 2004219"/>
              <a:gd name="connsiteX15" fmla="*/ 2346158 w 2574758"/>
              <a:gd name="connsiteY15" fmla="*/ 740904 h 2004219"/>
              <a:gd name="connsiteX16" fmla="*/ 2382253 w 2574758"/>
              <a:gd name="connsiteY16" fmla="*/ 861219 h 2004219"/>
              <a:gd name="connsiteX17" fmla="*/ 2406316 w 2574758"/>
              <a:gd name="connsiteY17" fmla="*/ 885283 h 2004219"/>
              <a:gd name="connsiteX18" fmla="*/ 2454443 w 2574758"/>
              <a:gd name="connsiteY18" fmla="*/ 957472 h 2004219"/>
              <a:gd name="connsiteX19" fmla="*/ 2526632 w 2574758"/>
              <a:gd name="connsiteY19" fmla="*/ 1053725 h 2004219"/>
              <a:gd name="connsiteX20" fmla="*/ 2562727 w 2574758"/>
              <a:gd name="connsiteY20" fmla="*/ 1137946 h 2004219"/>
              <a:gd name="connsiteX21" fmla="*/ 2574758 w 2574758"/>
              <a:gd name="connsiteY21" fmla="*/ 1186072 h 2004219"/>
              <a:gd name="connsiteX22" fmla="*/ 2562727 w 2574758"/>
              <a:gd name="connsiteY22" fmla="*/ 1715462 h 2004219"/>
              <a:gd name="connsiteX23" fmla="*/ 2526632 w 2574758"/>
              <a:gd name="connsiteY23" fmla="*/ 1811714 h 2004219"/>
              <a:gd name="connsiteX24" fmla="*/ 2442411 w 2574758"/>
              <a:gd name="connsiteY24" fmla="*/ 1871872 h 2004219"/>
              <a:gd name="connsiteX25" fmla="*/ 2406316 w 2574758"/>
              <a:gd name="connsiteY25" fmla="*/ 1895935 h 2004219"/>
              <a:gd name="connsiteX26" fmla="*/ 2370221 w 2574758"/>
              <a:gd name="connsiteY26" fmla="*/ 1932030 h 2004219"/>
              <a:gd name="connsiteX27" fmla="*/ 2322095 w 2574758"/>
              <a:gd name="connsiteY27" fmla="*/ 1944062 h 2004219"/>
              <a:gd name="connsiteX28" fmla="*/ 2249906 w 2574758"/>
              <a:gd name="connsiteY28" fmla="*/ 1968125 h 2004219"/>
              <a:gd name="connsiteX29" fmla="*/ 2177716 w 2574758"/>
              <a:gd name="connsiteY29" fmla="*/ 1992188 h 2004219"/>
              <a:gd name="connsiteX30" fmla="*/ 2141621 w 2574758"/>
              <a:gd name="connsiteY30" fmla="*/ 2004219 h 2004219"/>
              <a:gd name="connsiteX31" fmla="*/ 2057400 w 2574758"/>
              <a:gd name="connsiteY31" fmla="*/ 1992188 h 2004219"/>
              <a:gd name="connsiteX32" fmla="*/ 1997243 w 2574758"/>
              <a:gd name="connsiteY32" fmla="*/ 1980156 h 2004219"/>
              <a:gd name="connsiteX33" fmla="*/ 1876927 w 2574758"/>
              <a:gd name="connsiteY33" fmla="*/ 1968125 h 2004219"/>
              <a:gd name="connsiteX34" fmla="*/ 1684421 w 2574758"/>
              <a:gd name="connsiteY34" fmla="*/ 1944062 h 2004219"/>
              <a:gd name="connsiteX35" fmla="*/ 1636295 w 2574758"/>
              <a:gd name="connsiteY35" fmla="*/ 1932030 h 2004219"/>
              <a:gd name="connsiteX36" fmla="*/ 1431758 w 2574758"/>
              <a:gd name="connsiteY36" fmla="*/ 1907967 h 2004219"/>
              <a:gd name="connsiteX37" fmla="*/ 1143000 w 2574758"/>
              <a:gd name="connsiteY37" fmla="*/ 1883904 h 2004219"/>
              <a:gd name="connsiteX38" fmla="*/ 1058779 w 2574758"/>
              <a:gd name="connsiteY38" fmla="*/ 1859841 h 2004219"/>
              <a:gd name="connsiteX39" fmla="*/ 890337 w 2574758"/>
              <a:gd name="connsiteY39" fmla="*/ 1847809 h 2004219"/>
              <a:gd name="connsiteX40" fmla="*/ 818148 w 2574758"/>
              <a:gd name="connsiteY40" fmla="*/ 1835777 h 2004219"/>
              <a:gd name="connsiteX41" fmla="*/ 709864 w 2574758"/>
              <a:gd name="connsiteY41" fmla="*/ 1823746 h 2004219"/>
              <a:gd name="connsiteX42" fmla="*/ 637674 w 2574758"/>
              <a:gd name="connsiteY42" fmla="*/ 1799683 h 2004219"/>
              <a:gd name="connsiteX43" fmla="*/ 565485 w 2574758"/>
              <a:gd name="connsiteY43" fmla="*/ 1787651 h 2004219"/>
              <a:gd name="connsiteX44" fmla="*/ 409074 w 2574758"/>
              <a:gd name="connsiteY44" fmla="*/ 1763588 h 2004219"/>
              <a:gd name="connsiteX45" fmla="*/ 372979 w 2574758"/>
              <a:gd name="connsiteY45" fmla="*/ 1751556 h 2004219"/>
              <a:gd name="connsiteX46" fmla="*/ 288758 w 2574758"/>
              <a:gd name="connsiteY46" fmla="*/ 1727493 h 2004219"/>
              <a:gd name="connsiteX47" fmla="*/ 192506 w 2574758"/>
              <a:gd name="connsiteY47" fmla="*/ 1679367 h 2004219"/>
              <a:gd name="connsiteX48" fmla="*/ 120316 w 2574758"/>
              <a:gd name="connsiteY48" fmla="*/ 1631241 h 2004219"/>
              <a:gd name="connsiteX49" fmla="*/ 96253 w 2574758"/>
              <a:gd name="connsiteY49" fmla="*/ 1607177 h 2004219"/>
              <a:gd name="connsiteX50" fmla="*/ 84221 w 2574758"/>
              <a:gd name="connsiteY50" fmla="*/ 1571083 h 2004219"/>
              <a:gd name="connsiteX51" fmla="*/ 48127 w 2574758"/>
              <a:gd name="connsiteY51" fmla="*/ 1547019 h 2004219"/>
              <a:gd name="connsiteX52" fmla="*/ 24064 w 2574758"/>
              <a:gd name="connsiteY52" fmla="*/ 1510925 h 2004219"/>
              <a:gd name="connsiteX53" fmla="*/ 0 w 2574758"/>
              <a:gd name="connsiteY53" fmla="*/ 1426704 h 2004219"/>
              <a:gd name="connsiteX54" fmla="*/ 36095 w 2574758"/>
              <a:gd name="connsiteY54" fmla="*/ 1174041 h 2004219"/>
              <a:gd name="connsiteX55" fmla="*/ 48127 w 2574758"/>
              <a:gd name="connsiteY55" fmla="*/ 1113883 h 2004219"/>
              <a:gd name="connsiteX56" fmla="*/ 84221 w 2574758"/>
              <a:gd name="connsiteY56" fmla="*/ 1065756 h 2004219"/>
              <a:gd name="connsiteX57" fmla="*/ 120316 w 2574758"/>
              <a:gd name="connsiteY57" fmla="*/ 981535 h 2004219"/>
              <a:gd name="connsiteX58" fmla="*/ 168443 w 2574758"/>
              <a:gd name="connsiteY58" fmla="*/ 921377 h 2004219"/>
              <a:gd name="connsiteX59" fmla="*/ 180474 w 2574758"/>
              <a:gd name="connsiteY59" fmla="*/ 873251 h 2004219"/>
              <a:gd name="connsiteX60" fmla="*/ 192506 w 2574758"/>
              <a:gd name="connsiteY60" fmla="*/ 837156 h 2004219"/>
              <a:gd name="connsiteX61" fmla="*/ 216569 w 2574758"/>
              <a:gd name="connsiteY61" fmla="*/ 728872 h 2004219"/>
              <a:gd name="connsiteX62" fmla="*/ 228600 w 2574758"/>
              <a:gd name="connsiteY62" fmla="*/ 692777 h 2004219"/>
              <a:gd name="connsiteX63" fmla="*/ 252664 w 2574758"/>
              <a:gd name="connsiteY63" fmla="*/ 668714 h 2004219"/>
              <a:gd name="connsiteX64" fmla="*/ 288758 w 2574758"/>
              <a:gd name="connsiteY64" fmla="*/ 548398 h 2004219"/>
              <a:gd name="connsiteX65" fmla="*/ 336885 w 2574758"/>
              <a:gd name="connsiteY65" fmla="*/ 488241 h 2004219"/>
              <a:gd name="connsiteX66" fmla="*/ 385011 w 2574758"/>
              <a:gd name="connsiteY66" fmla="*/ 416051 h 2004219"/>
              <a:gd name="connsiteX67" fmla="*/ 372979 w 2574758"/>
              <a:gd name="connsiteY67" fmla="*/ 404019 h 20042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2574758" h="2004219">
                <a:moveTo>
                  <a:pt x="372979" y="404019"/>
                </a:moveTo>
                <a:lnTo>
                  <a:pt x="372979" y="404019"/>
                </a:lnTo>
                <a:cubicBezTo>
                  <a:pt x="709130" y="249572"/>
                  <a:pt x="1027809" y="83614"/>
                  <a:pt x="1395664" y="6977"/>
                </a:cubicBezTo>
                <a:cubicBezTo>
                  <a:pt x="1489975" y="-12671"/>
                  <a:pt x="1588169" y="14998"/>
                  <a:pt x="1684421" y="19009"/>
                </a:cubicBezTo>
                <a:cubicBezTo>
                  <a:pt x="1716505" y="23020"/>
                  <a:pt x="1749479" y="22533"/>
                  <a:pt x="1780674" y="31041"/>
                </a:cubicBezTo>
                <a:cubicBezTo>
                  <a:pt x="1825120" y="43163"/>
                  <a:pt x="1840172" y="99038"/>
                  <a:pt x="1864895" y="127293"/>
                </a:cubicBezTo>
                <a:cubicBezTo>
                  <a:pt x="1874417" y="138175"/>
                  <a:pt x="1888958" y="143335"/>
                  <a:pt x="1900990" y="151356"/>
                </a:cubicBezTo>
                <a:cubicBezTo>
                  <a:pt x="1956231" y="234218"/>
                  <a:pt x="1885657" y="133469"/>
                  <a:pt x="1973179" y="235577"/>
                </a:cubicBezTo>
                <a:cubicBezTo>
                  <a:pt x="1982590" y="246556"/>
                  <a:pt x="1987569" y="260924"/>
                  <a:pt x="1997243" y="271672"/>
                </a:cubicBezTo>
                <a:cubicBezTo>
                  <a:pt x="2023802" y="301182"/>
                  <a:pt x="2053390" y="327819"/>
                  <a:pt x="2081464" y="355893"/>
                </a:cubicBezTo>
                <a:cubicBezTo>
                  <a:pt x="2093495" y="367925"/>
                  <a:pt x="2108120" y="377831"/>
                  <a:pt x="2117558" y="391988"/>
                </a:cubicBezTo>
                <a:cubicBezTo>
                  <a:pt x="2191622" y="503086"/>
                  <a:pt x="2097107" y="366425"/>
                  <a:pt x="2165685" y="452146"/>
                </a:cubicBezTo>
                <a:cubicBezTo>
                  <a:pt x="2190739" y="483463"/>
                  <a:pt x="2237874" y="548398"/>
                  <a:pt x="2237874" y="548398"/>
                </a:cubicBezTo>
                <a:cubicBezTo>
                  <a:pt x="2263335" y="624780"/>
                  <a:pt x="2233794" y="541830"/>
                  <a:pt x="2286000" y="656683"/>
                </a:cubicBezTo>
                <a:cubicBezTo>
                  <a:pt x="2294937" y="676345"/>
                  <a:pt x="2297511" y="699266"/>
                  <a:pt x="2310064" y="716841"/>
                </a:cubicBezTo>
                <a:cubicBezTo>
                  <a:pt x="2318469" y="728608"/>
                  <a:pt x="2334127" y="732883"/>
                  <a:pt x="2346158" y="740904"/>
                </a:cubicBezTo>
                <a:cubicBezTo>
                  <a:pt x="2351611" y="762714"/>
                  <a:pt x="2372490" y="851456"/>
                  <a:pt x="2382253" y="861219"/>
                </a:cubicBezTo>
                <a:cubicBezTo>
                  <a:pt x="2390274" y="869240"/>
                  <a:pt x="2399510" y="876208"/>
                  <a:pt x="2406316" y="885283"/>
                </a:cubicBezTo>
                <a:cubicBezTo>
                  <a:pt x="2423668" y="908419"/>
                  <a:pt x="2433994" y="937022"/>
                  <a:pt x="2454443" y="957472"/>
                </a:cubicBezTo>
                <a:cubicBezTo>
                  <a:pt x="2507073" y="1010103"/>
                  <a:pt x="2481783" y="978977"/>
                  <a:pt x="2526632" y="1053725"/>
                </a:cubicBezTo>
                <a:cubicBezTo>
                  <a:pt x="2561177" y="1191900"/>
                  <a:pt x="2512871" y="1021614"/>
                  <a:pt x="2562727" y="1137946"/>
                </a:cubicBezTo>
                <a:cubicBezTo>
                  <a:pt x="2569241" y="1153145"/>
                  <a:pt x="2570748" y="1170030"/>
                  <a:pt x="2574758" y="1186072"/>
                </a:cubicBezTo>
                <a:cubicBezTo>
                  <a:pt x="2570748" y="1362535"/>
                  <a:pt x="2569925" y="1539100"/>
                  <a:pt x="2562727" y="1715462"/>
                </a:cubicBezTo>
                <a:cubicBezTo>
                  <a:pt x="2560947" y="1759071"/>
                  <a:pt x="2552783" y="1780332"/>
                  <a:pt x="2526632" y="1811714"/>
                </a:cubicBezTo>
                <a:cubicBezTo>
                  <a:pt x="2486546" y="1859817"/>
                  <a:pt x="2496594" y="1840910"/>
                  <a:pt x="2442411" y="1871872"/>
                </a:cubicBezTo>
                <a:cubicBezTo>
                  <a:pt x="2429856" y="1879046"/>
                  <a:pt x="2417425" y="1886678"/>
                  <a:pt x="2406316" y="1895935"/>
                </a:cubicBezTo>
                <a:cubicBezTo>
                  <a:pt x="2393244" y="1906828"/>
                  <a:pt x="2384994" y="1923588"/>
                  <a:pt x="2370221" y="1932030"/>
                </a:cubicBezTo>
                <a:cubicBezTo>
                  <a:pt x="2355864" y="1940234"/>
                  <a:pt x="2337933" y="1939310"/>
                  <a:pt x="2322095" y="1944062"/>
                </a:cubicBezTo>
                <a:cubicBezTo>
                  <a:pt x="2297800" y="1951351"/>
                  <a:pt x="2273969" y="1960104"/>
                  <a:pt x="2249906" y="1968125"/>
                </a:cubicBezTo>
                <a:lnTo>
                  <a:pt x="2177716" y="1992188"/>
                </a:lnTo>
                <a:lnTo>
                  <a:pt x="2141621" y="2004219"/>
                </a:lnTo>
                <a:cubicBezTo>
                  <a:pt x="2113547" y="2000209"/>
                  <a:pt x="2085373" y="1996850"/>
                  <a:pt x="2057400" y="1992188"/>
                </a:cubicBezTo>
                <a:cubicBezTo>
                  <a:pt x="2037229" y="1988826"/>
                  <a:pt x="2017513" y="1982859"/>
                  <a:pt x="1997243" y="1980156"/>
                </a:cubicBezTo>
                <a:cubicBezTo>
                  <a:pt x="1957291" y="1974829"/>
                  <a:pt x="1917032" y="1972135"/>
                  <a:pt x="1876927" y="1968125"/>
                </a:cubicBezTo>
                <a:cubicBezTo>
                  <a:pt x="1763588" y="1939790"/>
                  <a:pt x="1898900" y="1970872"/>
                  <a:pt x="1684421" y="1944062"/>
                </a:cubicBezTo>
                <a:cubicBezTo>
                  <a:pt x="1668013" y="1942011"/>
                  <a:pt x="1652564" y="1934988"/>
                  <a:pt x="1636295" y="1932030"/>
                </a:cubicBezTo>
                <a:cubicBezTo>
                  <a:pt x="1571273" y="1920207"/>
                  <a:pt x="1496296" y="1914420"/>
                  <a:pt x="1431758" y="1907967"/>
                </a:cubicBezTo>
                <a:cubicBezTo>
                  <a:pt x="1282425" y="1870632"/>
                  <a:pt x="1513282" y="1925046"/>
                  <a:pt x="1143000" y="1883904"/>
                </a:cubicBezTo>
                <a:cubicBezTo>
                  <a:pt x="1113982" y="1880680"/>
                  <a:pt x="1087683" y="1863970"/>
                  <a:pt x="1058779" y="1859841"/>
                </a:cubicBezTo>
                <a:cubicBezTo>
                  <a:pt x="1003054" y="1851880"/>
                  <a:pt x="946484" y="1851820"/>
                  <a:pt x="890337" y="1847809"/>
                </a:cubicBezTo>
                <a:cubicBezTo>
                  <a:pt x="866274" y="1843798"/>
                  <a:pt x="842329" y="1839001"/>
                  <a:pt x="818148" y="1835777"/>
                </a:cubicBezTo>
                <a:cubicBezTo>
                  <a:pt x="782150" y="1830977"/>
                  <a:pt x="745476" y="1830868"/>
                  <a:pt x="709864" y="1823746"/>
                </a:cubicBezTo>
                <a:cubicBezTo>
                  <a:pt x="684992" y="1818772"/>
                  <a:pt x="662694" y="1803853"/>
                  <a:pt x="637674" y="1799683"/>
                </a:cubicBezTo>
                <a:lnTo>
                  <a:pt x="565485" y="1787651"/>
                </a:lnTo>
                <a:cubicBezTo>
                  <a:pt x="364108" y="1756669"/>
                  <a:pt x="589244" y="1793615"/>
                  <a:pt x="409074" y="1763588"/>
                </a:cubicBezTo>
                <a:cubicBezTo>
                  <a:pt x="397042" y="1759577"/>
                  <a:pt x="385174" y="1755040"/>
                  <a:pt x="372979" y="1751556"/>
                </a:cubicBezTo>
                <a:cubicBezTo>
                  <a:pt x="348231" y="1744485"/>
                  <a:pt x="313173" y="1738591"/>
                  <a:pt x="288758" y="1727493"/>
                </a:cubicBezTo>
                <a:cubicBezTo>
                  <a:pt x="256102" y="1712649"/>
                  <a:pt x="217871" y="1704732"/>
                  <a:pt x="192506" y="1679367"/>
                </a:cubicBezTo>
                <a:cubicBezTo>
                  <a:pt x="147443" y="1634304"/>
                  <a:pt x="172553" y="1648652"/>
                  <a:pt x="120316" y="1631241"/>
                </a:cubicBezTo>
                <a:cubicBezTo>
                  <a:pt x="112295" y="1623220"/>
                  <a:pt x="102089" y="1616904"/>
                  <a:pt x="96253" y="1607177"/>
                </a:cubicBezTo>
                <a:cubicBezTo>
                  <a:pt x="89728" y="1596302"/>
                  <a:pt x="92143" y="1580986"/>
                  <a:pt x="84221" y="1571083"/>
                </a:cubicBezTo>
                <a:cubicBezTo>
                  <a:pt x="75188" y="1559792"/>
                  <a:pt x="60158" y="1555040"/>
                  <a:pt x="48127" y="1547019"/>
                </a:cubicBezTo>
                <a:cubicBezTo>
                  <a:pt x="40106" y="1534988"/>
                  <a:pt x="30531" y="1523858"/>
                  <a:pt x="24064" y="1510925"/>
                </a:cubicBezTo>
                <a:cubicBezTo>
                  <a:pt x="15434" y="1493664"/>
                  <a:pt x="3855" y="1442124"/>
                  <a:pt x="0" y="1426704"/>
                </a:cubicBezTo>
                <a:cubicBezTo>
                  <a:pt x="21830" y="1142922"/>
                  <a:pt x="-5243" y="1380724"/>
                  <a:pt x="36095" y="1174041"/>
                </a:cubicBezTo>
                <a:cubicBezTo>
                  <a:pt x="40106" y="1153988"/>
                  <a:pt x="39822" y="1132570"/>
                  <a:pt x="48127" y="1113883"/>
                </a:cubicBezTo>
                <a:cubicBezTo>
                  <a:pt x="56271" y="1095559"/>
                  <a:pt x="73593" y="1082761"/>
                  <a:pt x="84221" y="1065756"/>
                </a:cubicBezTo>
                <a:cubicBezTo>
                  <a:pt x="146822" y="965595"/>
                  <a:pt x="79375" y="1063419"/>
                  <a:pt x="120316" y="981535"/>
                </a:cubicBezTo>
                <a:cubicBezTo>
                  <a:pt x="135493" y="951181"/>
                  <a:pt x="146062" y="943758"/>
                  <a:pt x="168443" y="921377"/>
                </a:cubicBezTo>
                <a:cubicBezTo>
                  <a:pt x="172453" y="905335"/>
                  <a:pt x="175931" y="889150"/>
                  <a:pt x="180474" y="873251"/>
                </a:cubicBezTo>
                <a:cubicBezTo>
                  <a:pt x="183958" y="861056"/>
                  <a:pt x="189430" y="849460"/>
                  <a:pt x="192506" y="837156"/>
                </a:cubicBezTo>
                <a:cubicBezTo>
                  <a:pt x="217327" y="737870"/>
                  <a:pt x="191857" y="815365"/>
                  <a:pt x="216569" y="728872"/>
                </a:cubicBezTo>
                <a:cubicBezTo>
                  <a:pt x="220053" y="716678"/>
                  <a:pt x="222075" y="703652"/>
                  <a:pt x="228600" y="692777"/>
                </a:cubicBezTo>
                <a:cubicBezTo>
                  <a:pt x="234436" y="683050"/>
                  <a:pt x="244643" y="676735"/>
                  <a:pt x="252664" y="668714"/>
                </a:cubicBezTo>
                <a:cubicBezTo>
                  <a:pt x="259390" y="641811"/>
                  <a:pt x="277041" y="565974"/>
                  <a:pt x="288758" y="548398"/>
                </a:cubicBezTo>
                <a:cubicBezTo>
                  <a:pt x="319113" y="502866"/>
                  <a:pt x="302596" y="522528"/>
                  <a:pt x="336885" y="488241"/>
                </a:cubicBezTo>
                <a:cubicBezTo>
                  <a:pt x="350565" y="447200"/>
                  <a:pt x="344955" y="446093"/>
                  <a:pt x="385011" y="416051"/>
                </a:cubicBezTo>
                <a:cubicBezTo>
                  <a:pt x="388220" y="413645"/>
                  <a:pt x="374984" y="406024"/>
                  <a:pt x="372979" y="404019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14754E4-8C08-4C07-821F-D9DD3C804C82}"/>
              </a:ext>
            </a:extLst>
          </p:cNvPr>
          <p:cNvSpPr/>
          <p:nvPr/>
        </p:nvSpPr>
        <p:spPr bwMode="auto">
          <a:xfrm rot="10473457">
            <a:off x="867016" y="2779611"/>
            <a:ext cx="2154349" cy="2397181"/>
          </a:xfrm>
          <a:custGeom>
            <a:avLst/>
            <a:gdLst>
              <a:gd name="connsiteX0" fmla="*/ 1324608 w 2010791"/>
              <a:gd name="connsiteY0" fmla="*/ 421105 h 2586789"/>
              <a:gd name="connsiteX1" fmla="*/ 1324608 w 2010791"/>
              <a:gd name="connsiteY1" fmla="*/ 421105 h 2586789"/>
              <a:gd name="connsiteX2" fmla="*/ 1878060 w 2010791"/>
              <a:gd name="connsiteY2" fmla="*/ 1143000 h 2586789"/>
              <a:gd name="connsiteX3" fmla="*/ 2010408 w 2010791"/>
              <a:gd name="connsiteY3" fmla="*/ 1395663 h 2586789"/>
              <a:gd name="connsiteX4" fmla="*/ 1625397 w 2010791"/>
              <a:gd name="connsiteY4" fmla="*/ 1816768 h 2586789"/>
              <a:gd name="connsiteX5" fmla="*/ 1420860 w 2010791"/>
              <a:gd name="connsiteY5" fmla="*/ 2009273 h 2586789"/>
              <a:gd name="connsiteX6" fmla="*/ 1264450 w 2010791"/>
              <a:gd name="connsiteY6" fmla="*/ 2141621 h 2586789"/>
              <a:gd name="connsiteX7" fmla="*/ 807250 w 2010791"/>
              <a:gd name="connsiteY7" fmla="*/ 2538663 h 2586789"/>
              <a:gd name="connsiteX8" fmla="*/ 554587 w 2010791"/>
              <a:gd name="connsiteY8" fmla="*/ 2586789 h 2586789"/>
              <a:gd name="connsiteX9" fmla="*/ 97387 w 2010791"/>
              <a:gd name="connsiteY9" fmla="*/ 2454442 h 2586789"/>
              <a:gd name="connsiteX10" fmla="*/ 73323 w 2010791"/>
              <a:gd name="connsiteY10" fmla="*/ 2418347 h 2586789"/>
              <a:gd name="connsiteX11" fmla="*/ 1134 w 2010791"/>
              <a:gd name="connsiteY11" fmla="*/ 2153652 h 2586789"/>
              <a:gd name="connsiteX12" fmla="*/ 13166 w 2010791"/>
              <a:gd name="connsiteY12" fmla="*/ 2069431 h 2586789"/>
              <a:gd name="connsiteX13" fmla="*/ 217702 w 2010791"/>
              <a:gd name="connsiteY13" fmla="*/ 1768642 h 2586789"/>
              <a:gd name="connsiteX14" fmla="*/ 434271 w 2010791"/>
              <a:gd name="connsiteY14" fmla="*/ 1540042 h 2586789"/>
              <a:gd name="connsiteX15" fmla="*/ 578650 w 2010791"/>
              <a:gd name="connsiteY15" fmla="*/ 1359568 h 2586789"/>
              <a:gd name="connsiteX16" fmla="*/ 614744 w 2010791"/>
              <a:gd name="connsiteY16" fmla="*/ 1239252 h 2586789"/>
              <a:gd name="connsiteX17" fmla="*/ 73323 w 2010791"/>
              <a:gd name="connsiteY17" fmla="*/ 577516 h 2586789"/>
              <a:gd name="connsiteX18" fmla="*/ 49260 w 2010791"/>
              <a:gd name="connsiteY18" fmla="*/ 433137 h 2586789"/>
              <a:gd name="connsiteX19" fmla="*/ 145513 w 2010791"/>
              <a:gd name="connsiteY19" fmla="*/ 240631 h 2586789"/>
              <a:gd name="connsiteX20" fmla="*/ 422239 w 2010791"/>
              <a:gd name="connsiteY20" fmla="*/ 24063 h 2586789"/>
              <a:gd name="connsiteX21" fmla="*/ 650839 w 2010791"/>
              <a:gd name="connsiteY21" fmla="*/ 0 h 2586789"/>
              <a:gd name="connsiteX22" fmla="*/ 891471 w 2010791"/>
              <a:gd name="connsiteY22" fmla="*/ 168442 h 2586789"/>
              <a:gd name="connsiteX23" fmla="*/ 1023818 w 2010791"/>
              <a:gd name="connsiteY23" fmla="*/ 276726 h 2586789"/>
              <a:gd name="connsiteX24" fmla="*/ 1108039 w 2010791"/>
              <a:gd name="connsiteY24" fmla="*/ 312821 h 2586789"/>
              <a:gd name="connsiteX25" fmla="*/ 1180229 w 2010791"/>
              <a:gd name="connsiteY25" fmla="*/ 372979 h 2586789"/>
              <a:gd name="connsiteX26" fmla="*/ 1300544 w 2010791"/>
              <a:gd name="connsiteY26" fmla="*/ 469231 h 2586789"/>
              <a:gd name="connsiteX27" fmla="*/ 1300544 w 2010791"/>
              <a:gd name="connsiteY27" fmla="*/ 469231 h 25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010791" h="2586789">
                <a:moveTo>
                  <a:pt x="1324608" y="421105"/>
                </a:moveTo>
                <a:lnTo>
                  <a:pt x="1324608" y="421105"/>
                </a:lnTo>
                <a:cubicBezTo>
                  <a:pt x="1509092" y="661737"/>
                  <a:pt x="1703563" y="895031"/>
                  <a:pt x="1878060" y="1143000"/>
                </a:cubicBezTo>
                <a:cubicBezTo>
                  <a:pt x="1932775" y="1220754"/>
                  <a:pt x="2017182" y="1300829"/>
                  <a:pt x="2010408" y="1395663"/>
                </a:cubicBezTo>
                <a:cubicBezTo>
                  <a:pt x="1997706" y="1573489"/>
                  <a:pt x="1735317" y="1722551"/>
                  <a:pt x="1625397" y="1816768"/>
                </a:cubicBezTo>
                <a:cubicBezTo>
                  <a:pt x="1554310" y="1877699"/>
                  <a:pt x="1490452" y="1946640"/>
                  <a:pt x="1420860" y="2009273"/>
                </a:cubicBezTo>
                <a:cubicBezTo>
                  <a:pt x="1370095" y="2054961"/>
                  <a:pt x="1314379" y="2095021"/>
                  <a:pt x="1264450" y="2141621"/>
                </a:cubicBezTo>
                <a:cubicBezTo>
                  <a:pt x="1131753" y="2265472"/>
                  <a:pt x="975503" y="2458542"/>
                  <a:pt x="807250" y="2538663"/>
                </a:cubicBezTo>
                <a:cubicBezTo>
                  <a:pt x="729843" y="2575523"/>
                  <a:pt x="638808" y="2570747"/>
                  <a:pt x="554587" y="2586789"/>
                </a:cubicBezTo>
                <a:cubicBezTo>
                  <a:pt x="290275" y="2572106"/>
                  <a:pt x="350844" y="2604212"/>
                  <a:pt x="97387" y="2454442"/>
                </a:cubicBezTo>
                <a:cubicBezTo>
                  <a:pt x="84938" y="2447086"/>
                  <a:pt x="81344" y="2430379"/>
                  <a:pt x="73323" y="2418347"/>
                </a:cubicBezTo>
                <a:cubicBezTo>
                  <a:pt x="49260" y="2330115"/>
                  <a:pt x="16672" y="2243776"/>
                  <a:pt x="1134" y="2153652"/>
                </a:cubicBezTo>
                <a:cubicBezTo>
                  <a:pt x="-3684" y="2125706"/>
                  <a:pt x="8093" y="2097332"/>
                  <a:pt x="13166" y="2069431"/>
                </a:cubicBezTo>
                <a:cubicBezTo>
                  <a:pt x="36799" y="1939449"/>
                  <a:pt x="105312" y="1900865"/>
                  <a:pt x="217702" y="1768642"/>
                </a:cubicBezTo>
                <a:cubicBezTo>
                  <a:pt x="285683" y="1688665"/>
                  <a:pt x="368700" y="1622006"/>
                  <a:pt x="434271" y="1540042"/>
                </a:cubicBezTo>
                <a:lnTo>
                  <a:pt x="578650" y="1359568"/>
                </a:lnTo>
                <a:cubicBezTo>
                  <a:pt x="590681" y="1319463"/>
                  <a:pt x="630848" y="1277902"/>
                  <a:pt x="614744" y="1239252"/>
                </a:cubicBezTo>
                <a:cubicBezTo>
                  <a:pt x="528983" y="1033425"/>
                  <a:pt x="207359" y="721480"/>
                  <a:pt x="73323" y="577516"/>
                </a:cubicBezTo>
                <a:cubicBezTo>
                  <a:pt x="65302" y="529390"/>
                  <a:pt x="41841" y="481360"/>
                  <a:pt x="49260" y="433137"/>
                </a:cubicBezTo>
                <a:cubicBezTo>
                  <a:pt x="57171" y="381718"/>
                  <a:pt x="91022" y="284224"/>
                  <a:pt x="145513" y="240631"/>
                </a:cubicBezTo>
                <a:cubicBezTo>
                  <a:pt x="236978" y="167459"/>
                  <a:pt x="316485" y="74422"/>
                  <a:pt x="422239" y="24063"/>
                </a:cubicBezTo>
                <a:cubicBezTo>
                  <a:pt x="491417" y="-8879"/>
                  <a:pt x="574639" y="8021"/>
                  <a:pt x="650839" y="0"/>
                </a:cubicBezTo>
                <a:cubicBezTo>
                  <a:pt x="731050" y="56147"/>
                  <a:pt x="812840" y="110103"/>
                  <a:pt x="891471" y="168442"/>
                </a:cubicBezTo>
                <a:cubicBezTo>
                  <a:pt x="937248" y="202405"/>
                  <a:pt x="976391" y="245108"/>
                  <a:pt x="1023818" y="276726"/>
                </a:cubicBezTo>
                <a:cubicBezTo>
                  <a:pt x="1049232" y="293668"/>
                  <a:pt x="1082027" y="296813"/>
                  <a:pt x="1108039" y="312821"/>
                </a:cubicBezTo>
                <a:cubicBezTo>
                  <a:pt x="1134716" y="329238"/>
                  <a:pt x="1155599" y="353627"/>
                  <a:pt x="1180229" y="372979"/>
                </a:cubicBezTo>
                <a:cubicBezTo>
                  <a:pt x="1303109" y="469528"/>
                  <a:pt x="1243158" y="411845"/>
                  <a:pt x="1300544" y="469231"/>
                </a:cubicBezTo>
                <a:lnTo>
                  <a:pt x="1300544" y="469231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720725" y="569913"/>
            <a:ext cx="8459788" cy="1250950"/>
          </a:xfrm>
          <a:ln/>
        </p:spPr>
        <p:txBody>
          <a:bodyPr tIns="38880"/>
          <a:lstStyle/>
          <a:p>
            <a:pPr algn="l">
              <a:buClrTx/>
              <a:buFontTx/>
              <a:buNone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</a:pPr>
            <a:r>
              <a:rPr lang="en-US" altLang="he-IL" dirty="0"/>
              <a:t>AVL Trees</a:t>
            </a:r>
            <a:endParaRPr lang="de-DE" altLang="en-US" dirty="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4E43B3D3-A6B5-421A-A335-D04555583976}"/>
              </a:ext>
            </a:extLst>
          </p:cNvPr>
          <p:cNvCxnSpPr>
            <a:cxnSpLocks/>
            <a:stCxn id="41" idx="4"/>
            <a:endCxn id="35" idx="0"/>
          </p:cNvCxnSpPr>
          <p:nvPr/>
        </p:nvCxnSpPr>
        <p:spPr bwMode="auto">
          <a:xfrm>
            <a:off x="1786891" y="2574227"/>
            <a:ext cx="789962" cy="369767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6C1C41A0-05EA-4C1B-9676-13153A47FAAF}"/>
              </a:ext>
            </a:extLst>
          </p:cNvPr>
          <p:cNvSpPr/>
          <p:nvPr/>
        </p:nvSpPr>
        <p:spPr bwMode="auto">
          <a:xfrm>
            <a:off x="1636829" y="3747186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E505ED7-DDE3-4981-B2C9-1F82AD02AC92}"/>
              </a:ext>
            </a:extLst>
          </p:cNvPr>
          <p:cNvCxnSpPr>
            <a:cxnSpLocks/>
            <a:stCxn id="35" idx="4"/>
            <a:endCxn id="28" idx="0"/>
          </p:cNvCxnSpPr>
          <p:nvPr/>
        </p:nvCxnSpPr>
        <p:spPr bwMode="auto">
          <a:xfrm flipH="1">
            <a:off x="1903529" y="3401194"/>
            <a:ext cx="673324" cy="34599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9AD723D3-515E-4E11-8729-68531971F3CD}"/>
              </a:ext>
            </a:extLst>
          </p:cNvPr>
          <p:cNvSpPr/>
          <p:nvPr/>
        </p:nvSpPr>
        <p:spPr bwMode="auto">
          <a:xfrm>
            <a:off x="804726" y="290961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32" name="Straight Connector 31">
            <a:extLst>
              <a:ext uri="{FF2B5EF4-FFF2-40B4-BE49-F238E27FC236}">
                <a16:creationId xmlns:a16="http://schemas.microsoft.com/office/drawing/2014/main" id="{04B172C4-4C4C-44C1-96DF-AD76E0FF1077}"/>
              </a:ext>
            </a:extLst>
          </p:cNvPr>
          <p:cNvCxnSpPr>
            <a:cxnSpLocks/>
            <a:stCxn id="41" idx="4"/>
            <a:endCxn id="31" idx="0"/>
          </p:cNvCxnSpPr>
          <p:nvPr/>
        </p:nvCxnSpPr>
        <p:spPr bwMode="auto">
          <a:xfrm flipH="1">
            <a:off x="1071426" y="2574227"/>
            <a:ext cx="715465" cy="33538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5" name="Oval 34">
            <a:extLst>
              <a:ext uri="{FF2B5EF4-FFF2-40B4-BE49-F238E27FC236}">
                <a16:creationId xmlns:a16="http://schemas.microsoft.com/office/drawing/2014/main" id="{5E21B895-89BB-47D7-8181-6EADEAF1EDF4}"/>
              </a:ext>
            </a:extLst>
          </p:cNvPr>
          <p:cNvSpPr/>
          <p:nvPr/>
        </p:nvSpPr>
        <p:spPr bwMode="auto">
          <a:xfrm>
            <a:off x="2310153" y="294399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9</a:t>
            </a:r>
            <a:r>
              <a:rPr kumimoji="0" lang="en-US" sz="13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780380A-ABFA-43FF-85B2-BE5104600DA7}"/>
              </a:ext>
            </a:extLst>
          </p:cNvPr>
          <p:cNvSpPr/>
          <p:nvPr/>
        </p:nvSpPr>
        <p:spPr bwMode="auto">
          <a:xfrm>
            <a:off x="1520191" y="211702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0B26AF15-2A07-4578-85BE-2E60B354DCE3}"/>
              </a:ext>
            </a:extLst>
          </p:cNvPr>
          <p:cNvSpPr txBox="1"/>
          <p:nvPr/>
        </p:nvSpPr>
        <p:spPr>
          <a:xfrm>
            <a:off x="1121727" y="3722240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d+1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2932BB9-14AA-469A-921F-66881FB5B810}"/>
              </a:ext>
            </a:extLst>
          </p:cNvPr>
          <p:cNvSpPr txBox="1"/>
          <p:nvPr/>
        </p:nvSpPr>
        <p:spPr>
          <a:xfrm>
            <a:off x="2631440" y="2700376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d+2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44" name="Arrow: Right 43">
            <a:extLst>
              <a:ext uri="{FF2B5EF4-FFF2-40B4-BE49-F238E27FC236}">
                <a16:creationId xmlns:a16="http://schemas.microsoft.com/office/drawing/2014/main" id="{FB148552-1D36-4982-A070-0B2A8406E036}"/>
              </a:ext>
            </a:extLst>
          </p:cNvPr>
          <p:cNvSpPr/>
          <p:nvPr/>
        </p:nvSpPr>
        <p:spPr bwMode="auto">
          <a:xfrm>
            <a:off x="4187939" y="2977318"/>
            <a:ext cx="1340255" cy="496932"/>
          </a:xfrm>
          <a:prstGeom prst="rightArrow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endParaRPr kumimoji="0" lang="en-CA" sz="18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AB120EE-B6AA-4883-89AC-1FE0BEF18813}"/>
              </a:ext>
            </a:extLst>
          </p:cNvPr>
          <p:cNvCxnSpPr>
            <a:cxnSpLocks/>
            <a:stCxn id="103" idx="4"/>
            <a:endCxn id="102" idx="0"/>
          </p:cNvCxnSpPr>
          <p:nvPr/>
        </p:nvCxnSpPr>
        <p:spPr bwMode="auto">
          <a:xfrm>
            <a:off x="6920528" y="2389664"/>
            <a:ext cx="855112" cy="381793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5" name="Oval 94">
            <a:extLst>
              <a:ext uri="{FF2B5EF4-FFF2-40B4-BE49-F238E27FC236}">
                <a16:creationId xmlns:a16="http://schemas.microsoft.com/office/drawing/2014/main" id="{59DC06A3-23E2-4A46-97C9-C6F6612C1A40}"/>
              </a:ext>
            </a:extLst>
          </p:cNvPr>
          <p:cNvSpPr/>
          <p:nvPr/>
        </p:nvSpPr>
        <p:spPr bwMode="auto">
          <a:xfrm>
            <a:off x="8327738" y="381293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200" dirty="0">
                <a:solidFill>
                  <a:schemeClr val="tx1"/>
                </a:solidFill>
              </a:rPr>
              <a:t>90</a:t>
            </a:r>
            <a:endParaRPr kumimoji="0" lang="en-CA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4913D206-FD31-4314-8194-81AF55E29D85}"/>
              </a:ext>
            </a:extLst>
          </p:cNvPr>
          <p:cNvCxnSpPr>
            <a:cxnSpLocks/>
            <a:stCxn id="102" idx="4"/>
            <a:endCxn id="95" idx="0"/>
          </p:cNvCxnSpPr>
          <p:nvPr/>
        </p:nvCxnSpPr>
        <p:spPr bwMode="auto">
          <a:xfrm>
            <a:off x="7775640" y="3257153"/>
            <a:ext cx="818798" cy="555784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F6C7F6A6-A2FB-4BE6-83D1-9D2A5141CBDD}"/>
              </a:ext>
            </a:extLst>
          </p:cNvPr>
          <p:cNvCxnSpPr>
            <a:cxnSpLocks/>
            <a:stCxn id="102" idx="4"/>
            <a:endCxn id="90" idx="0"/>
          </p:cNvCxnSpPr>
          <p:nvPr/>
        </p:nvCxnSpPr>
        <p:spPr bwMode="auto">
          <a:xfrm flipH="1">
            <a:off x="6688210" y="3257153"/>
            <a:ext cx="1087430" cy="578270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0" name="Oval 99">
            <a:extLst>
              <a:ext uri="{FF2B5EF4-FFF2-40B4-BE49-F238E27FC236}">
                <a16:creationId xmlns:a16="http://schemas.microsoft.com/office/drawing/2014/main" id="{F4D1F8B2-3858-4235-85C3-5F07DF00CF46}"/>
              </a:ext>
            </a:extLst>
          </p:cNvPr>
          <p:cNvSpPr/>
          <p:nvPr/>
        </p:nvSpPr>
        <p:spPr bwMode="auto">
          <a:xfrm>
            <a:off x="5946173" y="2875360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01" name="Straight Connector 100">
            <a:extLst>
              <a:ext uri="{FF2B5EF4-FFF2-40B4-BE49-F238E27FC236}">
                <a16:creationId xmlns:a16="http://schemas.microsoft.com/office/drawing/2014/main" id="{6BC15BE9-5F67-4C4E-97EA-6AA4ACC6DF4E}"/>
              </a:ext>
            </a:extLst>
          </p:cNvPr>
          <p:cNvCxnSpPr>
            <a:cxnSpLocks/>
            <a:stCxn id="103" idx="4"/>
            <a:endCxn id="100" idx="0"/>
          </p:cNvCxnSpPr>
          <p:nvPr/>
        </p:nvCxnSpPr>
        <p:spPr bwMode="auto">
          <a:xfrm flipH="1">
            <a:off x="6212873" y="2389664"/>
            <a:ext cx="707655" cy="48569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A251BED4-D1B8-41FA-8FC5-84C480CC7524}"/>
              </a:ext>
            </a:extLst>
          </p:cNvPr>
          <p:cNvSpPr/>
          <p:nvPr/>
        </p:nvSpPr>
        <p:spPr bwMode="auto">
          <a:xfrm>
            <a:off x="7508940" y="2771457"/>
            <a:ext cx="533400" cy="485696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D80C1629-0169-4B49-A1C4-AC1B783C9668}"/>
              </a:ext>
            </a:extLst>
          </p:cNvPr>
          <p:cNvSpPr/>
          <p:nvPr/>
        </p:nvSpPr>
        <p:spPr bwMode="auto">
          <a:xfrm>
            <a:off x="6653828" y="1932464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12F00BCF-69C2-4752-8F93-D8B9F07056CD}"/>
              </a:ext>
            </a:extLst>
          </p:cNvPr>
          <p:cNvSpPr txBox="1"/>
          <p:nvPr/>
        </p:nvSpPr>
        <p:spPr>
          <a:xfrm>
            <a:off x="8041175" y="2649394"/>
            <a:ext cx="588623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6232730E-1AD6-4E95-8474-7CDA07B137D9}"/>
              </a:ext>
            </a:extLst>
          </p:cNvPr>
          <p:cNvSpPr txBox="1"/>
          <p:nvPr/>
        </p:nvSpPr>
        <p:spPr>
          <a:xfrm>
            <a:off x="6607622" y="4041537"/>
            <a:ext cx="312906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0</a:t>
            </a:r>
            <a:endParaRPr lang="en-CA" b="1" dirty="0">
              <a:solidFill>
                <a:srgbClr val="C00000"/>
              </a:solidFill>
            </a:endParaRPr>
          </a:p>
        </p:txBody>
      </p: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FFA8BBC2-B2B8-4644-81FC-1A13B585730C}"/>
              </a:ext>
            </a:extLst>
          </p:cNvPr>
          <p:cNvCxnSpPr>
            <a:cxnSpLocks/>
            <a:stCxn id="35" idx="4"/>
            <a:endCxn id="43" idx="0"/>
          </p:cNvCxnSpPr>
          <p:nvPr/>
        </p:nvCxnSpPr>
        <p:spPr bwMode="auto">
          <a:xfrm>
            <a:off x="2576853" y="3401194"/>
            <a:ext cx="1346800" cy="65528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3" name="Isosceles Triangle 42">
            <a:extLst>
              <a:ext uri="{FF2B5EF4-FFF2-40B4-BE49-F238E27FC236}">
                <a16:creationId xmlns:a16="http://schemas.microsoft.com/office/drawing/2014/main" id="{FC6CFCCB-286A-40EB-82DB-7668716BC4EA}"/>
              </a:ext>
            </a:extLst>
          </p:cNvPr>
          <p:cNvSpPr/>
          <p:nvPr/>
        </p:nvSpPr>
        <p:spPr bwMode="auto">
          <a:xfrm>
            <a:off x="3350980" y="405647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A7421311-9E75-4188-BF43-46EB1942667B}"/>
              </a:ext>
            </a:extLst>
          </p:cNvPr>
          <p:cNvCxnSpPr>
            <a:cxnSpLocks/>
            <a:stCxn id="28" idx="4"/>
            <a:endCxn id="72" idx="0"/>
          </p:cNvCxnSpPr>
          <p:nvPr/>
        </p:nvCxnSpPr>
        <p:spPr bwMode="auto">
          <a:xfrm>
            <a:off x="1903529" y="4204386"/>
            <a:ext cx="526407" cy="29516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7" name="Isosceles Triangle 46">
            <a:extLst>
              <a:ext uri="{FF2B5EF4-FFF2-40B4-BE49-F238E27FC236}">
                <a16:creationId xmlns:a16="http://schemas.microsoft.com/office/drawing/2014/main" id="{E2716CC9-E590-4139-A291-8038C15BCD32}"/>
              </a:ext>
            </a:extLst>
          </p:cNvPr>
          <p:cNvSpPr/>
          <p:nvPr/>
        </p:nvSpPr>
        <p:spPr bwMode="auto">
          <a:xfrm>
            <a:off x="1273766" y="539985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4A9A4C2A-88E7-4CC7-BC51-BDD21F5847E7}"/>
              </a:ext>
            </a:extLst>
          </p:cNvPr>
          <p:cNvCxnSpPr>
            <a:cxnSpLocks/>
            <a:stCxn id="28" idx="4"/>
            <a:endCxn id="56" idx="0"/>
          </p:cNvCxnSpPr>
          <p:nvPr/>
        </p:nvCxnSpPr>
        <p:spPr bwMode="auto">
          <a:xfrm flipH="1">
            <a:off x="772185" y="4204386"/>
            <a:ext cx="1131344" cy="456421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6" name="Isosceles Triangle 55">
            <a:extLst>
              <a:ext uri="{FF2B5EF4-FFF2-40B4-BE49-F238E27FC236}">
                <a16:creationId xmlns:a16="http://schemas.microsoft.com/office/drawing/2014/main" id="{F4B07D97-DA2A-46F3-ABC9-7A966E149DEB}"/>
              </a:ext>
            </a:extLst>
          </p:cNvPr>
          <p:cNvSpPr/>
          <p:nvPr/>
        </p:nvSpPr>
        <p:spPr bwMode="auto">
          <a:xfrm>
            <a:off x="199512" y="4660807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4" name="Straight Connector 63">
            <a:extLst>
              <a:ext uri="{FF2B5EF4-FFF2-40B4-BE49-F238E27FC236}">
                <a16:creationId xmlns:a16="http://schemas.microsoft.com/office/drawing/2014/main" id="{236AEC32-7E13-442A-9186-8E0AD2B39D08}"/>
              </a:ext>
            </a:extLst>
          </p:cNvPr>
          <p:cNvCxnSpPr>
            <a:cxnSpLocks/>
            <a:stCxn id="95" idx="4"/>
            <a:endCxn id="65" idx="0"/>
          </p:cNvCxnSpPr>
          <p:nvPr/>
        </p:nvCxnSpPr>
        <p:spPr bwMode="auto">
          <a:xfrm>
            <a:off x="8594438" y="4270137"/>
            <a:ext cx="908584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Isosceles Triangle 64">
            <a:extLst>
              <a:ext uri="{FF2B5EF4-FFF2-40B4-BE49-F238E27FC236}">
                <a16:creationId xmlns:a16="http://schemas.microsoft.com/office/drawing/2014/main" id="{EA299800-7B65-41F8-A0CE-03CB2762DDF7}"/>
              </a:ext>
            </a:extLst>
          </p:cNvPr>
          <p:cNvSpPr/>
          <p:nvPr/>
        </p:nvSpPr>
        <p:spPr bwMode="auto">
          <a:xfrm>
            <a:off x="8930349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4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67" name="Straight Connector 66">
            <a:extLst>
              <a:ext uri="{FF2B5EF4-FFF2-40B4-BE49-F238E27FC236}">
                <a16:creationId xmlns:a16="http://schemas.microsoft.com/office/drawing/2014/main" id="{556A22CF-2466-4B19-95E5-E904DCD332FC}"/>
              </a:ext>
            </a:extLst>
          </p:cNvPr>
          <p:cNvCxnSpPr>
            <a:cxnSpLocks/>
            <a:stCxn id="90" idx="4"/>
            <a:endCxn id="68" idx="0"/>
          </p:cNvCxnSpPr>
          <p:nvPr/>
        </p:nvCxnSpPr>
        <p:spPr bwMode="auto">
          <a:xfrm flipH="1">
            <a:off x="5848837" y="4292623"/>
            <a:ext cx="839373" cy="71182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8" name="Isosceles Triangle 67">
            <a:extLst>
              <a:ext uri="{FF2B5EF4-FFF2-40B4-BE49-F238E27FC236}">
                <a16:creationId xmlns:a16="http://schemas.microsoft.com/office/drawing/2014/main" id="{E25E1FC6-DDCB-4A41-9631-8A5AC0875917}"/>
              </a:ext>
            </a:extLst>
          </p:cNvPr>
          <p:cNvSpPr/>
          <p:nvPr/>
        </p:nvSpPr>
        <p:spPr bwMode="auto">
          <a:xfrm>
            <a:off x="5276164" y="5004451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1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79D7D0B3-ED56-41E3-A4FB-7F4AF83872B8}"/>
              </a:ext>
            </a:extLst>
          </p:cNvPr>
          <p:cNvSpPr/>
          <p:nvPr/>
        </p:nvSpPr>
        <p:spPr bwMode="auto">
          <a:xfrm>
            <a:off x="2163236" y="4499547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80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74" name="Isosceles Triangle 73">
            <a:extLst>
              <a:ext uri="{FF2B5EF4-FFF2-40B4-BE49-F238E27FC236}">
                <a16:creationId xmlns:a16="http://schemas.microsoft.com/office/drawing/2014/main" id="{1AF0DB4F-339D-47FB-B47B-CE6C13E4A59D}"/>
              </a:ext>
            </a:extLst>
          </p:cNvPr>
          <p:cNvSpPr/>
          <p:nvPr/>
        </p:nvSpPr>
        <p:spPr bwMode="auto">
          <a:xfrm>
            <a:off x="2586443" y="5409903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F5CB918A-DC39-4C35-892B-EA96A5381CD4}"/>
              </a:ext>
            </a:extLst>
          </p:cNvPr>
          <p:cNvCxnSpPr>
            <a:cxnSpLocks/>
            <a:stCxn id="72" idx="4"/>
            <a:endCxn id="47" idx="0"/>
          </p:cNvCxnSpPr>
          <p:nvPr/>
        </p:nvCxnSpPr>
        <p:spPr bwMode="auto">
          <a:xfrm flipH="1">
            <a:off x="1846439" y="4956747"/>
            <a:ext cx="583497" cy="44310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BF72FDF8-4D60-4FF7-9D4D-2B8D532DD418}"/>
              </a:ext>
            </a:extLst>
          </p:cNvPr>
          <p:cNvCxnSpPr>
            <a:cxnSpLocks/>
            <a:stCxn id="72" idx="4"/>
            <a:endCxn id="74" idx="0"/>
          </p:cNvCxnSpPr>
          <p:nvPr/>
        </p:nvCxnSpPr>
        <p:spPr bwMode="auto">
          <a:xfrm>
            <a:off x="2429936" y="4956747"/>
            <a:ext cx="729180" cy="453156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Arrow: Right 15">
            <a:extLst>
              <a:ext uri="{FF2B5EF4-FFF2-40B4-BE49-F238E27FC236}">
                <a16:creationId xmlns:a16="http://schemas.microsoft.com/office/drawing/2014/main" id="{5A913FAF-6878-4CAA-A5AC-F008B9B9FFA8}"/>
              </a:ext>
            </a:extLst>
          </p:cNvPr>
          <p:cNvSpPr/>
          <p:nvPr/>
        </p:nvSpPr>
        <p:spPr bwMode="auto">
          <a:xfrm rot="601066" flipH="1">
            <a:off x="3382488" y="6391788"/>
            <a:ext cx="2417035" cy="946090"/>
          </a:xfrm>
          <a:prstGeom prst="rightArrow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Added a node in T</a:t>
            </a:r>
            <a:r>
              <a:rPr kumimoji="0" lang="en-US" sz="1800" b="0" i="0" u="none" strike="noStrike" cap="none" normalizeH="0" baseline="-25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90" name="Oval 89">
            <a:extLst>
              <a:ext uri="{FF2B5EF4-FFF2-40B4-BE49-F238E27FC236}">
                <a16:creationId xmlns:a16="http://schemas.microsoft.com/office/drawing/2014/main" id="{91F5F197-0C0F-487B-85F8-56AAA5F6F009}"/>
              </a:ext>
            </a:extLst>
          </p:cNvPr>
          <p:cNvSpPr/>
          <p:nvPr/>
        </p:nvSpPr>
        <p:spPr bwMode="auto">
          <a:xfrm>
            <a:off x="6421510" y="3835423"/>
            <a:ext cx="533400" cy="457200"/>
          </a:xfrm>
          <a:prstGeom prst="ellips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sz="1300" dirty="0">
                <a:solidFill>
                  <a:schemeClr val="tx1"/>
                </a:solidFill>
              </a:rPr>
              <a:t>70</a:t>
            </a:r>
            <a:endParaRPr kumimoji="0" lang="en-CA" sz="13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cxnSp>
        <p:nvCxnSpPr>
          <p:cNvPr id="93" name="Straight Connector 92">
            <a:extLst>
              <a:ext uri="{FF2B5EF4-FFF2-40B4-BE49-F238E27FC236}">
                <a16:creationId xmlns:a16="http://schemas.microsoft.com/office/drawing/2014/main" id="{00D87605-C9D2-4441-AD35-1D468CB3DAC7}"/>
              </a:ext>
            </a:extLst>
          </p:cNvPr>
          <p:cNvCxnSpPr>
            <a:cxnSpLocks/>
            <a:stCxn id="90" idx="4"/>
            <a:endCxn id="108" idx="0"/>
          </p:cNvCxnSpPr>
          <p:nvPr/>
        </p:nvCxnSpPr>
        <p:spPr bwMode="auto">
          <a:xfrm>
            <a:off x="6688210" y="4292623"/>
            <a:ext cx="366364" cy="700272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8" name="Isosceles Triangle 107">
            <a:extLst>
              <a:ext uri="{FF2B5EF4-FFF2-40B4-BE49-F238E27FC236}">
                <a16:creationId xmlns:a16="http://schemas.microsoft.com/office/drawing/2014/main" id="{735A0165-F5E0-44DC-8CE1-857067E74D9E}"/>
              </a:ext>
            </a:extLst>
          </p:cNvPr>
          <p:cNvSpPr/>
          <p:nvPr/>
        </p:nvSpPr>
        <p:spPr bwMode="auto">
          <a:xfrm>
            <a:off x="6481901" y="4992895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2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DDCDF5E1-1555-4857-B4D7-C414C922270B}"/>
              </a:ext>
            </a:extLst>
          </p:cNvPr>
          <p:cNvCxnSpPr>
            <a:cxnSpLocks/>
            <a:stCxn id="95" idx="4"/>
            <a:endCxn id="111" idx="0"/>
          </p:cNvCxnSpPr>
          <p:nvPr/>
        </p:nvCxnSpPr>
        <p:spPr bwMode="auto">
          <a:xfrm flipH="1">
            <a:off x="8308525" y="4270137"/>
            <a:ext cx="285913" cy="725769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1" name="Isosceles Triangle 110">
            <a:extLst>
              <a:ext uri="{FF2B5EF4-FFF2-40B4-BE49-F238E27FC236}">
                <a16:creationId xmlns:a16="http://schemas.microsoft.com/office/drawing/2014/main" id="{0AC07F8B-F546-453D-8E31-87761610F8C3}"/>
              </a:ext>
            </a:extLst>
          </p:cNvPr>
          <p:cNvSpPr/>
          <p:nvPr/>
        </p:nvSpPr>
        <p:spPr bwMode="auto">
          <a:xfrm>
            <a:off x="7735852" y="4995906"/>
            <a:ext cx="1145346" cy="127693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Arial Unicode MS" panose="020B0604020202020204" pitchFamily="34" charset="-128"/>
                <a:cs typeface="Arial Unicode MS" panose="020B0604020202020204" pitchFamily="34" charset="-128"/>
              </a:rPr>
              <a:t>T</a:t>
            </a:r>
            <a:r>
              <a:rPr lang="en-US" baseline="-25000" dirty="0">
                <a:solidFill>
                  <a:schemeClr val="tx1"/>
                </a:solidFill>
              </a:rPr>
              <a:t>3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15" name="TextBox 114">
            <a:extLst>
              <a:ext uri="{FF2B5EF4-FFF2-40B4-BE49-F238E27FC236}">
                <a16:creationId xmlns:a16="http://schemas.microsoft.com/office/drawing/2014/main" id="{82B98A19-F6AF-40D2-9785-562BAD85CB05}"/>
              </a:ext>
            </a:extLst>
          </p:cNvPr>
          <p:cNvSpPr txBox="1"/>
          <p:nvPr/>
        </p:nvSpPr>
        <p:spPr>
          <a:xfrm>
            <a:off x="2689066" y="4526152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16" name="TextBox 115">
            <a:extLst>
              <a:ext uri="{FF2B5EF4-FFF2-40B4-BE49-F238E27FC236}">
                <a16:creationId xmlns:a16="http://schemas.microsoft.com/office/drawing/2014/main" id="{38FCB1D6-0095-4C0A-AE46-EAA05612709C}"/>
              </a:ext>
            </a:extLst>
          </p:cNvPr>
          <p:cNvSpPr txBox="1"/>
          <p:nvPr/>
        </p:nvSpPr>
        <p:spPr>
          <a:xfrm>
            <a:off x="3964990" y="386655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d-1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E6579EC4-DE12-4C05-8520-9CFB065C7953}"/>
              </a:ext>
            </a:extLst>
          </p:cNvPr>
          <p:cNvSpPr txBox="1"/>
          <p:nvPr/>
        </p:nvSpPr>
        <p:spPr>
          <a:xfrm>
            <a:off x="9508435" y="4773517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734979E7-244E-42FF-98C5-1C1CBA0F2886}"/>
              </a:ext>
            </a:extLst>
          </p:cNvPr>
          <p:cNvSpPr txBox="1"/>
          <p:nvPr/>
        </p:nvSpPr>
        <p:spPr>
          <a:xfrm>
            <a:off x="8877700" y="3677037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1" name="TextBox 120">
            <a:extLst>
              <a:ext uri="{FF2B5EF4-FFF2-40B4-BE49-F238E27FC236}">
                <a16:creationId xmlns:a16="http://schemas.microsoft.com/office/drawing/2014/main" id="{9942D720-6E30-47DB-A47E-E3663FD3B84E}"/>
              </a:ext>
            </a:extLst>
          </p:cNvPr>
          <p:cNvSpPr txBox="1"/>
          <p:nvPr/>
        </p:nvSpPr>
        <p:spPr>
          <a:xfrm>
            <a:off x="6085680" y="3999790"/>
            <a:ext cx="325730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d</a:t>
            </a:r>
            <a:endParaRPr lang="en-CA" b="1" dirty="0">
              <a:solidFill>
                <a:srgbClr val="C00000"/>
              </a:solidFill>
            </a:endParaRPr>
          </a:p>
        </p:txBody>
      </p:sp>
      <p:sp>
        <p:nvSpPr>
          <p:cNvPr id="123" name="TextBox 122">
            <a:extLst>
              <a:ext uri="{FF2B5EF4-FFF2-40B4-BE49-F238E27FC236}">
                <a16:creationId xmlns:a16="http://schemas.microsoft.com/office/drawing/2014/main" id="{B2183FFE-9C01-4BCA-BB80-4C9D6B9F1809}"/>
              </a:ext>
            </a:extLst>
          </p:cNvPr>
          <p:cNvSpPr txBox="1"/>
          <p:nvPr/>
        </p:nvSpPr>
        <p:spPr>
          <a:xfrm>
            <a:off x="2638704" y="531598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d-1</a:t>
            </a:r>
            <a:endParaRPr lang="en-CA" b="1" dirty="0">
              <a:solidFill>
                <a:srgbClr val="FF0000"/>
              </a:solidFill>
            </a:endParaRPr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D7547490-51A0-4874-94CF-1C6D07409EA7}"/>
              </a:ext>
            </a:extLst>
          </p:cNvPr>
          <p:cNvSpPr txBox="1"/>
          <p:nvPr/>
        </p:nvSpPr>
        <p:spPr>
          <a:xfrm>
            <a:off x="1881531" y="529299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5" name="TextBox 124">
            <a:extLst>
              <a:ext uri="{FF2B5EF4-FFF2-40B4-BE49-F238E27FC236}">
                <a16:creationId xmlns:a16="http://schemas.microsoft.com/office/drawing/2014/main" id="{FF852270-711A-42DD-9F4B-D89D50E61281}"/>
              </a:ext>
            </a:extLst>
          </p:cNvPr>
          <p:cNvSpPr txBox="1"/>
          <p:nvPr/>
        </p:nvSpPr>
        <p:spPr>
          <a:xfrm>
            <a:off x="888861" y="4558275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6" name="TextBox 125">
            <a:extLst>
              <a:ext uri="{FF2B5EF4-FFF2-40B4-BE49-F238E27FC236}">
                <a16:creationId xmlns:a16="http://schemas.microsoft.com/office/drawing/2014/main" id="{B70E8AC5-3E77-44A9-BB02-90FC1B97E629}"/>
              </a:ext>
            </a:extLst>
          </p:cNvPr>
          <p:cNvSpPr txBox="1"/>
          <p:nvPr/>
        </p:nvSpPr>
        <p:spPr>
          <a:xfrm>
            <a:off x="8421428" y="4806192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169FDB70-36FC-4503-BD36-A4C67F6104B6}"/>
              </a:ext>
            </a:extLst>
          </p:cNvPr>
          <p:cNvSpPr txBox="1"/>
          <p:nvPr/>
        </p:nvSpPr>
        <p:spPr>
          <a:xfrm>
            <a:off x="7247694" y="4787683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d-2</a:t>
            </a:r>
            <a:endParaRPr lang="en-CA" dirty="0">
              <a:solidFill>
                <a:srgbClr val="002060"/>
              </a:solidFill>
            </a:endParaRPr>
          </a:p>
        </p:txBody>
      </p:sp>
      <p:sp>
        <p:nvSpPr>
          <p:cNvPr id="128" name="TextBox 127">
            <a:extLst>
              <a:ext uri="{FF2B5EF4-FFF2-40B4-BE49-F238E27FC236}">
                <a16:creationId xmlns:a16="http://schemas.microsoft.com/office/drawing/2014/main" id="{32993F8D-2031-407D-B140-981273CBC711}"/>
              </a:ext>
            </a:extLst>
          </p:cNvPr>
          <p:cNvSpPr txBox="1"/>
          <p:nvPr/>
        </p:nvSpPr>
        <p:spPr>
          <a:xfrm>
            <a:off x="5888141" y="4859610"/>
            <a:ext cx="687185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2060"/>
                </a:solidFill>
              </a:rPr>
              <a:t>d-1</a:t>
            </a:r>
            <a:endParaRPr lang="en-CA" dirty="0">
              <a:solidFill>
                <a:srgbClr val="002060"/>
              </a:solidFill>
            </a:endParaRPr>
          </a:p>
        </p:txBody>
      </p: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E86E0B64-C117-478A-88FA-AEF7CE2EBA45}"/>
              </a:ext>
            </a:extLst>
          </p:cNvPr>
          <p:cNvCxnSpPr>
            <a:cxnSpLocks/>
            <a:stCxn id="31" idx="4"/>
            <a:endCxn id="138" idx="0"/>
          </p:cNvCxnSpPr>
          <p:nvPr/>
        </p:nvCxnSpPr>
        <p:spPr bwMode="auto">
          <a:xfrm flipH="1">
            <a:off x="355473" y="3366810"/>
            <a:ext cx="715953" cy="125188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C6E7ED0E-5157-43F4-A47C-03799AC447C1}"/>
              </a:ext>
            </a:extLst>
          </p:cNvPr>
          <p:cNvCxnSpPr>
            <a:cxnSpLocks/>
            <a:stCxn id="100" idx="4"/>
            <a:endCxn id="135" idx="0"/>
          </p:cNvCxnSpPr>
          <p:nvPr/>
        </p:nvCxnSpPr>
        <p:spPr bwMode="auto">
          <a:xfrm flipH="1">
            <a:off x="5350575" y="3332560"/>
            <a:ext cx="862298" cy="320035"/>
          </a:xfrm>
          <a:prstGeom prst="line">
            <a:avLst/>
          </a:prstGeom>
          <a:ln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5" name="Isosceles Triangle 134">
            <a:extLst>
              <a:ext uri="{FF2B5EF4-FFF2-40B4-BE49-F238E27FC236}">
                <a16:creationId xmlns:a16="http://schemas.microsoft.com/office/drawing/2014/main" id="{D22262ED-5C8A-4939-9ADE-93D64FCEE05D}"/>
              </a:ext>
            </a:extLst>
          </p:cNvPr>
          <p:cNvSpPr/>
          <p:nvPr/>
        </p:nvSpPr>
        <p:spPr bwMode="auto">
          <a:xfrm>
            <a:off x="4875518" y="3652595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138" name="Isosceles Triangle 137">
            <a:extLst>
              <a:ext uri="{FF2B5EF4-FFF2-40B4-BE49-F238E27FC236}">
                <a16:creationId xmlns:a16="http://schemas.microsoft.com/office/drawing/2014/main" id="{3EDC3A80-102A-4C38-A45C-1AA19BF827EF}"/>
              </a:ext>
            </a:extLst>
          </p:cNvPr>
          <p:cNvSpPr/>
          <p:nvPr/>
        </p:nvSpPr>
        <p:spPr bwMode="auto">
          <a:xfrm>
            <a:off x="-119584" y="3491998"/>
            <a:ext cx="950114" cy="967575"/>
          </a:xfrm>
          <a:prstGeom prst="triangl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572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anose="02020603050405020304" pitchFamily="18" charset="0"/>
              <a:buNone/>
              <a:tabLst/>
            </a:pPr>
            <a:r>
              <a:rPr lang="en-US" dirty="0">
                <a:solidFill>
                  <a:schemeClr val="tx1"/>
                </a:solidFill>
              </a:rPr>
              <a:t>…</a:t>
            </a:r>
            <a:endParaRPr kumimoji="0" lang="en-CA" sz="1800" b="0" i="0" u="none" strike="noStrike" cap="none" normalizeH="0" baseline="-2500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  <a:ea typeface="Arial Unicode MS" panose="020B0604020202020204" pitchFamily="34" charset="-128"/>
              <a:cs typeface="Arial Unicode MS" panose="020B0604020202020204" pitchFamily="34" charset="-128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0623702B-6A79-4272-8304-8805381EBE90}"/>
              </a:ext>
            </a:extLst>
          </p:cNvPr>
          <p:cNvSpPr txBox="1"/>
          <p:nvPr/>
        </p:nvSpPr>
        <p:spPr>
          <a:xfrm>
            <a:off x="2809474" y="2961521"/>
            <a:ext cx="585002" cy="349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d+1</a:t>
            </a:r>
            <a:endParaRPr lang="en-CA" b="1" dirty="0">
              <a:solidFill>
                <a:srgbClr val="002060"/>
              </a:solidFill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4C8C2894-66FD-4CB7-8D5F-9660510ED4FB}"/>
              </a:ext>
            </a:extLst>
          </p:cNvPr>
          <p:cNvCxnSpPr>
            <a:cxnSpLocks/>
          </p:cNvCxnSpPr>
          <p:nvPr/>
        </p:nvCxnSpPr>
        <p:spPr bwMode="auto">
          <a:xfrm flipH="1">
            <a:off x="2883378" y="3054430"/>
            <a:ext cx="383375" cy="25434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8D76168F-81BC-45D2-A071-A3E3DB0069B4}"/>
              </a:ext>
            </a:extLst>
          </p:cNvPr>
          <p:cNvCxnSpPr>
            <a:cxnSpLocks/>
          </p:cNvCxnSpPr>
          <p:nvPr/>
        </p:nvCxnSpPr>
        <p:spPr bwMode="auto">
          <a:xfrm>
            <a:off x="2826377" y="3018204"/>
            <a:ext cx="495645" cy="243379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8502200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28" grpId="0" animBg="1"/>
      <p:bldP spid="31" grpId="0" animBg="1"/>
      <p:bldP spid="35" grpId="0" animBg="1"/>
      <p:bldP spid="41" grpId="0" animBg="1"/>
      <p:bldP spid="48" grpId="0"/>
      <p:bldP spid="49" grpId="0"/>
      <p:bldP spid="44" grpId="0" animBg="1"/>
      <p:bldP spid="95" grpId="0" animBg="1"/>
      <p:bldP spid="100" grpId="0" animBg="1"/>
      <p:bldP spid="102" grpId="0" animBg="1"/>
      <p:bldP spid="103" grpId="0" animBg="1"/>
      <p:bldP spid="105" grpId="0"/>
      <p:bldP spid="107" grpId="0"/>
      <p:bldP spid="43" grpId="0" animBg="1"/>
      <p:bldP spid="47" grpId="0" animBg="1"/>
      <p:bldP spid="56" grpId="0" animBg="1"/>
      <p:bldP spid="65" grpId="0" animBg="1"/>
      <p:bldP spid="68" grpId="0" animBg="1"/>
      <p:bldP spid="72" grpId="0" animBg="1"/>
      <p:bldP spid="74" grpId="0" animBg="1"/>
      <p:bldP spid="16" grpId="0" animBg="1"/>
      <p:bldP spid="90" grpId="0" animBg="1"/>
      <p:bldP spid="108" grpId="0" animBg="1"/>
      <p:bldP spid="111" grpId="0" animBg="1"/>
      <p:bldP spid="115" grpId="0"/>
      <p:bldP spid="116" grpId="0"/>
      <p:bldP spid="118" grpId="0"/>
      <p:bldP spid="120" grpId="0"/>
      <p:bldP spid="121" grpId="0"/>
      <p:bldP spid="123" grpId="0"/>
      <p:bldP spid="124" grpId="0"/>
      <p:bldP spid="125" grpId="0"/>
      <p:bldP spid="126" grpId="0"/>
      <p:bldP spid="127" grpId="0"/>
      <p:bldP spid="128" grpId="0"/>
      <p:bldP spid="135" grpId="0" animBg="1"/>
      <p:bldP spid="138" grpId="0" animBg="1"/>
      <p:bldP spid="60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Arial Unicode MS"/>
        <a:cs typeface="Arial Unicode MS"/>
      </a:majorFont>
      <a:minorFont>
        <a:latin typeface="Arial"/>
        <a:ea typeface="Arial Unicode MS"/>
        <a:cs typeface="Arial Unicode M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anose="02020603050405020304" pitchFamily="18" charset="0"/>
          <a:buNone/>
          <a:tabLst/>
          <a:defRPr kumimoji="0" lang="en-GB" altLang="en-US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panose="020B0604020202020204" pitchFamily="34" charset="0"/>
            <a:ea typeface="Arial Unicode MS" panose="020B0604020202020204" pitchFamily="34" charset="-128"/>
            <a:cs typeface="Arial Unicode MS" panose="020B0604020202020204" pitchFamily="34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4276</TotalTime>
  <Words>1384</Words>
  <Application>Microsoft Office PowerPoint</Application>
  <PresentationFormat>Custom</PresentationFormat>
  <Paragraphs>209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Times New Roman</vt:lpstr>
      <vt:lpstr>Office Theme</vt:lpstr>
      <vt:lpstr>Office Theme</vt:lpstr>
      <vt:lpstr>PowerPoint Presentation</vt:lpstr>
      <vt:lpstr>Final</vt:lpstr>
      <vt:lpstr>Material</vt:lpstr>
      <vt:lpstr>A question about min/max</vt:lpstr>
      <vt:lpstr>A question about k-max</vt:lpstr>
      <vt:lpstr>Doubly linked list with init</vt:lpstr>
      <vt:lpstr>AVL Trees</vt:lpstr>
      <vt:lpstr>AVL Trees</vt:lpstr>
      <vt:lpstr>AVL Trees</vt:lpstr>
      <vt:lpstr>Big-O notation</vt:lpstr>
      <vt:lpstr>Big-O notation</vt:lpstr>
      <vt:lpstr>Big-O notation</vt:lpstr>
      <vt:lpstr>Big-O notation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</dc:title>
  <dc:creator>Igor Shinkar</dc:creator>
  <cp:lastModifiedBy>Igor Shinkar</cp:lastModifiedBy>
  <cp:revision>1678</cp:revision>
  <cp:lastPrinted>1601-01-01T00:00:00Z</cp:lastPrinted>
  <dcterms:created xsi:type="dcterms:W3CDTF">2017-07-19T19:15:02Z</dcterms:created>
  <dcterms:modified xsi:type="dcterms:W3CDTF">2023-04-05T19:20:25Z</dcterms:modified>
</cp:coreProperties>
</file>