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24"/>
  </p:notesMasterIdLst>
  <p:sldIdLst>
    <p:sldId id="256" r:id="rId3"/>
    <p:sldId id="504" r:id="rId4"/>
    <p:sldId id="514" r:id="rId5"/>
    <p:sldId id="536" r:id="rId6"/>
    <p:sldId id="515" r:id="rId7"/>
    <p:sldId id="516" r:id="rId8"/>
    <p:sldId id="565" r:id="rId9"/>
    <p:sldId id="517" r:id="rId10"/>
    <p:sldId id="518" r:id="rId11"/>
    <p:sldId id="566" r:id="rId12"/>
    <p:sldId id="537" r:id="rId13"/>
    <p:sldId id="519" r:id="rId14"/>
    <p:sldId id="520" r:id="rId15"/>
    <p:sldId id="530" r:id="rId16"/>
    <p:sldId id="538" r:id="rId17"/>
    <p:sldId id="533" r:id="rId18"/>
    <p:sldId id="564" r:id="rId19"/>
    <p:sldId id="532" r:id="rId20"/>
    <p:sldId id="316" r:id="rId21"/>
    <p:sldId id="539" r:id="rId22"/>
    <p:sldId id="291" r:id="rId23"/>
  </p:sldIdLst>
  <p:sldSz cx="10080625" cy="7559675"/>
  <p:notesSz cx="7559675" cy="10691813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ECF54E-D52E-4064-B213-332304715F2F}" v="1731" dt="2022-04-12T01:02:09.0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86" autoAdjust="0"/>
    <p:restoredTop sz="88721" autoAdjust="0"/>
  </p:normalViewPr>
  <p:slideViewPr>
    <p:cSldViewPr>
      <p:cViewPr varScale="1">
        <p:scale>
          <a:sx n="130" d="100"/>
          <a:sy n="130" d="100"/>
        </p:scale>
        <p:origin x="1440" y="12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1898B9E4-156F-48D7-9519-F0F0623E84DB}"/>
    <pc:docChg chg="modSld">
      <pc:chgData name="Igor Shinkar" userId="db6eb1b41a9778dd" providerId="LiveId" clId="{1898B9E4-156F-48D7-9519-F0F0623E84DB}" dt="2022-04-04T23:45:59.618" v="367"/>
      <pc:docMkLst>
        <pc:docMk/>
      </pc:docMkLst>
      <pc:sldChg chg="modAnim">
        <pc:chgData name="Igor Shinkar" userId="db6eb1b41a9778dd" providerId="LiveId" clId="{1898B9E4-156F-48D7-9519-F0F0623E84DB}" dt="2022-04-04T23:45:59.618" v="367"/>
        <pc:sldMkLst>
          <pc:docMk/>
          <pc:sldMk cId="113570816" sldId="509"/>
        </pc:sldMkLst>
      </pc:sldChg>
      <pc:sldChg chg="modSp modAnim">
        <pc:chgData name="Igor Shinkar" userId="db6eb1b41a9778dd" providerId="LiveId" clId="{1898B9E4-156F-48D7-9519-F0F0623E84DB}" dt="2022-04-04T23:40:55.037" v="366" actId="20577"/>
        <pc:sldMkLst>
          <pc:docMk/>
          <pc:sldMk cId="1822380327" sldId="511"/>
        </pc:sldMkLst>
        <pc:spChg chg="mod">
          <ac:chgData name="Igor Shinkar" userId="db6eb1b41a9778dd" providerId="LiveId" clId="{1898B9E4-156F-48D7-9519-F0F0623E84DB}" dt="2022-04-04T23:40:55.037" v="366" actId="20577"/>
          <ac:spMkLst>
            <pc:docMk/>
            <pc:sldMk cId="1822380327" sldId="511"/>
            <ac:spMk id="3" creationId="{00000000-0000-0000-0000-000000000000}"/>
          </ac:spMkLst>
        </pc:spChg>
      </pc:sldChg>
      <pc:sldChg chg="modSp">
        <pc:chgData name="Igor Shinkar" userId="db6eb1b41a9778dd" providerId="LiveId" clId="{1898B9E4-156F-48D7-9519-F0F0623E84DB}" dt="2022-04-04T23:30:55.525" v="322" actId="20577"/>
        <pc:sldMkLst>
          <pc:docMk/>
          <pc:sldMk cId="1081396464" sldId="512"/>
        </pc:sldMkLst>
        <pc:spChg chg="mod">
          <ac:chgData name="Igor Shinkar" userId="db6eb1b41a9778dd" providerId="LiveId" clId="{1898B9E4-156F-48D7-9519-F0F0623E84DB}" dt="2022-04-04T23:30:55.525" v="322" actId="20577"/>
          <ac:spMkLst>
            <pc:docMk/>
            <pc:sldMk cId="1081396464" sldId="512"/>
            <ac:spMk id="3" creationId="{00000000-0000-0000-0000-000000000000}"/>
          </ac:spMkLst>
        </pc:spChg>
      </pc:sldChg>
    </pc:docChg>
  </pc:docChgLst>
  <pc:docChgLst>
    <pc:chgData name="Igor Shinkar" userId="db6eb1b41a9778dd" providerId="LiveId" clId="{ECECF54E-D52E-4064-B213-332304715F2F}"/>
    <pc:docChg chg="undo custSel addSld delSld modSld">
      <pc:chgData name="Igor Shinkar" userId="db6eb1b41a9778dd" providerId="LiveId" clId="{ECECF54E-D52E-4064-B213-332304715F2F}" dt="2022-04-12T01:02:09.013" v="1774" actId="20577"/>
      <pc:docMkLst>
        <pc:docMk/>
      </pc:docMkLst>
      <pc:sldChg chg="modSp add">
        <pc:chgData name="Igor Shinkar" userId="db6eb1b41a9778dd" providerId="LiveId" clId="{ECECF54E-D52E-4064-B213-332304715F2F}" dt="2022-04-12T01:02:09.013" v="1774" actId="20577"/>
        <pc:sldMkLst>
          <pc:docMk/>
          <pc:sldMk cId="744727441" sldId="316"/>
        </pc:sldMkLst>
        <pc:spChg chg="mod">
          <ac:chgData name="Igor Shinkar" userId="db6eb1b41a9778dd" providerId="LiveId" clId="{ECECF54E-D52E-4064-B213-332304715F2F}" dt="2022-04-12T01:02:09.013" v="1774" actId="20577"/>
          <ac:spMkLst>
            <pc:docMk/>
            <pc:sldMk cId="744727441" sldId="316"/>
            <ac:spMk id="6" creationId="{00000000-0000-0000-0000-000000000000}"/>
          </ac:spMkLst>
        </pc:spChg>
      </pc:sldChg>
      <pc:sldChg chg="modSp">
        <pc:chgData name="Igor Shinkar" userId="db6eb1b41a9778dd" providerId="LiveId" clId="{ECECF54E-D52E-4064-B213-332304715F2F}" dt="2022-04-12T00:00:43.768" v="359" actId="6549"/>
        <pc:sldMkLst>
          <pc:docMk/>
          <pc:sldMk cId="3859773316" sldId="518"/>
        </pc:sldMkLst>
        <pc:spChg chg="mod">
          <ac:chgData name="Igor Shinkar" userId="db6eb1b41a9778dd" providerId="LiveId" clId="{ECECF54E-D52E-4064-B213-332304715F2F}" dt="2022-04-12T00:00:43.768" v="359" actId="6549"/>
          <ac:spMkLst>
            <pc:docMk/>
            <pc:sldMk cId="3859773316" sldId="518"/>
            <ac:spMk id="5122" creationId="{00000000-0000-0000-0000-000000000000}"/>
          </ac:spMkLst>
        </pc:spChg>
      </pc:sldChg>
      <pc:sldChg chg="modSp">
        <pc:chgData name="Igor Shinkar" userId="db6eb1b41a9778dd" providerId="LiveId" clId="{ECECF54E-D52E-4064-B213-332304715F2F}" dt="2022-04-12T00:18:58.971" v="816" actId="20577"/>
        <pc:sldMkLst>
          <pc:docMk/>
          <pc:sldMk cId="3867546117" sldId="525"/>
        </pc:sldMkLst>
        <pc:spChg chg="mod">
          <ac:chgData name="Igor Shinkar" userId="db6eb1b41a9778dd" providerId="LiveId" clId="{ECECF54E-D52E-4064-B213-332304715F2F}" dt="2022-04-12T00:18:58.971" v="816" actId="20577"/>
          <ac:spMkLst>
            <pc:docMk/>
            <pc:sldMk cId="3867546117" sldId="525"/>
            <ac:spMk id="5122" creationId="{00000000-0000-0000-0000-000000000000}"/>
          </ac:spMkLst>
        </pc:spChg>
      </pc:sldChg>
      <pc:sldChg chg="modSp">
        <pc:chgData name="Igor Shinkar" userId="db6eb1b41a9778dd" providerId="LiveId" clId="{ECECF54E-D52E-4064-B213-332304715F2F}" dt="2022-04-12T00:21:46.158" v="841" actId="20577"/>
        <pc:sldMkLst>
          <pc:docMk/>
          <pc:sldMk cId="549636125" sldId="526"/>
        </pc:sldMkLst>
        <pc:spChg chg="mod">
          <ac:chgData name="Igor Shinkar" userId="db6eb1b41a9778dd" providerId="LiveId" clId="{ECECF54E-D52E-4064-B213-332304715F2F}" dt="2022-04-12T00:20:33.362" v="822" actId="20577"/>
          <ac:spMkLst>
            <pc:docMk/>
            <pc:sldMk cId="549636125" sldId="526"/>
            <ac:spMk id="8" creationId="{3ED923B7-FE04-4B39-A58D-D583D01DF502}"/>
          </ac:spMkLst>
        </pc:spChg>
        <pc:spChg chg="mod">
          <ac:chgData name="Igor Shinkar" userId="db6eb1b41a9778dd" providerId="LiveId" clId="{ECECF54E-D52E-4064-B213-332304715F2F}" dt="2022-04-12T00:20:29.861" v="820" actId="20577"/>
          <ac:spMkLst>
            <pc:docMk/>
            <pc:sldMk cId="549636125" sldId="526"/>
            <ac:spMk id="10" creationId="{29962176-EE4E-4636-847E-02CE4139B0C7}"/>
          </ac:spMkLst>
        </pc:spChg>
        <pc:spChg chg="mod">
          <ac:chgData name="Igor Shinkar" userId="db6eb1b41a9778dd" providerId="LiveId" clId="{ECECF54E-D52E-4064-B213-332304715F2F}" dt="2022-04-12T00:21:37.942" v="825" actId="20577"/>
          <ac:spMkLst>
            <pc:docMk/>
            <pc:sldMk cId="549636125" sldId="526"/>
            <ac:spMk id="28" creationId="{E0EFF954-3618-48E6-AA7C-1DDBE0B92FEB}"/>
          </ac:spMkLst>
        </pc:spChg>
        <pc:spChg chg="mod">
          <ac:chgData name="Igor Shinkar" userId="db6eb1b41a9778dd" providerId="LiveId" clId="{ECECF54E-D52E-4064-B213-332304715F2F}" dt="2022-04-12T00:21:46.158" v="841" actId="20577"/>
          <ac:spMkLst>
            <pc:docMk/>
            <pc:sldMk cId="549636125" sldId="526"/>
            <ac:spMk id="5122" creationId="{00000000-0000-0000-0000-000000000000}"/>
          </ac:spMkLst>
        </pc:spChg>
      </pc:sldChg>
      <pc:sldChg chg="del">
        <pc:chgData name="Igor Shinkar" userId="db6eb1b41a9778dd" providerId="LiveId" clId="{ECECF54E-D52E-4064-B213-332304715F2F}" dt="2022-04-12T00:30:14.283" v="842" actId="47"/>
        <pc:sldMkLst>
          <pc:docMk/>
          <pc:sldMk cId="1403974332" sldId="531"/>
        </pc:sldMkLst>
      </pc:sldChg>
      <pc:sldChg chg="modSp modAnim">
        <pc:chgData name="Igor Shinkar" userId="db6eb1b41a9778dd" providerId="LiveId" clId="{ECECF54E-D52E-4064-B213-332304715F2F}" dt="2022-04-12T00:42:57.677" v="1320" actId="6549"/>
        <pc:sldMkLst>
          <pc:docMk/>
          <pc:sldMk cId="392956602" sldId="532"/>
        </pc:sldMkLst>
        <pc:spChg chg="mod">
          <ac:chgData name="Igor Shinkar" userId="db6eb1b41a9778dd" providerId="LiveId" clId="{ECECF54E-D52E-4064-B213-332304715F2F}" dt="2022-04-12T00:42:57.677" v="1320" actId="6549"/>
          <ac:spMkLst>
            <pc:docMk/>
            <pc:sldMk cId="392956602" sldId="532"/>
            <ac:spMk id="5122" creationId="{00000000-0000-0000-0000-000000000000}"/>
          </ac:spMkLst>
        </pc:spChg>
      </pc:sldChg>
      <pc:sldChg chg="del modAnim">
        <pc:chgData name="Igor Shinkar" userId="db6eb1b41a9778dd" providerId="LiveId" clId="{ECECF54E-D52E-4064-B213-332304715F2F}" dt="2022-04-12T00:41:27.584" v="1223" actId="47"/>
        <pc:sldMkLst>
          <pc:docMk/>
          <pc:sldMk cId="2402422128" sldId="534"/>
        </pc:sldMkLst>
      </pc:sldChg>
      <pc:sldChg chg="modSp add modAnim">
        <pc:chgData name="Igor Shinkar" userId="db6eb1b41a9778dd" providerId="LiveId" clId="{ECECF54E-D52E-4064-B213-332304715F2F}" dt="2022-04-11T23:43:09.844" v="176" actId="20577"/>
        <pc:sldMkLst>
          <pc:docMk/>
          <pc:sldMk cId="326696613" sldId="535"/>
        </pc:sldMkLst>
        <pc:spChg chg="mod">
          <ac:chgData name="Igor Shinkar" userId="db6eb1b41a9778dd" providerId="LiveId" clId="{ECECF54E-D52E-4064-B213-332304715F2F}" dt="2022-04-11T23:43:09.844" v="176" actId="20577"/>
          <ac:spMkLst>
            <pc:docMk/>
            <pc:sldMk cId="326696613" sldId="535"/>
            <ac:spMk id="5122" creationId="{00000000-0000-0000-0000-000000000000}"/>
          </ac:spMkLst>
        </pc:spChg>
      </pc:sldChg>
      <pc:sldChg chg="addSp modSp add mod modAnim">
        <pc:chgData name="Igor Shinkar" userId="db6eb1b41a9778dd" providerId="LiveId" clId="{ECECF54E-D52E-4064-B213-332304715F2F}" dt="2022-04-11T23:50:51.326" v="354" actId="6549"/>
        <pc:sldMkLst>
          <pc:docMk/>
          <pc:sldMk cId="410330439" sldId="536"/>
        </pc:sldMkLst>
        <pc:spChg chg="add mod">
          <ac:chgData name="Igor Shinkar" userId="db6eb1b41a9778dd" providerId="LiveId" clId="{ECECF54E-D52E-4064-B213-332304715F2F}" dt="2022-04-11T23:50:51.326" v="354" actId="6549"/>
          <ac:spMkLst>
            <pc:docMk/>
            <pc:sldMk cId="410330439" sldId="536"/>
            <ac:spMk id="2" creationId="{CFCE2613-B915-410F-BC74-F336FE8FBC8D}"/>
          </ac:spMkLst>
        </pc:spChg>
        <pc:spChg chg="mod">
          <ac:chgData name="Igor Shinkar" userId="db6eb1b41a9778dd" providerId="LiveId" clId="{ECECF54E-D52E-4064-B213-332304715F2F}" dt="2022-04-11T23:50:40.618" v="349" actId="20577"/>
          <ac:spMkLst>
            <pc:docMk/>
            <pc:sldMk cId="410330439" sldId="536"/>
            <ac:spMk id="5122" creationId="{00000000-0000-0000-0000-000000000000}"/>
          </ac:spMkLst>
        </pc:spChg>
      </pc:sldChg>
      <pc:sldChg chg="modSp add modAnim">
        <pc:chgData name="Igor Shinkar" userId="db6eb1b41a9778dd" providerId="LiveId" clId="{ECECF54E-D52E-4064-B213-332304715F2F}" dt="2022-04-12T00:11:34.844" v="805" actId="113"/>
        <pc:sldMkLst>
          <pc:docMk/>
          <pc:sldMk cId="3091208744" sldId="537"/>
        </pc:sldMkLst>
        <pc:spChg chg="mod">
          <ac:chgData name="Igor Shinkar" userId="db6eb1b41a9778dd" providerId="LiveId" clId="{ECECF54E-D52E-4064-B213-332304715F2F}" dt="2022-04-12T00:11:34.844" v="805" actId="113"/>
          <ac:spMkLst>
            <pc:docMk/>
            <pc:sldMk cId="3091208744" sldId="537"/>
            <ac:spMk id="5122" creationId="{00000000-0000-0000-0000-000000000000}"/>
          </ac:spMkLst>
        </pc:spChg>
      </pc:sldChg>
      <pc:sldChg chg="addSp delSp modSp add mod addAnim delAnim modAnim">
        <pc:chgData name="Igor Shinkar" userId="db6eb1b41a9778dd" providerId="LiveId" clId="{ECECF54E-D52E-4064-B213-332304715F2F}" dt="2022-04-12T00:38:25.441" v="1218" actId="58"/>
        <pc:sldMkLst>
          <pc:docMk/>
          <pc:sldMk cId="931086365" sldId="538"/>
        </pc:sldMkLst>
        <pc:spChg chg="add del mod">
          <ac:chgData name="Igor Shinkar" userId="db6eb1b41a9778dd" providerId="LiveId" clId="{ECECF54E-D52E-4064-B213-332304715F2F}" dt="2022-04-12T00:32:43.647" v="962" actId="1076"/>
          <ac:spMkLst>
            <pc:docMk/>
            <pc:sldMk cId="931086365" sldId="538"/>
            <ac:spMk id="5" creationId="{B344DF42-D270-4FB2-8E64-623A2160B80C}"/>
          </ac:spMkLst>
        </pc:spChg>
        <pc:spChg chg="add del">
          <ac:chgData name="Igor Shinkar" userId="db6eb1b41a9778dd" providerId="LiveId" clId="{ECECF54E-D52E-4064-B213-332304715F2F}" dt="2022-04-12T00:30:25.733" v="848" actId="478"/>
          <ac:spMkLst>
            <pc:docMk/>
            <pc:sldMk cId="931086365" sldId="538"/>
            <ac:spMk id="6" creationId="{2DF2A683-87AA-437F-B133-B9C2D43829B4}"/>
          </ac:spMkLst>
        </pc:spChg>
        <pc:spChg chg="add del">
          <ac:chgData name="Igor Shinkar" userId="db6eb1b41a9778dd" providerId="LiveId" clId="{ECECF54E-D52E-4064-B213-332304715F2F}" dt="2022-04-12T00:30:25.733" v="848" actId="478"/>
          <ac:spMkLst>
            <pc:docMk/>
            <pc:sldMk cId="931086365" sldId="538"/>
            <ac:spMk id="8" creationId="{0D6A7111-FD24-4C24-AEAB-B4651D220772}"/>
          </ac:spMkLst>
        </pc:spChg>
        <pc:spChg chg="add del mod">
          <ac:chgData name="Igor Shinkar" userId="db6eb1b41a9778dd" providerId="LiveId" clId="{ECECF54E-D52E-4064-B213-332304715F2F}" dt="2022-04-12T00:32:43.647" v="962" actId="1076"/>
          <ac:spMkLst>
            <pc:docMk/>
            <pc:sldMk cId="931086365" sldId="538"/>
            <ac:spMk id="12" creationId="{84EBCC12-0C80-4593-8A4C-F8C3F77C7C2E}"/>
          </ac:spMkLst>
        </pc:spChg>
        <pc:spChg chg="add del mod">
          <ac:chgData name="Igor Shinkar" userId="db6eb1b41a9778dd" providerId="LiveId" clId="{ECECF54E-D52E-4064-B213-332304715F2F}" dt="2022-04-12T00:32:43.647" v="962" actId="1076"/>
          <ac:spMkLst>
            <pc:docMk/>
            <pc:sldMk cId="931086365" sldId="538"/>
            <ac:spMk id="14" creationId="{42B6D267-DB47-4BAB-83E5-434531F39E0A}"/>
          </ac:spMkLst>
        </pc:spChg>
        <pc:spChg chg="add del">
          <ac:chgData name="Igor Shinkar" userId="db6eb1b41a9778dd" providerId="LiveId" clId="{ECECF54E-D52E-4064-B213-332304715F2F}" dt="2022-04-12T00:30:25.733" v="848" actId="478"/>
          <ac:spMkLst>
            <pc:docMk/>
            <pc:sldMk cId="931086365" sldId="538"/>
            <ac:spMk id="18" creationId="{9F738AB9-D396-4325-8598-4BD34CFEF4B2}"/>
          </ac:spMkLst>
        </pc:spChg>
        <pc:spChg chg="add mod">
          <ac:chgData name="Igor Shinkar" userId="db6eb1b41a9778dd" providerId="LiveId" clId="{ECECF54E-D52E-4064-B213-332304715F2F}" dt="2022-04-12T00:32:43.647" v="962" actId="1076"/>
          <ac:spMkLst>
            <pc:docMk/>
            <pc:sldMk cId="931086365" sldId="538"/>
            <ac:spMk id="25" creationId="{14418B72-6EDC-43FB-ADCD-0741446ED4AC}"/>
          </ac:spMkLst>
        </pc:spChg>
        <pc:spChg chg="add mod">
          <ac:chgData name="Igor Shinkar" userId="db6eb1b41a9778dd" providerId="LiveId" clId="{ECECF54E-D52E-4064-B213-332304715F2F}" dt="2022-04-12T00:37:48.780" v="1181" actId="1076"/>
          <ac:spMkLst>
            <pc:docMk/>
            <pc:sldMk cId="931086365" sldId="538"/>
            <ac:spMk id="26" creationId="{E07C8A99-4FC4-4735-90CE-74613E846652}"/>
          </ac:spMkLst>
        </pc:spChg>
        <pc:spChg chg="add del">
          <ac:chgData name="Igor Shinkar" userId="db6eb1b41a9778dd" providerId="LiveId" clId="{ECECF54E-D52E-4064-B213-332304715F2F}" dt="2022-04-12T00:30:25.733" v="848" actId="478"/>
          <ac:spMkLst>
            <pc:docMk/>
            <pc:sldMk cId="931086365" sldId="538"/>
            <ac:spMk id="29" creationId="{E96F936F-42EF-4E63-8A79-7A5F1796819C}"/>
          </ac:spMkLst>
        </pc:spChg>
        <pc:spChg chg="add mod">
          <ac:chgData name="Igor Shinkar" userId="db6eb1b41a9778dd" providerId="LiveId" clId="{ECECF54E-D52E-4064-B213-332304715F2F}" dt="2022-04-12T00:33:13.023" v="975" actId="1076"/>
          <ac:spMkLst>
            <pc:docMk/>
            <pc:sldMk cId="931086365" sldId="538"/>
            <ac:spMk id="31" creationId="{CF44EEE6-1ADC-48C3-A078-4D144B207E17}"/>
          </ac:spMkLst>
        </pc:spChg>
        <pc:spChg chg="add mod">
          <ac:chgData name="Igor Shinkar" userId="db6eb1b41a9778dd" providerId="LiveId" clId="{ECECF54E-D52E-4064-B213-332304715F2F}" dt="2022-04-12T00:33:18.178" v="978" actId="6549"/>
          <ac:spMkLst>
            <pc:docMk/>
            <pc:sldMk cId="931086365" sldId="538"/>
            <ac:spMk id="32" creationId="{2642B2AE-AB93-4C78-B832-B77F831ED697}"/>
          </ac:spMkLst>
        </pc:spChg>
        <pc:spChg chg="add mod">
          <ac:chgData name="Igor Shinkar" userId="db6eb1b41a9778dd" providerId="LiveId" clId="{ECECF54E-D52E-4064-B213-332304715F2F}" dt="2022-04-12T00:32:47.279" v="964" actId="1076"/>
          <ac:spMkLst>
            <pc:docMk/>
            <pc:sldMk cId="931086365" sldId="538"/>
            <ac:spMk id="34" creationId="{3B902EC5-00F5-49C4-8CE3-2C4DC9B5B56F}"/>
          </ac:spMkLst>
        </pc:spChg>
        <pc:spChg chg="add mod">
          <ac:chgData name="Igor Shinkar" userId="db6eb1b41a9778dd" providerId="LiveId" clId="{ECECF54E-D52E-4064-B213-332304715F2F}" dt="2022-04-12T00:33:20.290" v="980" actId="6549"/>
          <ac:spMkLst>
            <pc:docMk/>
            <pc:sldMk cId="931086365" sldId="538"/>
            <ac:spMk id="37" creationId="{EA3A9AF4-5199-42F7-A3E1-77958066B875}"/>
          </ac:spMkLst>
        </pc:spChg>
        <pc:spChg chg="add mod">
          <ac:chgData name="Igor Shinkar" userId="db6eb1b41a9778dd" providerId="LiveId" clId="{ECECF54E-D52E-4064-B213-332304715F2F}" dt="2022-04-12T00:33:41.891" v="1000" actId="6549"/>
          <ac:spMkLst>
            <pc:docMk/>
            <pc:sldMk cId="931086365" sldId="538"/>
            <ac:spMk id="38" creationId="{33DCA267-762A-4F2D-A859-9E81C33C86AF}"/>
          </ac:spMkLst>
        </pc:spChg>
        <pc:spChg chg="add del">
          <ac:chgData name="Igor Shinkar" userId="db6eb1b41a9778dd" providerId="LiveId" clId="{ECECF54E-D52E-4064-B213-332304715F2F}" dt="2022-04-12T00:30:25.733" v="848" actId="478"/>
          <ac:spMkLst>
            <pc:docMk/>
            <pc:sldMk cId="931086365" sldId="538"/>
            <ac:spMk id="42" creationId="{1C332AE3-C025-4D28-8D9D-B65129272FED}"/>
          </ac:spMkLst>
        </pc:spChg>
        <pc:spChg chg="add del">
          <ac:chgData name="Igor Shinkar" userId="db6eb1b41a9778dd" providerId="LiveId" clId="{ECECF54E-D52E-4064-B213-332304715F2F}" dt="2022-04-12T00:30:25.733" v="848" actId="478"/>
          <ac:spMkLst>
            <pc:docMk/>
            <pc:sldMk cId="931086365" sldId="538"/>
            <ac:spMk id="47" creationId="{731BA24C-4C95-441A-ABA0-3837876E3A80}"/>
          </ac:spMkLst>
        </pc:spChg>
        <pc:spChg chg="add del">
          <ac:chgData name="Igor Shinkar" userId="db6eb1b41a9778dd" providerId="LiveId" clId="{ECECF54E-D52E-4064-B213-332304715F2F}" dt="2022-04-12T00:30:25.733" v="848" actId="478"/>
          <ac:spMkLst>
            <pc:docMk/>
            <pc:sldMk cId="931086365" sldId="538"/>
            <ac:spMk id="50" creationId="{047EAF97-5F8C-4CB7-9E6F-B4E820894266}"/>
          </ac:spMkLst>
        </pc:spChg>
        <pc:spChg chg="mod">
          <ac:chgData name="Igor Shinkar" userId="db6eb1b41a9778dd" providerId="LiveId" clId="{ECECF54E-D52E-4064-B213-332304715F2F}" dt="2022-04-12T00:32:36.905" v="961" actId="6549"/>
          <ac:spMkLst>
            <pc:docMk/>
            <pc:sldMk cId="931086365" sldId="538"/>
            <ac:spMk id="5121" creationId="{00000000-0000-0000-0000-000000000000}"/>
          </ac:spMkLst>
        </pc:spChg>
        <pc:spChg chg="mod">
          <ac:chgData name="Igor Shinkar" userId="db6eb1b41a9778dd" providerId="LiveId" clId="{ECECF54E-D52E-4064-B213-332304715F2F}" dt="2022-04-12T00:38:25.441" v="1218" actId="58"/>
          <ac:spMkLst>
            <pc:docMk/>
            <pc:sldMk cId="931086365" sldId="538"/>
            <ac:spMk id="5122" creationId="{00000000-0000-0000-0000-000000000000}"/>
          </ac:spMkLst>
        </pc:spChg>
        <pc:grpChg chg="add del">
          <ac:chgData name="Igor Shinkar" userId="db6eb1b41a9778dd" providerId="LiveId" clId="{ECECF54E-D52E-4064-B213-332304715F2F}" dt="2022-04-12T00:30:25.733" v="848" actId="478"/>
          <ac:grpSpMkLst>
            <pc:docMk/>
            <pc:sldMk cId="931086365" sldId="538"/>
            <ac:grpSpMk id="41" creationId="{923C719D-6BA5-441B-802E-F78EA5169767}"/>
          </ac:grpSpMkLst>
        </pc:grpChg>
        <pc:cxnChg chg="add del mod">
          <ac:chgData name="Igor Shinkar" userId="db6eb1b41a9778dd" providerId="LiveId" clId="{ECECF54E-D52E-4064-B213-332304715F2F}" dt="2022-04-12T00:30:25.733" v="848" actId="478"/>
          <ac:cxnSpMkLst>
            <pc:docMk/>
            <pc:sldMk cId="931086365" sldId="538"/>
            <ac:cxnSpMk id="7" creationId="{7930D0B2-1C42-469C-9BC5-BA3F9978234D}"/>
          </ac:cxnSpMkLst>
        </pc:cxnChg>
        <pc:cxnChg chg="add del mod">
          <ac:chgData name="Igor Shinkar" userId="db6eb1b41a9778dd" providerId="LiveId" clId="{ECECF54E-D52E-4064-B213-332304715F2F}" dt="2022-04-12T00:30:25.733" v="848" actId="478"/>
          <ac:cxnSpMkLst>
            <pc:docMk/>
            <pc:sldMk cId="931086365" sldId="538"/>
            <ac:cxnSpMk id="9" creationId="{7A048DA9-5A9E-44D8-BECF-F0AC63C2C9C7}"/>
          </ac:cxnSpMkLst>
        </pc:cxnChg>
        <pc:cxnChg chg="mod">
          <ac:chgData name="Igor Shinkar" userId="db6eb1b41a9778dd" providerId="LiveId" clId="{ECECF54E-D52E-4064-B213-332304715F2F}" dt="2022-04-12T00:30:25.733" v="848" actId="478"/>
          <ac:cxnSpMkLst>
            <pc:docMk/>
            <pc:sldMk cId="931086365" sldId="538"/>
            <ac:cxnSpMk id="11" creationId="{AAEE707D-1F56-4AE5-9621-68C2BE7AF0D8}"/>
          </ac:cxnSpMkLst>
        </pc:cxnChg>
        <pc:cxnChg chg="add del mod">
          <ac:chgData name="Igor Shinkar" userId="db6eb1b41a9778dd" providerId="LiveId" clId="{ECECF54E-D52E-4064-B213-332304715F2F}" dt="2022-04-12T00:32:43.647" v="962" actId="1076"/>
          <ac:cxnSpMkLst>
            <pc:docMk/>
            <pc:sldMk cId="931086365" sldId="538"/>
            <ac:cxnSpMk id="13" creationId="{7C57A0C0-5F49-4676-A333-C952406C9A05}"/>
          </ac:cxnSpMkLst>
        </pc:cxnChg>
        <pc:cxnChg chg="add del mod">
          <ac:chgData name="Igor Shinkar" userId="db6eb1b41a9778dd" providerId="LiveId" clId="{ECECF54E-D52E-4064-B213-332304715F2F}" dt="2022-04-12T00:32:43.647" v="962" actId="1076"/>
          <ac:cxnSpMkLst>
            <pc:docMk/>
            <pc:sldMk cId="931086365" sldId="538"/>
            <ac:cxnSpMk id="15" creationId="{9A101413-0D09-4FAC-A9AB-ED4A707615C3}"/>
          </ac:cxnSpMkLst>
        </pc:cxnChg>
        <pc:cxnChg chg="add del mod">
          <ac:chgData name="Igor Shinkar" userId="db6eb1b41a9778dd" providerId="LiveId" clId="{ECECF54E-D52E-4064-B213-332304715F2F}" dt="2022-04-12T00:32:43.647" v="962" actId="1076"/>
          <ac:cxnSpMkLst>
            <pc:docMk/>
            <pc:sldMk cId="931086365" sldId="538"/>
            <ac:cxnSpMk id="19" creationId="{D9B20725-0463-4279-988D-D153ED6DF1A2}"/>
          </ac:cxnSpMkLst>
        </pc:cxnChg>
        <pc:cxnChg chg="add mod">
          <ac:chgData name="Igor Shinkar" userId="db6eb1b41a9778dd" providerId="LiveId" clId="{ECECF54E-D52E-4064-B213-332304715F2F}" dt="2022-04-12T00:37:48.780" v="1181" actId="1076"/>
          <ac:cxnSpMkLst>
            <pc:docMk/>
            <pc:sldMk cId="931086365" sldId="538"/>
            <ac:cxnSpMk id="27" creationId="{68C2EEF0-D47C-4298-A874-CACCE7C41168}"/>
          </ac:cxnSpMkLst>
        </pc:cxnChg>
        <pc:cxnChg chg="add del mod">
          <ac:chgData name="Igor Shinkar" userId="db6eb1b41a9778dd" providerId="LiveId" clId="{ECECF54E-D52E-4064-B213-332304715F2F}" dt="2022-04-12T00:30:25.733" v="848" actId="478"/>
          <ac:cxnSpMkLst>
            <pc:docMk/>
            <pc:sldMk cId="931086365" sldId="538"/>
            <ac:cxnSpMk id="30" creationId="{F66A8CA2-991A-467C-A575-6C8F3970E34A}"/>
          </ac:cxnSpMkLst>
        </pc:cxnChg>
        <pc:cxnChg chg="add mod">
          <ac:chgData name="Igor Shinkar" userId="db6eb1b41a9778dd" providerId="LiveId" clId="{ECECF54E-D52E-4064-B213-332304715F2F}" dt="2022-04-12T00:33:16.265" v="976" actId="14100"/>
          <ac:cxnSpMkLst>
            <pc:docMk/>
            <pc:sldMk cId="931086365" sldId="538"/>
            <ac:cxnSpMk id="33" creationId="{7357A525-A985-4B45-B790-BA036AE74DEA}"/>
          </ac:cxnSpMkLst>
        </pc:cxnChg>
        <pc:cxnChg chg="add mod">
          <ac:chgData name="Igor Shinkar" userId="db6eb1b41a9778dd" providerId="LiveId" clId="{ECECF54E-D52E-4064-B213-332304715F2F}" dt="2022-04-12T00:33:03.137" v="970" actId="1076"/>
          <ac:cxnSpMkLst>
            <pc:docMk/>
            <pc:sldMk cId="931086365" sldId="538"/>
            <ac:cxnSpMk id="35" creationId="{884A36A6-1A5F-4F86-9727-A8D3CB7316BD}"/>
          </ac:cxnSpMkLst>
        </pc:cxnChg>
        <pc:cxnChg chg="add mod">
          <ac:chgData name="Igor Shinkar" userId="db6eb1b41a9778dd" providerId="LiveId" clId="{ECECF54E-D52E-4064-B213-332304715F2F}" dt="2022-04-12T00:33:07.011" v="972" actId="1076"/>
          <ac:cxnSpMkLst>
            <pc:docMk/>
            <pc:sldMk cId="931086365" sldId="538"/>
            <ac:cxnSpMk id="36" creationId="{C3EF4F77-2EE0-4AF0-843F-761BD3928CB4}"/>
          </ac:cxnSpMkLst>
        </pc:cxnChg>
        <pc:cxnChg chg="add mod">
          <ac:chgData name="Igor Shinkar" userId="db6eb1b41a9778dd" providerId="LiveId" clId="{ECECF54E-D52E-4064-B213-332304715F2F}" dt="2022-04-12T00:33:01.132" v="969" actId="1076"/>
          <ac:cxnSpMkLst>
            <pc:docMk/>
            <pc:sldMk cId="931086365" sldId="538"/>
            <ac:cxnSpMk id="39" creationId="{AB210820-8EF3-4AC3-A5AF-B3C952EF9429}"/>
          </ac:cxnSpMkLst>
        </pc:cxnChg>
        <pc:cxnChg chg="add del mod">
          <ac:chgData name="Igor Shinkar" userId="db6eb1b41a9778dd" providerId="LiveId" clId="{ECECF54E-D52E-4064-B213-332304715F2F}" dt="2022-04-12T00:30:25.733" v="848" actId="478"/>
          <ac:cxnSpMkLst>
            <pc:docMk/>
            <pc:sldMk cId="931086365" sldId="538"/>
            <ac:cxnSpMk id="43" creationId="{E26D6C95-160B-4BB8-8E0A-2DF21D6B44E5}"/>
          </ac:cxnSpMkLst>
        </pc:cxnChg>
        <pc:cxnChg chg="add del mod">
          <ac:chgData name="Igor Shinkar" userId="db6eb1b41a9778dd" providerId="LiveId" clId="{ECECF54E-D52E-4064-B213-332304715F2F}" dt="2022-04-12T00:30:25.733" v="848" actId="478"/>
          <ac:cxnSpMkLst>
            <pc:docMk/>
            <pc:sldMk cId="931086365" sldId="538"/>
            <ac:cxnSpMk id="46" creationId="{A2BD7084-7A84-4F21-8F06-568751092A9B}"/>
          </ac:cxnSpMkLst>
        </pc:cxnChg>
      </pc:sldChg>
      <pc:sldChg chg="delSp modSp add mod delAnim modAnim">
        <pc:chgData name="Igor Shinkar" userId="db6eb1b41a9778dd" providerId="LiveId" clId="{ECECF54E-D52E-4064-B213-332304715F2F}" dt="2022-04-12T01:00:34.740" v="1773"/>
        <pc:sldMkLst>
          <pc:docMk/>
          <pc:sldMk cId="3056038396" sldId="539"/>
        </pc:sldMkLst>
        <pc:spChg chg="del">
          <ac:chgData name="Igor Shinkar" userId="db6eb1b41a9778dd" providerId="LiveId" clId="{ECECF54E-D52E-4064-B213-332304715F2F}" dt="2022-04-12T00:50:41.369" v="1371" actId="478"/>
          <ac:spMkLst>
            <pc:docMk/>
            <pc:sldMk cId="3056038396" sldId="539"/>
            <ac:spMk id="2" creationId="{00000000-0000-0000-0000-000000000000}"/>
          </ac:spMkLst>
        </pc:spChg>
        <pc:spChg chg="del">
          <ac:chgData name="Igor Shinkar" userId="db6eb1b41a9778dd" providerId="LiveId" clId="{ECECF54E-D52E-4064-B213-332304715F2F}" dt="2022-04-12T00:50:41.369" v="1371" actId="478"/>
          <ac:spMkLst>
            <pc:docMk/>
            <pc:sldMk cId="3056038396" sldId="539"/>
            <ac:spMk id="5" creationId="{00000000-0000-0000-0000-000000000000}"/>
          </ac:spMkLst>
        </pc:spChg>
        <pc:spChg chg="del">
          <ac:chgData name="Igor Shinkar" userId="db6eb1b41a9778dd" providerId="LiveId" clId="{ECECF54E-D52E-4064-B213-332304715F2F}" dt="2022-04-12T00:50:44.121" v="1372" actId="478"/>
          <ac:spMkLst>
            <pc:docMk/>
            <pc:sldMk cId="3056038396" sldId="539"/>
            <ac:spMk id="6" creationId="{00000000-0000-0000-0000-000000000000}"/>
          </ac:spMkLst>
        </pc:spChg>
        <pc:spChg chg="del">
          <ac:chgData name="Igor Shinkar" userId="db6eb1b41a9778dd" providerId="LiveId" clId="{ECECF54E-D52E-4064-B213-332304715F2F}" dt="2022-04-12T00:50:44.121" v="1372" actId="478"/>
          <ac:spMkLst>
            <pc:docMk/>
            <pc:sldMk cId="3056038396" sldId="539"/>
            <ac:spMk id="7" creationId="{00000000-0000-0000-0000-000000000000}"/>
          </ac:spMkLst>
        </pc:spChg>
        <pc:spChg chg="del">
          <ac:chgData name="Igor Shinkar" userId="db6eb1b41a9778dd" providerId="LiveId" clId="{ECECF54E-D52E-4064-B213-332304715F2F}" dt="2022-04-12T00:50:44.121" v="1372" actId="478"/>
          <ac:spMkLst>
            <pc:docMk/>
            <pc:sldMk cId="3056038396" sldId="539"/>
            <ac:spMk id="8" creationId="{00000000-0000-0000-0000-000000000000}"/>
          </ac:spMkLst>
        </pc:spChg>
        <pc:spChg chg="mod">
          <ac:chgData name="Igor Shinkar" userId="db6eb1b41a9778dd" providerId="LiveId" clId="{ECECF54E-D52E-4064-B213-332304715F2F}" dt="2022-04-12T01:00:27.544" v="1770" actId="20577"/>
          <ac:spMkLst>
            <pc:docMk/>
            <pc:sldMk cId="3056038396" sldId="539"/>
            <ac:spMk id="5122" creationId="{00000000-0000-0000-0000-000000000000}"/>
          </ac:spMkLst>
        </pc:spChg>
      </pc:sldChg>
    </pc:docChg>
  </pc:docChgLst>
  <pc:docChgLst>
    <pc:chgData name="Igor Shinkar" userId="db6eb1b41a9778dd" providerId="LiveId" clId="{206B6F92-B81A-4254-BE5D-29CC592AA233}"/>
    <pc:docChg chg="custSel addSld delSld modSld sldOrd">
      <pc:chgData name="Igor Shinkar" userId="db6eb1b41a9778dd" providerId="LiveId" clId="{206B6F92-B81A-4254-BE5D-29CC592AA233}" dt="2022-04-07T00:32:46.255" v="355" actId="1076"/>
      <pc:docMkLst>
        <pc:docMk/>
      </pc:docMkLst>
      <pc:sldChg chg="modSp mod">
        <pc:chgData name="Igor Shinkar" userId="db6eb1b41a9778dd" providerId="LiveId" clId="{206B6F92-B81A-4254-BE5D-29CC592AA233}" dt="2022-04-07T00:09:16.711" v="1" actId="6549"/>
        <pc:sldMkLst>
          <pc:docMk/>
          <pc:sldMk cId="0" sldId="256"/>
        </pc:sldMkLst>
        <pc:spChg chg="mod">
          <ac:chgData name="Igor Shinkar" userId="db6eb1b41a9778dd" providerId="LiveId" clId="{206B6F92-B81A-4254-BE5D-29CC592AA233}" dt="2022-04-07T00:09:16.711" v="1" actId="6549"/>
          <ac:spMkLst>
            <pc:docMk/>
            <pc:sldMk cId="0" sldId="256"/>
            <ac:spMk id="4097" creationId="{00000000-0000-0000-0000-000000000000}"/>
          </ac:spMkLst>
        </pc:spChg>
      </pc:sldChg>
      <pc:sldChg chg="modSp mod ord">
        <pc:chgData name="Igor Shinkar" userId="db6eb1b41a9778dd" providerId="LiveId" clId="{206B6F92-B81A-4254-BE5D-29CC592AA233}" dt="2022-04-07T00:32:46.255" v="355" actId="1076"/>
        <pc:sldMkLst>
          <pc:docMk/>
          <pc:sldMk cId="68006137" sldId="474"/>
        </pc:sldMkLst>
        <pc:spChg chg="mod">
          <ac:chgData name="Igor Shinkar" userId="db6eb1b41a9778dd" providerId="LiveId" clId="{206B6F92-B81A-4254-BE5D-29CC592AA233}" dt="2022-04-07T00:32:46.255" v="355" actId="1076"/>
          <ac:spMkLst>
            <pc:docMk/>
            <pc:sldMk cId="68006137" sldId="474"/>
            <ac:spMk id="5121" creationId="{00000000-0000-0000-0000-000000000000}"/>
          </ac:spMkLst>
        </pc:spChg>
        <pc:spChg chg="mod">
          <ac:chgData name="Igor Shinkar" userId="db6eb1b41a9778dd" providerId="LiveId" clId="{206B6F92-B81A-4254-BE5D-29CC592AA233}" dt="2022-04-07T00:10:02.016" v="41" actId="20577"/>
          <ac:spMkLst>
            <pc:docMk/>
            <pc:sldMk cId="68006137" sldId="474"/>
            <ac:spMk id="5122" creationId="{00000000-0000-0000-0000-000000000000}"/>
          </ac:spMkLst>
        </pc:spChg>
      </pc:sldChg>
      <pc:sldChg chg="modSp del mod">
        <pc:chgData name="Igor Shinkar" userId="db6eb1b41a9778dd" providerId="LiveId" clId="{206B6F92-B81A-4254-BE5D-29CC592AA233}" dt="2022-04-07T00:09:48.168" v="16" actId="47"/>
        <pc:sldMkLst>
          <pc:docMk/>
          <pc:sldMk cId="1521733858" sldId="506"/>
        </pc:sldMkLst>
        <pc:spChg chg="mod">
          <ac:chgData name="Igor Shinkar" userId="db6eb1b41a9778dd" providerId="LiveId" clId="{206B6F92-B81A-4254-BE5D-29CC592AA233}" dt="2022-04-07T00:09:33.968" v="15" actId="20577"/>
          <ac:spMkLst>
            <pc:docMk/>
            <pc:sldMk cId="1521733858" sldId="506"/>
            <ac:spMk id="18434" creationId="{00000000-0000-0000-0000-000000000000}"/>
          </ac:spMkLst>
        </pc:spChg>
      </pc:sldChg>
      <pc:sldChg chg="del">
        <pc:chgData name="Igor Shinkar" userId="db6eb1b41a9778dd" providerId="LiveId" clId="{206B6F92-B81A-4254-BE5D-29CC592AA233}" dt="2022-04-07T00:09:50.426" v="17" actId="47"/>
        <pc:sldMkLst>
          <pc:docMk/>
          <pc:sldMk cId="3475061474" sldId="507"/>
        </pc:sldMkLst>
      </pc:sldChg>
      <pc:sldChg chg="del">
        <pc:chgData name="Igor Shinkar" userId="db6eb1b41a9778dd" providerId="LiveId" clId="{206B6F92-B81A-4254-BE5D-29CC592AA233}" dt="2022-04-07T00:09:50.776" v="18" actId="47"/>
        <pc:sldMkLst>
          <pc:docMk/>
          <pc:sldMk cId="602314170" sldId="508"/>
        </pc:sldMkLst>
      </pc:sldChg>
      <pc:sldChg chg="del">
        <pc:chgData name="Igor Shinkar" userId="db6eb1b41a9778dd" providerId="LiveId" clId="{206B6F92-B81A-4254-BE5D-29CC592AA233}" dt="2022-04-07T00:09:50.953" v="19" actId="47"/>
        <pc:sldMkLst>
          <pc:docMk/>
          <pc:sldMk cId="113570816" sldId="509"/>
        </pc:sldMkLst>
      </pc:sldChg>
      <pc:sldChg chg="del">
        <pc:chgData name="Igor Shinkar" userId="db6eb1b41a9778dd" providerId="LiveId" clId="{206B6F92-B81A-4254-BE5D-29CC592AA233}" dt="2022-04-07T00:09:51.637" v="20" actId="47"/>
        <pc:sldMkLst>
          <pc:docMk/>
          <pc:sldMk cId="1151773301" sldId="510"/>
        </pc:sldMkLst>
      </pc:sldChg>
      <pc:sldChg chg="modSp modAnim">
        <pc:chgData name="Igor Shinkar" userId="db6eb1b41a9778dd" providerId="LiveId" clId="{206B6F92-B81A-4254-BE5D-29CC592AA233}" dt="2022-04-07T00:31:10.196" v="354" actId="20577"/>
        <pc:sldMkLst>
          <pc:docMk/>
          <pc:sldMk cId="1822380327" sldId="511"/>
        </pc:sldMkLst>
        <pc:spChg chg="mod">
          <ac:chgData name="Igor Shinkar" userId="db6eb1b41a9778dd" providerId="LiveId" clId="{206B6F92-B81A-4254-BE5D-29CC592AA233}" dt="2022-04-07T00:31:10.196" v="354" actId="20577"/>
          <ac:spMkLst>
            <pc:docMk/>
            <pc:sldMk cId="1822380327" sldId="511"/>
            <ac:spMk id="3" creationId="{00000000-0000-0000-0000-000000000000}"/>
          </ac:spMkLst>
        </pc:spChg>
      </pc:sldChg>
      <pc:sldChg chg="del">
        <pc:chgData name="Igor Shinkar" userId="db6eb1b41a9778dd" providerId="LiveId" clId="{206B6F92-B81A-4254-BE5D-29CC592AA233}" dt="2022-04-07T00:20:33.833" v="149" actId="47"/>
        <pc:sldMkLst>
          <pc:docMk/>
          <pc:sldMk cId="1081396464" sldId="512"/>
        </pc:sldMkLst>
      </pc:sldChg>
      <pc:sldChg chg="modSp add mod modAnim">
        <pc:chgData name="Igor Shinkar" userId="db6eb1b41a9778dd" providerId="LiveId" clId="{206B6F92-B81A-4254-BE5D-29CC592AA233}" dt="2022-04-07T00:27:28.463" v="353" actId="20577"/>
        <pc:sldMkLst>
          <pc:docMk/>
          <pc:sldMk cId="3618063509" sldId="512"/>
        </pc:sldMkLst>
        <pc:spChg chg="mod">
          <ac:chgData name="Igor Shinkar" userId="db6eb1b41a9778dd" providerId="LiveId" clId="{206B6F92-B81A-4254-BE5D-29CC592AA233}" dt="2022-04-07T00:27:28.463" v="353" actId="20577"/>
          <ac:spMkLst>
            <pc:docMk/>
            <pc:sldMk cId="3618063509" sldId="512"/>
            <ac:spMk id="5121" creationId="{00000000-0000-0000-0000-000000000000}"/>
          </ac:spMkLst>
        </pc:spChg>
        <pc:spChg chg="mod">
          <ac:chgData name="Igor Shinkar" userId="db6eb1b41a9778dd" providerId="LiveId" clId="{206B6F92-B81A-4254-BE5D-29CC592AA233}" dt="2022-04-07T00:24:58.768" v="331" actId="6549"/>
          <ac:spMkLst>
            <pc:docMk/>
            <pc:sldMk cId="3618063509" sldId="512"/>
            <ac:spMk id="512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3" name="Rectangle 1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276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4" name="Rectangle 1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30913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15765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27509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037429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342566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97326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19840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902467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10547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197901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1180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8655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25059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253453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23929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63882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57249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967216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304224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94713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3813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266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7713" y="720725"/>
            <a:ext cx="2065337" cy="57419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720725"/>
            <a:ext cx="6045200" cy="57419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8109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209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0538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1232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725" y="1949450"/>
            <a:ext cx="4341813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49450"/>
            <a:ext cx="4343400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687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1587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5367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149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11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17333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9308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9205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50125" y="684213"/>
            <a:ext cx="2208213" cy="5059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725" y="684213"/>
            <a:ext cx="6477000" cy="50593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895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1170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979613"/>
            <a:ext cx="4054475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6988" y="1979613"/>
            <a:ext cx="4056062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3320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6790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6008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971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936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45852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720725"/>
            <a:ext cx="8262937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979613"/>
            <a:ext cx="8262937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50323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448050" y="688657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722788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684213"/>
            <a:ext cx="84423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0725" y="1949450"/>
            <a:ext cx="8837613" cy="379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6318250"/>
            <a:ext cx="23479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67075" y="634682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31013" y="634682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444625"/>
            <a:ext cx="8855075" cy="5688013"/>
          </a:xfrm>
          <a:ln/>
        </p:spPr>
        <p:txBody>
          <a:bodyPr tIns="31680" anchor="t"/>
          <a:lstStyle/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CMPT 125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Introduction to Computing Science</a:t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and Programming II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  <a:p>
            <a:pPr algn="l"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Consider the following function.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int f (int n)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int sum = 0, i;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for (i=1; </a:t>
            </a:r>
            <a:r>
              <a:rPr lang="nn-NO" sz="1600" dirty="0">
                <a:solidFill>
                  <a:srgbClr val="FF0000"/>
                </a:solidFill>
              </a:rPr>
              <a:t>sum&lt;n</a:t>
            </a:r>
            <a:r>
              <a:rPr lang="nn-NO" sz="1600" dirty="0"/>
              <a:t>; </a:t>
            </a:r>
            <a:r>
              <a:rPr lang="nn-NO" sz="1600" dirty="0">
                <a:solidFill>
                  <a:schemeClr val="tx1"/>
                </a:solidFill>
              </a:rPr>
              <a:t>i=i+1</a:t>
            </a:r>
            <a:r>
              <a:rPr lang="nn-NO" sz="1600" dirty="0"/>
              <a:t>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sum += i;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return sum;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}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Prove that the running time is O(√n)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u="sng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>
                <a:solidFill>
                  <a:srgbClr val="002060"/>
                </a:solidFill>
                <a:cs typeface="Times New Roman" panose="02020603050405020304" pitchFamily="18" charset="0"/>
              </a:rPr>
              <a:t>Proof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: 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The loop stops when sum &gt;=n.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In the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i’th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iteration we have sum=1+2+3+4+…+(i-1)+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*(i+1)/2 &gt; i</a:t>
            </a:r>
            <a:r>
              <a:rPr lang="en-US" sz="18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/2.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This is &gt;n for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= 2√n. So we will stop before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=2√n</a:t>
            </a:r>
          </a:p>
        </p:txBody>
      </p:sp>
    </p:spTree>
    <p:extLst>
      <p:ext uri="{BB962C8B-B14F-4D97-AF65-F5344CB8AC3E}">
        <p14:creationId xmlns:p14="http://schemas.microsoft.com/office/powerpoint/2010/main" val="35249450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int foo(int n)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	if (n&gt;0)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		int </a:t>
            </a:r>
            <a:r>
              <a:rPr lang="en-US" sz="16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, sum = 0;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		for(</a:t>
            </a:r>
            <a:r>
              <a:rPr lang="en-US" sz="16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=0; sum&lt;n ; </a:t>
            </a:r>
            <a:r>
              <a:rPr lang="en-US" sz="16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++) 	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// note the condition is sum &lt; n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			</a:t>
            </a:r>
            <a:r>
              <a:rPr lang="en-US" sz="1600" b="1" dirty="0">
                <a:solidFill>
                  <a:srgbClr val="002060"/>
                </a:solidFill>
                <a:cs typeface="Times New Roman" panose="02020603050405020304" pitchFamily="18" charset="0"/>
              </a:rPr>
              <a:t>sum = </a:t>
            </a:r>
            <a:r>
              <a:rPr lang="en-US" sz="16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sum+i</a:t>
            </a: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		return </a:t>
            </a:r>
            <a:r>
              <a:rPr lang="en-US" sz="16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i+foo</a:t>
            </a: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(n-1);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	}</a:t>
            </a:r>
            <a:b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	return 0;</a:t>
            </a:r>
            <a:b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}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208744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Merge sort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/>
              <a:t>Q</a:t>
            </a:r>
            <a:r>
              <a:rPr lang="en-US" sz="1800" dirty="0"/>
              <a:t>: Consider the </a:t>
            </a:r>
            <a:r>
              <a:rPr lang="en-US" sz="1800" dirty="0" err="1"/>
              <a:t>MergeSort</a:t>
            </a:r>
            <a:r>
              <a:rPr lang="en-US" sz="1800" dirty="0"/>
              <a:t> we saw in class with O(n) time merge procedure.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/>
              <a:t>What is the running time of </a:t>
            </a:r>
            <a:r>
              <a:rPr lang="en-US" sz="1800" dirty="0" err="1"/>
              <a:t>MergeSort</a:t>
            </a:r>
            <a:r>
              <a:rPr lang="en-US" sz="1800" dirty="0"/>
              <a:t> on a sorted array of length n?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/>
              <a:t>Use big-O notation to state your answer. 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/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/>
              <a:t>Answer</a:t>
            </a:r>
            <a:r>
              <a:rPr lang="en-US" sz="1800" dirty="0"/>
              <a:t>: The running time is O(n log(n)) on sorted arrays of length n.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/>
              <a:t>Proof</a:t>
            </a:r>
            <a:r>
              <a:rPr lang="en-US" sz="1800" dirty="0"/>
              <a:t>:</a:t>
            </a:r>
          </a:p>
          <a:p>
            <a:pPr marL="285750" indent="-285750">
              <a:lnSpc>
                <a:spcPct val="100000"/>
              </a:lnSpc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The recursive calls do not depend on the values in the array,</a:t>
            </a:r>
          </a:p>
          <a:p>
            <a:pPr marL="285750" indent="-285750">
              <a:lnSpc>
                <a:spcPct val="100000"/>
              </a:lnSpc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For an array of length n we make 2 recursive calls on subarrays of size n/2.</a:t>
            </a:r>
          </a:p>
          <a:p>
            <a:pPr marL="285750" indent="-285750">
              <a:lnSpc>
                <a:spcPct val="100000"/>
              </a:lnSpc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For the merge procedure we merge the two halves, which takes O(n) time.</a:t>
            </a:r>
          </a:p>
          <a:p>
            <a:pPr marL="285750" indent="-285750">
              <a:lnSpc>
                <a:spcPct val="100000"/>
              </a:lnSpc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Therefore, the total runtime is T(n) = 2T(n/2) + O(n) = O(n log(n))</a:t>
            </a: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778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49"/>
            <a:ext cx="8855075" cy="5259387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Final 2019 q1c) Consider the following function.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int bar(int n)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if (n &lt;= 0)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return 0;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else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int i = 0, sum = 0;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while(sum &lt;= n*(n-1)/2)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    i++;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    sum += i;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 } </a:t>
            </a:r>
            <a:r>
              <a:rPr lang="nn-NO" sz="1600" dirty="0">
                <a:solidFill>
                  <a:schemeClr val="bg2">
                    <a:lumMod val="75000"/>
                  </a:schemeClr>
                </a:solidFill>
              </a:rPr>
              <a:t>// close while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 return i + bar(n-1);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}</a:t>
            </a:r>
            <a:r>
              <a:rPr lang="nn-NO" sz="1600" dirty="0">
                <a:solidFill>
                  <a:schemeClr val="bg2">
                    <a:lumMod val="75000"/>
                  </a:schemeClr>
                </a:solidFill>
              </a:rPr>
              <a:t> // close else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}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nn-NO" sz="1600" u="sng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>
                <a:solidFill>
                  <a:srgbClr val="002060"/>
                </a:solidFill>
                <a:cs typeface="Times New Roman" panose="02020603050405020304" pitchFamily="18" charset="0"/>
              </a:rPr>
              <a:t>Q1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: what is the output of bar on n=3?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>
                <a:solidFill>
                  <a:srgbClr val="002060"/>
                </a:solidFill>
                <a:cs typeface="Times New Roman" panose="02020603050405020304" pitchFamily="18" charset="0"/>
              </a:rPr>
              <a:t>Q2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: what is the running time of bar(n) as a function of n?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>
                <a:solidFill>
                  <a:srgbClr val="002060"/>
                </a:solidFill>
                <a:cs typeface="Times New Roman" panose="02020603050405020304" pitchFamily="18" charset="0"/>
              </a:rPr>
              <a:t>Q3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: rewrite bar() so that the running time is O(1).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1646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BST 1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Create a Binary Search Tree from the following list of insertions:</a:t>
            </a:r>
          </a:p>
          <a:p>
            <a:pPr>
              <a:defRPr/>
            </a:pPr>
            <a:r>
              <a:rPr lang="en-US" sz="2200" dirty="0"/>
              <a:t>List: 4, 2, 8, 1, 3 , 6, 5, 9, 10, 7</a:t>
            </a:r>
          </a:p>
          <a:p>
            <a:pPr marL="0" indent="0">
              <a:defRPr/>
            </a:pPr>
            <a:endParaRPr lang="en-US" sz="2200" dirty="0"/>
          </a:p>
          <a:p>
            <a:pPr marL="0" indent="0">
              <a:defRPr/>
            </a:pPr>
            <a:r>
              <a:rPr lang="en-US" sz="2200" dirty="0"/>
              <a:t>Remove 5 from the tree</a:t>
            </a:r>
          </a:p>
          <a:p>
            <a:pPr marL="0" indent="0">
              <a:defRPr/>
            </a:pPr>
            <a:r>
              <a:rPr lang="en-US" sz="2200" dirty="0"/>
              <a:t>Remove 9 from the tree</a:t>
            </a:r>
          </a:p>
          <a:p>
            <a:pPr marL="0" indent="0">
              <a:defRPr/>
            </a:pPr>
            <a:r>
              <a:rPr lang="en-US" sz="2200" dirty="0"/>
              <a:t>Remove 4 from the tree</a:t>
            </a:r>
          </a:p>
          <a:p>
            <a:pPr marL="0" indent="0">
              <a:defRPr/>
            </a:pPr>
            <a:r>
              <a:rPr lang="en-US" sz="2200" dirty="0"/>
              <a:t>   - copy 6 instead of 4</a:t>
            </a:r>
          </a:p>
          <a:p>
            <a:pPr marL="0" indent="0">
              <a:defRPr/>
            </a:pPr>
            <a:r>
              <a:rPr lang="en-US" sz="2200" dirty="0"/>
              <a:t>   - remove 6</a:t>
            </a:r>
          </a:p>
          <a:p>
            <a:pPr marL="0" indent="0">
              <a:defRPr/>
            </a:pPr>
            <a:endParaRPr lang="en-US" sz="2200" dirty="0"/>
          </a:p>
          <a:p>
            <a:pPr marL="457200" indent="-457200">
              <a:buAutoNum type="arabicPlain" startAt="2"/>
              <a:defRPr/>
            </a:pPr>
            <a:endParaRPr lang="en-US" sz="22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344DF42-D270-4FB2-8E64-623A2160B80C}"/>
              </a:ext>
            </a:extLst>
          </p:cNvPr>
          <p:cNvSpPr/>
          <p:nvPr/>
        </p:nvSpPr>
        <p:spPr bwMode="auto">
          <a:xfrm>
            <a:off x="6411912" y="2851208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930D0B2-1C42-469C-9BC5-BA3F9978234D}"/>
              </a:ext>
            </a:extLst>
          </p:cNvPr>
          <p:cNvCxnSpPr>
            <a:cxnSpLocks/>
            <a:stCxn id="5" idx="4"/>
          </p:cNvCxnSpPr>
          <p:nvPr/>
        </p:nvCxnSpPr>
        <p:spPr bwMode="auto">
          <a:xfrm>
            <a:off x="6678612" y="3308408"/>
            <a:ext cx="762000" cy="21025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C57A0C0-5F49-4676-A333-C952406C9A05}"/>
              </a:ext>
            </a:extLst>
          </p:cNvPr>
          <p:cNvCxnSpPr>
            <a:cxnSpLocks/>
            <a:endCxn id="27" idx="0"/>
          </p:cNvCxnSpPr>
          <p:nvPr/>
        </p:nvCxnSpPr>
        <p:spPr bwMode="auto">
          <a:xfrm flipH="1">
            <a:off x="6030912" y="3308408"/>
            <a:ext cx="647702" cy="32981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CA9BDF45-54D1-4127-AEF8-438BA83C821A}"/>
              </a:ext>
            </a:extLst>
          </p:cNvPr>
          <p:cNvSpPr/>
          <p:nvPr/>
        </p:nvSpPr>
        <p:spPr bwMode="auto">
          <a:xfrm>
            <a:off x="5764212" y="363822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2CC0A93-BCCA-4F42-BB69-6E9CAB667733}"/>
              </a:ext>
            </a:extLst>
          </p:cNvPr>
          <p:cNvSpPr/>
          <p:nvPr/>
        </p:nvSpPr>
        <p:spPr bwMode="auto">
          <a:xfrm>
            <a:off x="7212805" y="348547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8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D60261C-0BA6-425F-89F4-2518C7C02049}"/>
              </a:ext>
            </a:extLst>
          </p:cNvPr>
          <p:cNvSpPr/>
          <p:nvPr/>
        </p:nvSpPr>
        <p:spPr bwMode="auto">
          <a:xfrm>
            <a:off x="5321471" y="4242269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2E80708-946C-4D42-987D-FACCF02DA385}"/>
              </a:ext>
            </a:extLst>
          </p:cNvPr>
          <p:cNvCxnSpPr>
            <a:cxnSpLocks/>
            <a:stCxn id="27" idx="4"/>
            <a:endCxn id="32" idx="0"/>
          </p:cNvCxnSpPr>
          <p:nvPr/>
        </p:nvCxnSpPr>
        <p:spPr bwMode="auto">
          <a:xfrm flipH="1">
            <a:off x="5588171" y="4095424"/>
            <a:ext cx="442741" cy="14684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4E9BDC9-A0AB-4CC6-AEDA-A993CE844587}"/>
              </a:ext>
            </a:extLst>
          </p:cNvPr>
          <p:cNvCxnSpPr>
            <a:cxnSpLocks/>
            <a:stCxn id="27" idx="4"/>
            <a:endCxn id="37" idx="0"/>
          </p:cNvCxnSpPr>
          <p:nvPr/>
        </p:nvCxnSpPr>
        <p:spPr bwMode="auto">
          <a:xfrm>
            <a:off x="6030912" y="4095424"/>
            <a:ext cx="381000" cy="14684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7" name="Oval 36">
            <a:extLst>
              <a:ext uri="{FF2B5EF4-FFF2-40B4-BE49-F238E27FC236}">
                <a16:creationId xmlns:a16="http://schemas.microsoft.com/office/drawing/2014/main" id="{05454935-E231-4932-8187-D33DC60A8B75}"/>
              </a:ext>
            </a:extLst>
          </p:cNvPr>
          <p:cNvSpPr/>
          <p:nvPr/>
        </p:nvSpPr>
        <p:spPr bwMode="auto">
          <a:xfrm>
            <a:off x="6145212" y="4242269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7CE977C-DFF7-42D5-B6EB-0542CAA0D9C3}"/>
              </a:ext>
            </a:extLst>
          </p:cNvPr>
          <p:cNvCxnSpPr>
            <a:cxnSpLocks/>
            <a:endCxn id="31" idx="4"/>
          </p:cNvCxnSpPr>
          <p:nvPr/>
        </p:nvCxnSpPr>
        <p:spPr bwMode="auto">
          <a:xfrm flipV="1">
            <a:off x="7141669" y="3942671"/>
            <a:ext cx="337836" cy="28819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BE35F22E-F82A-44B7-BE12-9E1E23661567}"/>
              </a:ext>
            </a:extLst>
          </p:cNvPr>
          <p:cNvCxnSpPr>
            <a:cxnSpLocks/>
            <a:stCxn id="31" idx="4"/>
            <a:endCxn id="26" idx="0"/>
          </p:cNvCxnSpPr>
          <p:nvPr/>
        </p:nvCxnSpPr>
        <p:spPr bwMode="auto">
          <a:xfrm>
            <a:off x="7479505" y="3942671"/>
            <a:ext cx="675536" cy="2261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9" name="Oval 58">
            <a:extLst>
              <a:ext uri="{FF2B5EF4-FFF2-40B4-BE49-F238E27FC236}">
                <a16:creationId xmlns:a16="http://schemas.microsoft.com/office/drawing/2014/main" id="{9DDB28E9-BD7C-4A3D-A343-76A6D854F29F}"/>
              </a:ext>
            </a:extLst>
          </p:cNvPr>
          <p:cNvSpPr/>
          <p:nvPr/>
        </p:nvSpPr>
        <p:spPr bwMode="auto">
          <a:xfrm>
            <a:off x="6840194" y="417953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A0E8FE-3F99-4B62-A2C6-C2D5FB4BA447}"/>
              </a:ext>
            </a:extLst>
          </p:cNvPr>
          <p:cNvCxnSpPr>
            <a:cxnSpLocks/>
            <a:stCxn id="22" idx="0"/>
            <a:endCxn id="59" idx="4"/>
          </p:cNvCxnSpPr>
          <p:nvPr/>
        </p:nvCxnSpPr>
        <p:spPr bwMode="auto">
          <a:xfrm flipV="1">
            <a:off x="6792912" y="4636734"/>
            <a:ext cx="313982" cy="37482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E24DFE5-91E0-431A-B6DE-4047873F696E}"/>
              </a:ext>
            </a:extLst>
          </p:cNvPr>
          <p:cNvCxnSpPr>
            <a:cxnSpLocks/>
            <a:stCxn id="26" idx="4"/>
            <a:endCxn id="21" idx="0"/>
          </p:cNvCxnSpPr>
          <p:nvPr/>
        </p:nvCxnSpPr>
        <p:spPr bwMode="auto">
          <a:xfrm>
            <a:off x="8155041" y="4626046"/>
            <a:ext cx="533400" cy="34755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44AAA0D9-3D44-4DCF-9CA6-C26FD55A5E01}"/>
              </a:ext>
            </a:extLst>
          </p:cNvPr>
          <p:cNvSpPr/>
          <p:nvPr/>
        </p:nvSpPr>
        <p:spPr bwMode="auto">
          <a:xfrm>
            <a:off x="8421741" y="4973596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sz="1200" dirty="0">
                <a:solidFill>
                  <a:schemeClr val="tx1"/>
                </a:solidFill>
              </a:rPr>
              <a:t>10</a:t>
            </a:r>
            <a:endParaRPr kumimoji="0" lang="en-CA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3F95BC6-10DF-4F82-A10A-606F97C9BEDB}"/>
              </a:ext>
            </a:extLst>
          </p:cNvPr>
          <p:cNvSpPr/>
          <p:nvPr/>
        </p:nvSpPr>
        <p:spPr bwMode="auto">
          <a:xfrm>
            <a:off x="6526212" y="501156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044C749-02B1-4ECA-8D78-BA8761A4B04F}"/>
              </a:ext>
            </a:extLst>
          </p:cNvPr>
          <p:cNvSpPr/>
          <p:nvPr/>
        </p:nvSpPr>
        <p:spPr bwMode="auto">
          <a:xfrm>
            <a:off x="7888341" y="4168846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9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CA9F07DC-0BC9-4BCC-BF43-16F48E34F8EF}"/>
              </a:ext>
            </a:extLst>
          </p:cNvPr>
          <p:cNvSpPr/>
          <p:nvPr/>
        </p:nvSpPr>
        <p:spPr bwMode="auto">
          <a:xfrm>
            <a:off x="7310587" y="499798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B30ADCC-8C4B-4BD2-95CE-696B69DA6845}"/>
              </a:ext>
            </a:extLst>
          </p:cNvPr>
          <p:cNvCxnSpPr>
            <a:cxnSpLocks/>
            <a:stCxn id="35" idx="0"/>
            <a:endCxn id="59" idx="4"/>
          </p:cNvCxnSpPr>
          <p:nvPr/>
        </p:nvCxnSpPr>
        <p:spPr bwMode="auto">
          <a:xfrm flipH="1" flipV="1">
            <a:off x="7106894" y="4636734"/>
            <a:ext cx="470393" cy="36124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87334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622E-7 3.76312E-6 L -0.05291 -0.10668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6" y="-53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9921E-7 1.66317E-6 L -0.02126 1.66317E-6 C -0.03087 1.66317E-6 -0.04252 -0.04809 -0.04252 -0.08694 L -0.04252 -0.17388 " pathEditMode="relative" rAng="0" ptsTypes="AAAA">
                                      <p:cBhvr>
                                        <p:cTn id="108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" y="-8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331E-6 3.82612E-6 L -0.04661 -0.10815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-54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7" grpId="0" animBg="1"/>
      <p:bldP spid="31" grpId="0" animBg="1"/>
      <p:bldP spid="32" grpId="0" animBg="1"/>
      <p:bldP spid="37" grpId="0" animBg="1"/>
      <p:bldP spid="59" grpId="0" animBg="1"/>
      <p:bldP spid="59" grpId="1" animBg="1"/>
      <p:bldP spid="21" grpId="0" animBg="1"/>
      <p:bldP spid="21" grpId="1" animBg="1"/>
      <p:bldP spid="22" grpId="0" animBg="1"/>
      <p:bldP spid="22" grpId="1" animBg="1"/>
      <p:bldP spid="26" grpId="0" animBg="1"/>
      <p:bldP spid="26" grpId="1" animBg="1"/>
      <p:bldP spid="35" grpId="0" animBg="1"/>
      <p:bldP spid="3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BST 2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Create a Binary Search Tree from the following list of insertions:</a:t>
            </a:r>
          </a:p>
          <a:p>
            <a:pPr>
              <a:defRPr/>
            </a:pPr>
            <a:r>
              <a:rPr lang="en-US" sz="2200" u="sng" dirty="0"/>
              <a:t>List1</a:t>
            </a:r>
            <a:r>
              <a:rPr lang="en-US" sz="2200" dirty="0"/>
              <a:t>: 5, 1, 4, 2, 3</a:t>
            </a:r>
          </a:p>
          <a:p>
            <a:pPr>
              <a:defRPr/>
            </a:pPr>
            <a:r>
              <a:rPr lang="en-US" sz="2200" u="sng" dirty="0"/>
              <a:t>List2</a:t>
            </a:r>
            <a:r>
              <a:rPr lang="en-US" sz="2200" dirty="0"/>
              <a:t>: 5, 4, 3, 2, 1</a:t>
            </a:r>
          </a:p>
        </p:txBody>
      </p:sp>
    </p:spTree>
    <p:extLst>
      <p:ext uri="{BB962C8B-B14F-4D97-AF65-F5344CB8AC3E}">
        <p14:creationId xmlns:p14="http://schemas.microsoft.com/office/powerpoint/2010/main" val="931086365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Write an algorithm that gets a </a:t>
            </a:r>
            <a:r>
              <a:rPr lang="en-US" sz="2200" dirty="0" err="1"/>
              <a:t>preOrder</a:t>
            </a:r>
            <a:r>
              <a:rPr lang="en-US" sz="2200" dirty="0"/>
              <a:t> traversal of a BST,</a:t>
            </a:r>
            <a:br>
              <a:rPr lang="en-US" sz="2200" dirty="0"/>
            </a:br>
            <a:r>
              <a:rPr lang="en-US" sz="2200" dirty="0"/>
              <a:t>and returns the tree. Prove that such BST is unique.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u="sng" dirty="0"/>
              <a:t>Example</a:t>
            </a:r>
            <a:r>
              <a:rPr lang="en-US" sz="2200" dirty="0"/>
              <a:t>: Suppose the </a:t>
            </a:r>
            <a:r>
              <a:rPr lang="en-US" sz="2200" dirty="0" err="1"/>
              <a:t>preOrder</a:t>
            </a:r>
            <a:r>
              <a:rPr lang="en-US" sz="2200" dirty="0"/>
              <a:t> is: 6,4,3,1,5,9,8,7. What is the BST?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b="1" dirty="0"/>
              <a:t>Root=6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b="1" dirty="0"/>
              <a:t>Left subtree of 6: [4,3,1,5] - </a:t>
            </a:r>
            <a:r>
              <a:rPr lang="en-US" sz="2200" b="1" dirty="0" err="1"/>
              <a:t>elts</a:t>
            </a:r>
            <a:r>
              <a:rPr lang="en-US" sz="2200" b="1" dirty="0"/>
              <a:t>&lt;6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The root is 4.   Left = [3 1] Right = [5]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Look at [3,1] – 3 is the root, 1 is on the left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b="1" dirty="0"/>
              <a:t>Right subtree of 6 is [9,8,7] – </a:t>
            </a:r>
            <a:r>
              <a:rPr lang="en-US" sz="2200" b="1" dirty="0" err="1"/>
              <a:t>elts</a:t>
            </a:r>
            <a:r>
              <a:rPr lang="en-US" sz="2200" b="1" dirty="0"/>
              <a:t>&gt;6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9 is the root [8,7] are both on the left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[8,7]: 8 is the root and 7 is on the left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				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DD3C277-8F15-4F50-8519-A5CF46C3DEB0}"/>
              </a:ext>
            </a:extLst>
          </p:cNvPr>
          <p:cNvCxnSpPr>
            <a:cxnSpLocks/>
          </p:cNvCxnSpPr>
          <p:nvPr/>
        </p:nvCxnSpPr>
        <p:spPr bwMode="auto">
          <a:xfrm flipV="1">
            <a:off x="8059072" y="6005432"/>
            <a:ext cx="200697" cy="60067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BST 3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668A9D-3194-4085-BA47-CB604B5E61D1}"/>
              </a:ext>
            </a:extLst>
          </p:cNvPr>
          <p:cNvCxnSpPr>
            <a:cxnSpLocks/>
            <a:endCxn id="5" idx="4"/>
          </p:cNvCxnSpPr>
          <p:nvPr/>
        </p:nvCxnSpPr>
        <p:spPr bwMode="auto">
          <a:xfrm flipV="1">
            <a:off x="7518595" y="4030835"/>
            <a:ext cx="426177" cy="4572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15E01AB3-A7AC-43D2-9603-2A4FED894178}"/>
              </a:ext>
            </a:extLst>
          </p:cNvPr>
          <p:cNvSpPr/>
          <p:nvPr/>
        </p:nvSpPr>
        <p:spPr bwMode="auto">
          <a:xfrm>
            <a:off x="7678072" y="357363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C8DE57F-018D-43C0-B693-C741BA75DB82}"/>
              </a:ext>
            </a:extLst>
          </p:cNvPr>
          <p:cNvCxnSpPr>
            <a:cxnSpLocks/>
            <a:stCxn id="5" idx="4"/>
          </p:cNvCxnSpPr>
          <p:nvPr/>
        </p:nvCxnSpPr>
        <p:spPr bwMode="auto">
          <a:xfrm>
            <a:off x="7944772" y="4030835"/>
            <a:ext cx="403163" cy="58374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AF891FC9-2B36-465D-B2BE-F114DEB5EF1A}"/>
              </a:ext>
            </a:extLst>
          </p:cNvPr>
          <p:cNvSpPr/>
          <p:nvPr/>
        </p:nvSpPr>
        <p:spPr bwMode="auto">
          <a:xfrm>
            <a:off x="7251895" y="448803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FD135B6-E0A8-4FF1-B25C-8F0A80FC04D7}"/>
              </a:ext>
            </a:extLst>
          </p:cNvPr>
          <p:cNvCxnSpPr>
            <a:cxnSpLocks/>
          </p:cNvCxnSpPr>
          <p:nvPr/>
        </p:nvCxnSpPr>
        <p:spPr bwMode="auto">
          <a:xfrm flipV="1">
            <a:off x="6966138" y="4945235"/>
            <a:ext cx="426177" cy="4572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CC1C75C-6E6C-4C92-9D55-A74968F25D0B}"/>
              </a:ext>
            </a:extLst>
          </p:cNvPr>
          <p:cNvCxnSpPr>
            <a:cxnSpLocks/>
          </p:cNvCxnSpPr>
          <p:nvPr/>
        </p:nvCxnSpPr>
        <p:spPr bwMode="auto">
          <a:xfrm>
            <a:off x="7392315" y="4945235"/>
            <a:ext cx="403163" cy="58374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E23C1073-BADA-4B6E-A0C5-939D705CFDD7}"/>
              </a:ext>
            </a:extLst>
          </p:cNvPr>
          <p:cNvSpPr/>
          <p:nvPr/>
        </p:nvSpPr>
        <p:spPr bwMode="auto">
          <a:xfrm>
            <a:off x="7411372" y="539690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7AD25B7-0279-485A-808E-EAD1E0224463}"/>
              </a:ext>
            </a:extLst>
          </p:cNvPr>
          <p:cNvSpPr/>
          <p:nvPr/>
        </p:nvSpPr>
        <p:spPr bwMode="auto">
          <a:xfrm>
            <a:off x="6718495" y="539556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2782431-3784-470A-9CD3-D9E8438B7543}"/>
              </a:ext>
            </a:extLst>
          </p:cNvPr>
          <p:cNvCxnSpPr>
            <a:cxnSpLocks/>
          </p:cNvCxnSpPr>
          <p:nvPr/>
        </p:nvCxnSpPr>
        <p:spPr bwMode="auto">
          <a:xfrm flipV="1">
            <a:off x="6337495" y="5714103"/>
            <a:ext cx="426177" cy="4572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3502A0B1-9741-4971-AA7E-916B5DE7CEEE}"/>
              </a:ext>
            </a:extLst>
          </p:cNvPr>
          <p:cNvSpPr/>
          <p:nvPr/>
        </p:nvSpPr>
        <p:spPr bwMode="auto">
          <a:xfrm>
            <a:off x="6089852" y="616443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11334CF-1369-4855-B88D-4DE4E7D07E74}"/>
              </a:ext>
            </a:extLst>
          </p:cNvPr>
          <p:cNvSpPr/>
          <p:nvPr/>
        </p:nvSpPr>
        <p:spPr bwMode="auto">
          <a:xfrm>
            <a:off x="8240712" y="4548540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9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CBC074C-F4CD-493C-8F06-0B584A310D7A}"/>
              </a:ext>
            </a:extLst>
          </p:cNvPr>
          <p:cNvCxnSpPr>
            <a:cxnSpLocks/>
            <a:endCxn id="17" idx="4"/>
          </p:cNvCxnSpPr>
          <p:nvPr/>
        </p:nvCxnSpPr>
        <p:spPr bwMode="auto">
          <a:xfrm flipV="1">
            <a:off x="8306715" y="5005740"/>
            <a:ext cx="200697" cy="60067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D61D1F94-F8F0-4926-9C4A-48E1F88D6646}"/>
              </a:ext>
            </a:extLst>
          </p:cNvPr>
          <p:cNvSpPr/>
          <p:nvPr/>
        </p:nvSpPr>
        <p:spPr bwMode="auto">
          <a:xfrm>
            <a:off x="8059072" y="559954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8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4A4DE42-A9CC-46F7-8BBA-18261FFCAE82}"/>
              </a:ext>
            </a:extLst>
          </p:cNvPr>
          <p:cNvSpPr/>
          <p:nvPr/>
        </p:nvSpPr>
        <p:spPr bwMode="auto">
          <a:xfrm>
            <a:off x="7811429" y="65992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88051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4" grpId="0" animBg="1"/>
      <p:bldP spid="16" grpId="0" animBg="1"/>
      <p:bldP spid="17" grpId="0" animBg="1"/>
      <p:bldP spid="19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BST 4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600" dirty="0"/>
              <a:t>We are given a binary tree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600" dirty="0"/>
              <a:t>Suppose that for every node in the tree it holds that</a:t>
            </a:r>
          </a:p>
          <a:p>
            <a:pPr marL="514350" indent="-457200">
              <a:buFont typeface="Arial" panose="020B0604020202020204" pitchFamily="34" charset="0"/>
              <a:buChar char="•"/>
            </a:pPr>
            <a:r>
              <a:rPr lang="en-US" altLang="he-IL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(node-&gt;left == NULL  || node-&gt;left-&gt;data  &lt;= node-&gt;data)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600" dirty="0"/>
              <a:t>AND</a:t>
            </a:r>
            <a:r>
              <a:rPr lang="en-US" altLang="he-IL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514350" indent="-457200">
              <a:buFont typeface="Arial" panose="020B0604020202020204" pitchFamily="34" charset="0"/>
              <a:buChar char="•"/>
            </a:pPr>
            <a:r>
              <a:rPr lang="en-US" altLang="he-IL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(node-&gt;right == NULL  || node-&gt; right-&gt;data  &gt;= node-&gt;data)</a:t>
            </a:r>
          </a:p>
          <a:p>
            <a:pPr marL="57150" indent="0">
              <a:buFont typeface="Arial" panose="020B0604020202020204" pitchFamily="34" charset="0"/>
              <a:buNone/>
            </a:pPr>
            <a:endParaRPr lang="en-US" altLang="he-IL" sz="2600" dirty="0"/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600" dirty="0"/>
              <a:t>Does this imply that T is a Binary Search Tree?</a:t>
            </a:r>
          </a:p>
          <a:p>
            <a:pPr marL="514350" indent="-457200">
              <a:buFontTx/>
              <a:buChar char="-"/>
            </a:pPr>
            <a:r>
              <a:rPr lang="en-US" altLang="he-IL" sz="2600" dirty="0"/>
              <a:t>If yes, prove it.</a:t>
            </a:r>
          </a:p>
          <a:p>
            <a:pPr marL="514350" indent="-457200">
              <a:buFontTx/>
              <a:buChar char="-"/>
            </a:pPr>
            <a:r>
              <a:rPr lang="en-US" altLang="he-IL" sz="2600"/>
              <a:t>If not, </a:t>
            </a:r>
            <a:r>
              <a:rPr lang="en-US" altLang="he-IL" sz="2600" dirty="0"/>
              <a:t>provide a counterexample.</a:t>
            </a:r>
          </a:p>
        </p:txBody>
      </p:sp>
    </p:spTree>
    <p:extLst>
      <p:ext uri="{BB962C8B-B14F-4D97-AF65-F5344CB8AC3E}">
        <p14:creationId xmlns:p14="http://schemas.microsoft.com/office/powerpoint/2010/main" val="2530157767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Queues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49"/>
            <a:ext cx="8855075" cy="5259387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Write the states of the queue for this execution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queue_t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* q =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queue_create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(); []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enqueue(q, 1);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enqueue(q, 2);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enqueue(q, 3);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enqueue(q, 4);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dequeue(q);	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enqueue(q, 5);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enqueue(q, 1);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dequeue(q);	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enqueue(q, 1);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enqueue(q, 3);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dequeue(q);	</a:t>
            </a:r>
          </a:p>
        </p:txBody>
      </p:sp>
    </p:spTree>
    <p:extLst>
      <p:ext uri="{BB962C8B-B14F-4D97-AF65-F5344CB8AC3E}">
        <p14:creationId xmlns:p14="http://schemas.microsoft.com/office/powerpoint/2010/main" val="3929566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One last problem on sorting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Given an array A=[4,3,6,1,2,5] we perform Insertion Sort on it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Insert 4: [4,3,6,1,2,5]: 0 swaps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Insert 3: [3,4,6,1,2,5]: 1 swaps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Insert 6: [3,4,6,1,2,5]: 0 swaps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Insert 1: [1,3,4,6,2,5]: 3 swaps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Insert 2: [1,2,3,4,6,5]: 3 swaps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Insert 5: [1,2,3,4,5,6]: 1 swaps</a:t>
            </a:r>
          </a:p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u="sng" dirty="0"/>
              <a:t>Problem</a:t>
            </a:r>
            <a:r>
              <a:rPr lang="de-DE" altLang="en-US" sz="2000" dirty="0"/>
              <a:t>: Write an algorithm that gets an array s[0...n-1],</a:t>
            </a:r>
            <a:br>
              <a:rPr lang="de-DE" altLang="en-US" sz="2000" dirty="0"/>
            </a:br>
            <a:r>
              <a:rPr lang="de-DE" altLang="en-US" sz="2000" dirty="0"/>
              <a:t>and outputs an array A with a permutation of {1...n} such that when running InsertionSort on A the insertion sort makes s[i] swaps in the i‘th iteration.</a:t>
            </a:r>
          </a:p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What is the running time of your algorithm?</a:t>
            </a:r>
          </a:p>
        </p:txBody>
      </p:sp>
      <p:sp>
        <p:nvSpPr>
          <p:cNvPr id="2" name="Rounded Rectangle 1"/>
          <p:cNvSpPr/>
          <p:nvPr/>
        </p:nvSpPr>
        <p:spPr bwMode="auto">
          <a:xfrm>
            <a:off x="3592512" y="2332037"/>
            <a:ext cx="228600" cy="2743200"/>
          </a:xfrm>
          <a:prstGeom prst="roundRect">
            <a:avLst/>
          </a:prstGeom>
          <a:solidFill>
            <a:srgbClr val="00B8FF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4735512" y="2941637"/>
            <a:ext cx="4038600" cy="685800"/>
          </a:xfrm>
          <a:prstGeom prst="roundRect">
            <a:avLst/>
          </a:prstGeom>
          <a:solidFill>
            <a:srgbClr val="00B8FF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dirty="0">
                <a:solidFill>
                  <a:schemeClr val="tx1"/>
                </a:solidFill>
              </a:rPr>
              <a:t>Look at the number of swaps</a:t>
            </a:r>
            <a:br>
              <a:rPr lang="de-DE" altLang="en-US" dirty="0">
                <a:solidFill>
                  <a:schemeClr val="tx1"/>
                </a:solidFill>
              </a:rPr>
            </a:br>
            <a:r>
              <a:rPr lang="de-DE" altLang="en-US" dirty="0">
                <a:solidFill>
                  <a:schemeClr val="tx1"/>
                </a:solidFill>
              </a:rPr>
              <a:t>as an array s[0...5] with s[i]≤i for all i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5802312" y="6151177"/>
            <a:ext cx="1066800" cy="415925"/>
          </a:xfrm>
          <a:prstGeom prst="roundRect">
            <a:avLst/>
          </a:prstGeom>
          <a:solidFill>
            <a:srgbClr val="00B8FF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>
                <a:solidFill>
                  <a:schemeClr val="tx1"/>
                </a:solidFill>
              </a:rPr>
              <a:t>O`(</a:t>
            </a:r>
            <a:r>
              <a:rPr lang="de-DE" altLang="en-US" dirty="0">
                <a:solidFill>
                  <a:schemeClr val="tx1"/>
                </a:solidFill>
              </a:rPr>
              <a:t>n</a:t>
            </a:r>
            <a:r>
              <a:rPr lang="de-DE" altLang="en-US" baseline="30000" dirty="0">
                <a:solidFill>
                  <a:schemeClr val="tx1"/>
                </a:solidFill>
              </a:rPr>
              <a:t>2</a:t>
            </a:r>
            <a:r>
              <a:rPr lang="de-DE" altLang="en-US" dirty="0">
                <a:solidFill>
                  <a:schemeClr val="tx1"/>
                </a:solidFill>
              </a:rPr>
              <a:t>)?</a:t>
            </a:r>
          </a:p>
        </p:txBody>
      </p:sp>
      <p:sp>
        <p:nvSpPr>
          <p:cNvPr id="7" name="Rounded Rectangle 6"/>
          <p:cNvSpPr/>
          <p:nvPr/>
        </p:nvSpPr>
        <p:spPr bwMode="auto">
          <a:xfrm>
            <a:off x="6945312" y="6151177"/>
            <a:ext cx="1600200" cy="415925"/>
          </a:xfrm>
          <a:prstGeom prst="roundRect">
            <a:avLst/>
          </a:prstGeom>
          <a:solidFill>
            <a:srgbClr val="00B8FF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dirty="0">
                <a:solidFill>
                  <a:schemeClr val="tx1"/>
                </a:solidFill>
              </a:rPr>
              <a:t>O(n log(n))?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8616665" y="6151177"/>
            <a:ext cx="959135" cy="415925"/>
          </a:xfrm>
          <a:prstGeom prst="roundRect">
            <a:avLst/>
          </a:prstGeom>
          <a:solidFill>
            <a:srgbClr val="00B8FF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dirty="0">
                <a:solidFill>
                  <a:schemeClr val="tx1"/>
                </a:solidFill>
              </a:rPr>
              <a:t>O(n)?</a:t>
            </a:r>
          </a:p>
        </p:txBody>
      </p:sp>
    </p:spTree>
    <p:extLst>
      <p:ext uri="{BB962C8B-B14F-4D97-AF65-F5344CB8AC3E}">
        <p14:creationId xmlns:p14="http://schemas.microsoft.com/office/powerpoint/2010/main" val="7447274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Final exam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Monday, April 20, 8:30am-11:30am. Location: WMC3260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Same format as the midterm and previous exams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exam is pen and paper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Closed books, no cheat sheets, no calculators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For previous exams look at the course homepage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material includes everything we did in the course and in </a:t>
            </a:r>
            <a:r>
              <a:rPr lang="de-DE" sz="2000">
                <a:latin typeface="Arial" panose="020B0604020202020204" pitchFamily="34" charset="0"/>
                <a:cs typeface="Arial" panose="020B0604020202020204" pitchFamily="34" charset="0"/>
              </a:rPr>
              <a:t>the labs</a:t>
            </a:r>
          </a:p>
          <a:p>
            <a:pPr marL="0" indent="0"/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46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One last problem on sorting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A</a:t>
            </a:r>
            <a:r>
              <a:rPr lang="de-DE" altLang="en-US" sz="2000" baseline="-25000" dirty="0"/>
              <a:t>final </a:t>
            </a:r>
            <a:r>
              <a:rPr lang="de-DE" altLang="en-US" sz="2000" dirty="0"/>
              <a:t>= [1,2,3,4,5,6]</a:t>
            </a:r>
          </a:p>
          <a:p>
            <a:pPr marL="104775" indent="0"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s = [0,1,0,3,3,1]</a:t>
            </a:r>
          </a:p>
          <a:p>
            <a:pPr marL="104775" indent="0"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endParaRPr lang="de-DE" altLang="en-US" sz="2000" dirty="0"/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Before the last iteration A was [1,2,3,4,</a:t>
            </a:r>
            <a:r>
              <a:rPr lang="de-DE" altLang="en-US" sz="2000" dirty="0">
                <a:solidFill>
                  <a:srgbClr val="FF0000"/>
                </a:solidFill>
              </a:rPr>
              <a:t>6,5</a:t>
            </a:r>
            <a:r>
              <a:rPr lang="de-DE" altLang="en-US" sz="2000" dirty="0"/>
              <a:t>]</a:t>
            </a:r>
            <a:br>
              <a:rPr lang="de-DE" altLang="en-US" sz="2000" dirty="0"/>
            </a:br>
            <a:r>
              <a:rPr lang="de-DE" altLang="en-US" sz="2000" dirty="0"/>
              <a:t>because in the last iteration 5 made one swap(6,5)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 the second last iteartion A was: [1,</a:t>
            </a:r>
            <a:r>
              <a:rPr lang="de-DE" altLang="en-US" sz="2000" b="1" dirty="0"/>
              <a:t>3,4,6,</a:t>
            </a:r>
            <a:r>
              <a:rPr lang="de-DE" altLang="en-US" sz="2000" b="1" dirty="0">
                <a:solidFill>
                  <a:srgbClr val="FF0000"/>
                </a:solidFill>
              </a:rPr>
              <a:t>2</a:t>
            </a:r>
            <a:r>
              <a:rPr lang="de-DE" altLang="en-US" sz="2000" dirty="0"/>
              <a:t>,5]</a:t>
            </a:r>
          </a:p>
          <a:p>
            <a:pPr marL="104775" indent="0"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	because in the last iteration 2 made three swaps: (6,2), (4,2), (3,2)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 the third last iteartion A was: [</a:t>
            </a:r>
            <a:r>
              <a:rPr lang="de-DE" altLang="en-US" sz="2000" b="1" dirty="0"/>
              <a:t>3,4,6</a:t>
            </a:r>
            <a:r>
              <a:rPr lang="de-DE" altLang="en-US" sz="2000" dirty="0"/>
              <a:t>,</a:t>
            </a:r>
            <a:r>
              <a:rPr lang="de-DE" altLang="en-US" sz="2000" b="1" dirty="0">
                <a:solidFill>
                  <a:srgbClr val="FF0000"/>
                </a:solidFill>
              </a:rPr>
              <a:t>1</a:t>
            </a:r>
            <a:r>
              <a:rPr lang="de-DE" altLang="en-US" sz="2000" dirty="0"/>
              <a:t>,2,5]</a:t>
            </a:r>
          </a:p>
          <a:p>
            <a:pPr marL="104775" indent="0"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	because in the last iteration 1 made three swaps: (6,1), (4,1), (3,1)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Before that A was: [</a:t>
            </a:r>
            <a:r>
              <a:rPr lang="de-DE" altLang="en-US" sz="2000" dirty="0">
                <a:solidFill>
                  <a:schemeClr val="tx1"/>
                </a:solidFill>
              </a:rPr>
              <a:t>3,4,6,1,</a:t>
            </a:r>
            <a:r>
              <a:rPr lang="de-DE" altLang="en-US" sz="2000" dirty="0"/>
              <a:t>2,5]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Before that A was: [</a:t>
            </a:r>
            <a:r>
              <a:rPr lang="de-DE" altLang="en-US" sz="2000" dirty="0">
                <a:solidFill>
                  <a:schemeClr val="tx1"/>
                </a:solidFill>
              </a:rPr>
              <a:t>4,3,6,1,</a:t>
            </a:r>
            <a:r>
              <a:rPr lang="de-DE" altLang="en-US" sz="2000" dirty="0"/>
              <a:t>2,5] – we had one swap(4,3)</a:t>
            </a:r>
          </a:p>
          <a:p>
            <a:pPr marL="104775" indent="0"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endParaRPr lang="de-DE" altLang="en-US" sz="2000" dirty="0"/>
          </a:p>
          <a:p>
            <a:pPr marL="104775" indent="0"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endParaRPr lang="de-DE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0560383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949450"/>
            <a:ext cx="8855075" cy="4808538"/>
          </a:xfrm>
          <a:ln/>
        </p:spPr>
        <p:txBody>
          <a:bodyPr tIns="52920" anchor="t"/>
          <a:lstStyle/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Questions?</a:t>
            </a:r>
          </a:p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Comments?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2200" u="sng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Q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: Let f(n) = 1</a:t>
            </a:r>
            <a:r>
              <a:rPr lang="en-US" sz="2200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+2</a:t>
            </a:r>
            <a:r>
              <a:rPr lang="en-US" sz="2200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+3</a:t>
            </a:r>
            <a:r>
              <a:rPr lang="en-US" sz="2200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+…+n</a:t>
            </a:r>
            <a:r>
              <a:rPr lang="en-US" sz="2200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. Prove that f(n) = O(n</a:t>
            </a:r>
            <a:r>
              <a:rPr lang="en-US" sz="2200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4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)</a:t>
            </a:r>
          </a:p>
          <a:p>
            <a:pPr marL="0" indent="0">
              <a:defRPr/>
            </a:pPr>
            <a:r>
              <a:rPr lang="en-US" sz="2200" u="sng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Proof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: Need to show that there is a constant c such that </a:t>
            </a:r>
            <a:r>
              <a:rPr lang="en-US" sz="2200" b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f(n) &lt;= cn</a:t>
            </a:r>
            <a:r>
              <a:rPr lang="en-US" sz="2200" b="1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4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for all n&gt;1.</a:t>
            </a:r>
          </a:p>
          <a:p>
            <a:pPr marL="0" indent="0">
              <a:defRPr/>
            </a:pPr>
            <a:endParaRPr lang="en-US" sz="220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Let’s show it with c=1.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- f(n) = 1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+2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+3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+… (n-1)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 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+n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&lt;= n*n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= n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4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The summation has n terms and each term is &lt;= n</a:t>
            </a:r>
            <a:r>
              <a:rPr lang="en-US" sz="2200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.</a:t>
            </a:r>
          </a:p>
          <a:p>
            <a:pPr marL="0" indent="0">
              <a:defRPr/>
            </a:pPr>
            <a:endParaRPr lang="en-US" sz="220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Q: is n</a:t>
            </a:r>
            <a:r>
              <a:rPr lang="en-US" sz="2200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4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the tight answer? A: yes, f(n) &gt; n</a:t>
            </a:r>
            <a:r>
              <a:rPr lang="en-US" sz="2200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4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/16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Because</a:t>
            </a:r>
            <a:b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</a:b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f(n) &gt; (n/2)</a:t>
            </a:r>
            <a:r>
              <a:rPr lang="en-US" sz="2200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+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(n/2+1)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+ (n/2+2)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… (n-1)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+ n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&gt; (n/2)*(n/2)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= n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4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/16</a:t>
            </a:r>
            <a:endParaRPr lang="en-US" sz="220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2361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2200" u="sng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Q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: Write bar(n) with running time T(n) = </a:t>
            </a:r>
            <a:r>
              <a:rPr lang="en-US" sz="22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T(n/2)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+ O(n), and T(1)=1. </a:t>
            </a:r>
          </a:p>
          <a:p>
            <a:pPr marL="0" indent="0">
              <a:defRPr/>
            </a:pPr>
            <a:endParaRPr lang="en-US" sz="220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void bar(n) {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 if (n&lt;=1)</a:t>
            </a:r>
            <a:b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</a:b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   return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 </a:t>
            </a:r>
            <a:r>
              <a:rPr lang="en-US" sz="22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for (int </a:t>
            </a:r>
            <a:r>
              <a:rPr lang="en-US" sz="2200" dirty="0" err="1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i</a:t>
            </a:r>
            <a:r>
              <a:rPr lang="en-US" sz="22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=0; </a:t>
            </a:r>
            <a:r>
              <a:rPr lang="en-US" sz="2200" dirty="0" err="1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i</a:t>
            </a:r>
            <a:r>
              <a:rPr lang="en-US" sz="22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&lt;n; </a:t>
            </a:r>
            <a:r>
              <a:rPr lang="en-US" sz="2200" dirty="0" err="1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i</a:t>
            </a:r>
            <a:r>
              <a:rPr lang="en-US" sz="22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++)</a:t>
            </a:r>
            <a:br>
              <a:rPr lang="en-US" sz="22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</a:br>
            <a:r>
              <a:rPr lang="en-US" sz="22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    print(</a:t>
            </a:r>
            <a:r>
              <a:rPr lang="en-US" sz="2200" dirty="0" err="1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i</a:t>
            </a:r>
            <a:r>
              <a:rPr lang="en-US" sz="22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)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 </a:t>
            </a:r>
            <a:r>
              <a:rPr lang="en-US" sz="22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bar(n/2)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}</a:t>
            </a:r>
          </a:p>
          <a:p>
            <a:pPr marL="0" indent="0">
              <a:defRPr/>
            </a:pPr>
            <a:br>
              <a:rPr lang="en-US" sz="2200" b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</a:br>
            <a:r>
              <a:rPr lang="en-US" sz="2200" b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Prove that T(n) = O(n). 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You may assume n is power of 2</a:t>
            </a:r>
          </a:p>
          <a:p>
            <a:pPr marL="0" indent="0">
              <a:defRPr/>
            </a:pPr>
            <a:endParaRPr lang="en-US" sz="2200" u="sng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93DF51-7B92-4BBA-855D-CAFB9B155F53}"/>
              </a:ext>
            </a:extLst>
          </p:cNvPr>
          <p:cNvSpPr txBox="1"/>
          <p:nvPr/>
        </p:nvSpPr>
        <p:spPr>
          <a:xfrm>
            <a:off x="5573712" y="2865436"/>
            <a:ext cx="3352800" cy="24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What will bar(8) print?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  0 1 2 3 4 5 6 7</a:t>
            </a:r>
          </a:p>
          <a:p>
            <a:r>
              <a:rPr lang="en-US" dirty="0">
                <a:solidFill>
                  <a:schemeClr val="tx1"/>
                </a:solidFill>
              </a:rPr>
              <a:t>Recursive call bar(4)</a:t>
            </a:r>
          </a:p>
          <a:p>
            <a:r>
              <a:rPr lang="en-US" b="1" dirty="0">
                <a:solidFill>
                  <a:schemeClr val="tx1"/>
                </a:solidFill>
              </a:rPr>
              <a:t>  0 1 2 3</a:t>
            </a:r>
          </a:p>
          <a:p>
            <a:r>
              <a:rPr lang="en-US" dirty="0">
                <a:solidFill>
                  <a:schemeClr val="tx1"/>
                </a:solidFill>
              </a:rPr>
              <a:t>Recursive call bar(2)</a:t>
            </a:r>
          </a:p>
          <a:p>
            <a:r>
              <a:rPr lang="en-US" b="1" dirty="0">
                <a:solidFill>
                  <a:schemeClr val="tx1"/>
                </a:solidFill>
              </a:rPr>
              <a:t>  0 1</a:t>
            </a:r>
          </a:p>
          <a:p>
            <a:r>
              <a:rPr lang="en-US" dirty="0">
                <a:solidFill>
                  <a:schemeClr val="tx1"/>
                </a:solidFill>
              </a:rPr>
              <a:t>Recursive call bar(1)</a:t>
            </a:r>
          </a:p>
          <a:p>
            <a:r>
              <a:rPr lang="en-US" dirty="0">
                <a:solidFill>
                  <a:schemeClr val="tx1"/>
                </a:solidFill>
              </a:rPr>
              <a:t>  returns</a:t>
            </a:r>
          </a:p>
        </p:txBody>
      </p:sp>
    </p:spTree>
    <p:extLst>
      <p:ext uri="{BB962C8B-B14F-4D97-AF65-F5344CB8AC3E}">
        <p14:creationId xmlns:p14="http://schemas.microsoft.com/office/powerpoint/2010/main" val="4103304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2200" u="sng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Q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: T(n) = T(n/2) + n, and T(1)=1.    Prove that T(n) = O(n)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You may assume Let’s suppose that n is a power of 2</a:t>
            </a:r>
          </a:p>
          <a:p>
            <a:pPr marL="0" indent="0">
              <a:defRPr/>
            </a:pPr>
            <a:endParaRPr lang="en-US" sz="2200" u="sng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  <a:p>
            <a:pPr marL="0" indent="0">
              <a:defRPr/>
            </a:pPr>
            <a:r>
              <a:rPr lang="en-US" sz="2200" u="sng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Proof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: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 T(n) = </a:t>
            </a:r>
            <a:r>
              <a:rPr lang="en-US" sz="22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T(n/2)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+ n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         = </a:t>
            </a:r>
            <a:r>
              <a:rPr lang="en-US" sz="2200" dirty="0">
                <a:solidFill>
                  <a:srgbClr val="FF0000"/>
                </a:solidFill>
                <a:cs typeface="Times New Roman" panose="02020603050405020304" pitchFamily="18" charset="0"/>
              </a:rPr>
              <a:t>T(n/4) + n/2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+ n = </a:t>
            </a:r>
            <a:r>
              <a:rPr lang="en-US" sz="2200" dirty="0">
                <a:solidFill>
                  <a:srgbClr val="00B050"/>
                </a:solidFill>
                <a:cs typeface="Times New Roman" panose="02020603050405020304" pitchFamily="18" charset="0"/>
              </a:rPr>
              <a:t>T(n/4) 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+ n/2 + n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						    = </a:t>
            </a:r>
            <a:r>
              <a:rPr lang="en-US" sz="2200" dirty="0">
                <a:solidFill>
                  <a:srgbClr val="00B050"/>
                </a:solidFill>
                <a:cs typeface="Times New Roman" panose="02020603050405020304" pitchFamily="18" charset="0"/>
              </a:rPr>
              <a:t>T(n/8) + n/4 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+ n/2 + n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						    = T(1) + 2 + 4 …+ n/16 + n/8 + n/4 + n/2 + n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						    = 1 + 2 + 4 …+ n/16 + n/8 + n/4 + n/2 + n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						    &lt; n ( 1+ ½ + ¼ +1/8 +…) = 2n</a:t>
            </a:r>
          </a:p>
          <a:p>
            <a:pPr marL="0" indent="0">
              <a:defRPr/>
            </a:pPr>
            <a:endParaRPr lang="en-US" sz="22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en-US" sz="22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en-US" sz="220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6128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49"/>
            <a:ext cx="8855075" cy="5259387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Consider the following function.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int f (int n)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int sum = 0, i, j;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for (i=0; i&lt;n; i++)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for (j=0; j&lt;</a:t>
            </a:r>
            <a:r>
              <a:rPr lang="nn-NO" sz="1600" dirty="0">
                <a:solidFill>
                  <a:srgbClr val="FF0000"/>
                </a:solidFill>
              </a:rPr>
              <a:t>i</a:t>
            </a:r>
            <a:r>
              <a:rPr lang="nn-NO" sz="1600" dirty="0"/>
              <a:t>; </a:t>
            </a:r>
            <a:r>
              <a:rPr lang="nn-NO" sz="1600" dirty="0">
                <a:solidFill>
                  <a:srgbClr val="FF0000"/>
                </a:solidFill>
              </a:rPr>
              <a:t>j++</a:t>
            </a:r>
            <a:r>
              <a:rPr lang="nn-NO" sz="1600" dirty="0"/>
              <a:t>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sum += 1;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return sum;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}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Prove that the running time is O(n</a:t>
            </a:r>
            <a:r>
              <a:rPr lang="en-US" sz="18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u="sng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>
                <a:solidFill>
                  <a:srgbClr val="002060"/>
                </a:solidFill>
                <a:cs typeface="Times New Roman" panose="02020603050405020304" pitchFamily="18" charset="0"/>
              </a:rPr>
              <a:t>Proof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: We have n iterations of the outer loop: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= 0..n-1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	For each fixed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, the inner loop has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iterations.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Therefore, the total running time: 1+2+3+4+…(n-1) = n(n-1)/2 &lt; n</a:t>
            </a:r>
            <a:r>
              <a:rPr lang="en-US" sz="18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69308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49"/>
            <a:ext cx="8855075" cy="5259387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Consider the following function.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int f (int n)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int sum = 0, i, j;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for (i=0; i&lt;n; i++)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for (j=1; j&lt;i; </a:t>
            </a:r>
            <a:r>
              <a:rPr lang="nn-NO" sz="1600" dirty="0">
                <a:solidFill>
                  <a:srgbClr val="FF0000"/>
                </a:solidFill>
              </a:rPr>
              <a:t>j=j*2</a:t>
            </a:r>
            <a:r>
              <a:rPr lang="nn-NO" sz="1600" dirty="0"/>
              <a:t>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sum += 1;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return sum;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}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Prove that the running time is O(n log(n))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u="sng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>
                <a:solidFill>
                  <a:srgbClr val="002060"/>
                </a:solidFill>
                <a:cs typeface="Times New Roman" panose="02020603050405020304" pitchFamily="18" charset="0"/>
              </a:rPr>
              <a:t>Proof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: The outer loop runs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from 0 to n-1 :: this is </a:t>
            </a:r>
            <a:r>
              <a:rPr lang="en-US" sz="1800" b="1" dirty="0">
                <a:solidFill>
                  <a:srgbClr val="002060"/>
                </a:solidFill>
                <a:cs typeface="Times New Roman" panose="02020603050405020304" pitchFamily="18" charset="0"/>
              </a:rPr>
              <a:t>n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iterations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	For a fixed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in the outer loop, how many iteration do we have in the inner loop?</a:t>
            </a:r>
            <a:b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	The inner loop will have log</a:t>
            </a:r>
            <a:r>
              <a:rPr lang="en-US" sz="1800" baseline="-25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)  // rounded up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The total running time is ~ log</a:t>
            </a:r>
            <a:r>
              <a:rPr lang="en-US" sz="1800" baseline="-25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(1) + log</a:t>
            </a:r>
            <a:r>
              <a:rPr lang="en-US" sz="1800" baseline="-25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(2) + log</a:t>
            </a:r>
            <a:r>
              <a:rPr lang="en-US" sz="1800" baseline="-25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(3) + log</a:t>
            </a:r>
            <a:r>
              <a:rPr lang="en-US" sz="1800" baseline="-25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(4) + … log</a:t>
            </a:r>
            <a:r>
              <a:rPr lang="en-US" sz="1800" baseline="-25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(n-1)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We have &lt;=n terms, each term is &lt;= log</a:t>
            </a:r>
            <a:r>
              <a:rPr lang="en-US" sz="1800" baseline="-25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(n).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Therefore, the total time is </a:t>
            </a:r>
            <a:r>
              <a:rPr lang="en-US" sz="1800" b="1" dirty="0">
                <a:solidFill>
                  <a:srgbClr val="002060"/>
                </a:solidFill>
                <a:cs typeface="Times New Roman" panose="02020603050405020304" pitchFamily="18" charset="0"/>
              </a:rPr>
              <a:t>O(n log(n))</a:t>
            </a:r>
          </a:p>
        </p:txBody>
      </p:sp>
    </p:spTree>
    <p:extLst>
      <p:ext uri="{BB962C8B-B14F-4D97-AF65-F5344CB8AC3E}">
        <p14:creationId xmlns:p14="http://schemas.microsoft.com/office/powerpoint/2010/main" val="29789500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Consider the following function.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int f5 (int n)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int sum = 0, i, j;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for (i=1; i&lt;n; </a:t>
            </a:r>
            <a:r>
              <a:rPr lang="nn-NO" sz="1600" dirty="0">
                <a:solidFill>
                  <a:srgbClr val="FF0000"/>
                </a:solidFill>
              </a:rPr>
              <a:t>i=i*2</a:t>
            </a:r>
            <a:r>
              <a:rPr lang="nn-NO" sz="1600" dirty="0"/>
              <a:t>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for (j=0; j&lt;i; j++)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sum += 1;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return sum;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}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Prove that the running time is O(n)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>
                <a:solidFill>
                  <a:srgbClr val="002060"/>
                </a:solidFill>
                <a:cs typeface="Times New Roman" panose="02020603050405020304" pitchFamily="18" charset="0"/>
              </a:rPr>
              <a:t>Proof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: The outer loop has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=1,2,4,8,16,…,n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	For a fixed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, the inner loop has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iterations.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For the total running time we need to take the summation over all i’s: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Total time is 1+2+4+8+16+…n = O(n)</a:t>
            </a:r>
          </a:p>
        </p:txBody>
      </p:sp>
    </p:spTree>
    <p:extLst>
      <p:ext uri="{BB962C8B-B14F-4D97-AF65-F5344CB8AC3E}">
        <p14:creationId xmlns:p14="http://schemas.microsoft.com/office/powerpoint/2010/main" val="23208834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Consider the following function.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int f (int n)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int sum = 0, i;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for (i=1; </a:t>
            </a:r>
            <a:r>
              <a:rPr lang="nn-NO" sz="1600" dirty="0">
                <a:solidFill>
                  <a:srgbClr val="FF0000"/>
                </a:solidFill>
              </a:rPr>
              <a:t>i*i&lt;n</a:t>
            </a:r>
            <a:r>
              <a:rPr lang="nn-NO" sz="1600" dirty="0"/>
              <a:t>; </a:t>
            </a:r>
            <a:r>
              <a:rPr lang="nn-NO" sz="1600" dirty="0">
                <a:solidFill>
                  <a:schemeClr val="tx1"/>
                </a:solidFill>
              </a:rPr>
              <a:t>i=i+1</a:t>
            </a:r>
            <a:r>
              <a:rPr lang="nn-NO" sz="1600" dirty="0"/>
              <a:t>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sum += 1;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return sum;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}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Prove that the running time is O(√n)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u="sng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>
                <a:solidFill>
                  <a:srgbClr val="002060"/>
                </a:solidFill>
                <a:cs typeface="Times New Roman" panose="02020603050405020304" pitchFamily="18" charset="0"/>
              </a:rPr>
              <a:t>Proof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: 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The stopping condition is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*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&gt;= n, which is the same as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&gt;=√n.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This means the loop will have √n iterations.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7733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7582</TotalTime>
  <Words>2234</Words>
  <Application>Microsoft Office PowerPoint</Application>
  <PresentationFormat>Custom</PresentationFormat>
  <Paragraphs>261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Times New Roman</vt:lpstr>
      <vt:lpstr>Office Theme</vt:lpstr>
      <vt:lpstr>Office Theme</vt:lpstr>
      <vt:lpstr>PowerPoint Presentation</vt:lpstr>
      <vt:lpstr>Final exam</vt:lpstr>
      <vt:lpstr>Big-O notation</vt:lpstr>
      <vt:lpstr>Big-O notation</vt:lpstr>
      <vt:lpstr>Big-O notation</vt:lpstr>
      <vt:lpstr>Big-O notation</vt:lpstr>
      <vt:lpstr>Big-O notation</vt:lpstr>
      <vt:lpstr>Big-O notation</vt:lpstr>
      <vt:lpstr>Big-O notation</vt:lpstr>
      <vt:lpstr>Big-O notation</vt:lpstr>
      <vt:lpstr>Big-O notation</vt:lpstr>
      <vt:lpstr>Merge sort</vt:lpstr>
      <vt:lpstr>Big-O notation</vt:lpstr>
      <vt:lpstr>BST 1</vt:lpstr>
      <vt:lpstr>BST 2</vt:lpstr>
      <vt:lpstr>BST 3 </vt:lpstr>
      <vt:lpstr>BST 4</vt:lpstr>
      <vt:lpstr>Queues</vt:lpstr>
      <vt:lpstr>One last problem on sorting</vt:lpstr>
      <vt:lpstr>One last problem on sorting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1620</cp:revision>
  <cp:lastPrinted>1601-01-01T00:00:00Z</cp:lastPrinted>
  <dcterms:created xsi:type="dcterms:W3CDTF">2017-07-19T19:15:02Z</dcterms:created>
  <dcterms:modified xsi:type="dcterms:W3CDTF">2026-04-08T18:29:50Z</dcterms:modified>
</cp:coreProperties>
</file>