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6"/>
  </p:notesMasterIdLst>
  <p:handoutMasterIdLst>
    <p:handoutMasterId r:id="rId57"/>
  </p:handoutMasterIdLst>
  <p:sldIdLst>
    <p:sldId id="256" r:id="rId3"/>
    <p:sldId id="413" r:id="rId4"/>
    <p:sldId id="265" r:id="rId5"/>
    <p:sldId id="336" r:id="rId6"/>
    <p:sldId id="337" r:id="rId7"/>
    <p:sldId id="381" r:id="rId8"/>
    <p:sldId id="338" r:id="rId9"/>
    <p:sldId id="266" r:id="rId10"/>
    <p:sldId id="347" r:id="rId11"/>
    <p:sldId id="344" r:id="rId12"/>
    <p:sldId id="399" r:id="rId13"/>
    <p:sldId id="396" r:id="rId14"/>
    <p:sldId id="397" r:id="rId15"/>
    <p:sldId id="400" r:id="rId16"/>
    <p:sldId id="280" r:id="rId17"/>
    <p:sldId id="349" r:id="rId18"/>
    <p:sldId id="403" r:id="rId19"/>
    <p:sldId id="350" r:id="rId20"/>
    <p:sldId id="352" r:id="rId21"/>
    <p:sldId id="380" r:id="rId22"/>
    <p:sldId id="379" r:id="rId23"/>
    <p:sldId id="412" r:id="rId24"/>
    <p:sldId id="281" r:id="rId25"/>
    <p:sldId id="339" r:id="rId26"/>
    <p:sldId id="284" r:id="rId27"/>
    <p:sldId id="291" r:id="rId28"/>
    <p:sldId id="346" r:id="rId29"/>
    <p:sldId id="294" r:id="rId30"/>
    <p:sldId id="295" r:id="rId31"/>
    <p:sldId id="345" r:id="rId32"/>
    <p:sldId id="296" r:id="rId33"/>
    <p:sldId id="353" r:id="rId34"/>
    <p:sldId id="354" r:id="rId35"/>
    <p:sldId id="355" r:id="rId36"/>
    <p:sldId id="356" r:id="rId37"/>
    <p:sldId id="357" r:id="rId38"/>
    <p:sldId id="358" r:id="rId39"/>
    <p:sldId id="359" r:id="rId40"/>
    <p:sldId id="360" r:id="rId41"/>
    <p:sldId id="361" r:id="rId42"/>
    <p:sldId id="362" r:id="rId43"/>
    <p:sldId id="363" r:id="rId44"/>
    <p:sldId id="364" r:id="rId45"/>
    <p:sldId id="365" r:id="rId46"/>
    <p:sldId id="366" r:id="rId47"/>
    <p:sldId id="367" r:id="rId48"/>
    <p:sldId id="368" r:id="rId49"/>
    <p:sldId id="369" r:id="rId50"/>
    <p:sldId id="370" r:id="rId51"/>
    <p:sldId id="372" r:id="rId52"/>
    <p:sldId id="373" r:id="rId53"/>
    <p:sldId id="374" r:id="rId54"/>
    <p:sldId id="371" r:id="rId5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80CF10-1C81-47C2-A619-E2E1A5D99177}" v="641" dt="2026-01-09T18:33:31.5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57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644BABF-BCFA-4D73-975E-C70878E09904}"/>
    <pc:docChg chg="undo custSel addSld delSld modSld sldOrd">
      <pc:chgData name="Igor Shinkar" userId="db6eb1b41a9778dd" providerId="LiveId" clId="{4644BABF-BCFA-4D73-975E-C70878E09904}" dt="2026-01-09T19:15:34.525" v="705" actId="47"/>
      <pc:docMkLst>
        <pc:docMk/>
      </pc:docMkLst>
      <pc:sldChg chg="modSp modAnim">
        <pc:chgData name="Igor Shinkar" userId="db6eb1b41a9778dd" providerId="LiveId" clId="{4644BABF-BCFA-4D73-975E-C70878E09904}" dt="2026-01-07T17:29:42.829" v="216" actId="20577"/>
        <pc:sldMkLst>
          <pc:docMk/>
          <pc:sldMk cId="0" sldId="265"/>
        </pc:sldMkLst>
        <pc:spChg chg="mod">
          <ac:chgData name="Igor Shinkar" userId="db6eb1b41a9778dd" providerId="LiveId" clId="{4644BABF-BCFA-4D73-975E-C70878E09904}" dt="2026-01-07T17:29:42.829" v="216" actId="20577"/>
          <ac:spMkLst>
            <pc:docMk/>
            <pc:sldMk cId="0" sldId="265"/>
            <ac:spMk id="3" creationId="{00000000-0000-0000-0000-000000000000}"/>
          </ac:spMkLst>
        </pc:spChg>
      </pc:sldChg>
      <pc:sldChg chg="modSp mod addAnim delAnim modAnim">
        <pc:chgData name="Igor Shinkar" userId="db6eb1b41a9778dd" providerId="LiveId" clId="{4644BABF-BCFA-4D73-975E-C70878E09904}" dt="2026-01-07T17:42:13.358" v="321" actId="113"/>
        <pc:sldMkLst>
          <pc:docMk/>
          <pc:sldMk cId="0" sldId="266"/>
        </pc:sldMkLst>
        <pc:spChg chg="mod">
          <ac:chgData name="Igor Shinkar" userId="db6eb1b41a9778dd" providerId="LiveId" clId="{4644BABF-BCFA-4D73-975E-C70878E09904}" dt="2026-01-07T17:42:13.358" v="321" actId="113"/>
          <ac:spMkLst>
            <pc:docMk/>
            <pc:sldMk cId="0" sldId="266"/>
            <ac:spMk id="3" creationId="{00000000-0000-0000-0000-000000000000}"/>
          </ac:spMkLst>
        </pc:spChg>
      </pc:sldChg>
      <pc:sldChg chg="modSp">
        <pc:chgData name="Igor Shinkar" userId="db6eb1b41a9778dd" providerId="LiveId" clId="{4644BABF-BCFA-4D73-975E-C70878E09904}" dt="2026-01-09T16:41:06.814" v="692" actId="20577"/>
        <pc:sldMkLst>
          <pc:docMk/>
          <pc:sldMk cId="0" sldId="294"/>
        </pc:sldMkLst>
        <pc:spChg chg="mod">
          <ac:chgData name="Igor Shinkar" userId="db6eb1b41a9778dd" providerId="LiveId" clId="{4644BABF-BCFA-4D73-975E-C70878E09904}" dt="2026-01-09T16:41:06.814" v="692" actId="20577"/>
          <ac:spMkLst>
            <pc:docMk/>
            <pc:sldMk cId="0" sldId="294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4644BABF-BCFA-4D73-975E-C70878E09904}" dt="2026-01-09T16:15:15.249" v="443" actId="6549"/>
        <pc:sldMkLst>
          <pc:docMk/>
          <pc:sldMk cId="0" sldId="295"/>
        </pc:sldMkLst>
        <pc:spChg chg="mod">
          <ac:chgData name="Igor Shinkar" userId="db6eb1b41a9778dd" providerId="LiveId" clId="{4644BABF-BCFA-4D73-975E-C70878E09904}" dt="2026-01-09T16:15:15.249" v="443" actId="6549"/>
          <ac:spMkLst>
            <pc:docMk/>
            <pc:sldMk cId="0" sldId="295"/>
            <ac:spMk id="3" creationId="{00000000-0000-0000-0000-000000000000}"/>
          </ac:spMkLst>
        </pc:spChg>
      </pc:sldChg>
      <pc:sldChg chg="modSp add del">
        <pc:chgData name="Igor Shinkar" userId="db6eb1b41a9778dd" providerId="LiveId" clId="{4644BABF-BCFA-4D73-975E-C70878E09904}" dt="2026-01-09T17:21:25.559" v="693" actId="20577"/>
        <pc:sldMkLst>
          <pc:docMk/>
          <pc:sldMk cId="0" sldId="296"/>
        </pc:sldMkLst>
        <pc:spChg chg="mod">
          <ac:chgData name="Igor Shinkar" userId="db6eb1b41a9778dd" providerId="LiveId" clId="{4644BABF-BCFA-4D73-975E-C70878E09904}" dt="2026-01-09T17:21:25.559" v="693" actId="20577"/>
          <ac:spMkLst>
            <pc:docMk/>
            <pc:sldMk cId="0" sldId="296"/>
            <ac:spMk id="3" creationId="{00000000-0000-0000-0000-000000000000}"/>
          </ac:spMkLst>
        </pc:spChg>
      </pc:sldChg>
      <pc:sldChg chg="add del">
        <pc:chgData name="Igor Shinkar" userId="db6eb1b41a9778dd" providerId="LiveId" clId="{4644BABF-BCFA-4D73-975E-C70878E09904}" dt="2026-01-05T18:27:30.696" v="136"/>
        <pc:sldMkLst>
          <pc:docMk/>
          <pc:sldMk cId="788721129" sldId="345"/>
        </pc:sldMkLst>
      </pc:sldChg>
      <pc:sldChg chg="del">
        <pc:chgData name="Igor Shinkar" userId="db6eb1b41a9778dd" providerId="LiveId" clId="{4644BABF-BCFA-4D73-975E-C70878E09904}" dt="2026-01-09T16:28:08.701" v="448" actId="47"/>
        <pc:sldMkLst>
          <pc:docMk/>
          <pc:sldMk cId="2355508108" sldId="351"/>
        </pc:sldMkLst>
      </pc:sldChg>
      <pc:sldChg chg="add del">
        <pc:chgData name="Igor Shinkar" userId="db6eb1b41a9778dd" providerId="LiveId" clId="{4644BABF-BCFA-4D73-975E-C70878E09904}" dt="2026-01-05T18:27:30.696" v="136"/>
        <pc:sldMkLst>
          <pc:docMk/>
          <pc:sldMk cId="606593500" sldId="353"/>
        </pc:sldMkLst>
      </pc:sldChg>
      <pc:sldChg chg="add del">
        <pc:chgData name="Igor Shinkar" userId="db6eb1b41a9778dd" providerId="LiveId" clId="{4644BABF-BCFA-4D73-975E-C70878E09904}" dt="2026-01-05T18:27:30.696" v="136"/>
        <pc:sldMkLst>
          <pc:docMk/>
          <pc:sldMk cId="91333291" sldId="354"/>
        </pc:sldMkLst>
      </pc:sldChg>
      <pc:sldChg chg="add del">
        <pc:chgData name="Igor Shinkar" userId="db6eb1b41a9778dd" providerId="LiveId" clId="{4644BABF-BCFA-4D73-975E-C70878E09904}" dt="2026-01-05T18:27:30.696" v="136"/>
        <pc:sldMkLst>
          <pc:docMk/>
          <pc:sldMk cId="3753932703" sldId="355"/>
        </pc:sldMkLst>
      </pc:sldChg>
      <pc:sldChg chg="add del">
        <pc:chgData name="Igor Shinkar" userId="db6eb1b41a9778dd" providerId="LiveId" clId="{4644BABF-BCFA-4D73-975E-C70878E09904}" dt="2026-01-05T18:27:30.696" v="136"/>
        <pc:sldMkLst>
          <pc:docMk/>
          <pc:sldMk cId="1920152688" sldId="356"/>
        </pc:sldMkLst>
      </pc:sldChg>
      <pc:sldChg chg="modSp add del">
        <pc:chgData name="Igor Shinkar" userId="db6eb1b41a9778dd" providerId="LiveId" clId="{4644BABF-BCFA-4D73-975E-C70878E09904}" dt="2026-01-09T18:33:31.513" v="701" actId="20577"/>
        <pc:sldMkLst>
          <pc:docMk/>
          <pc:sldMk cId="3689432736" sldId="357"/>
        </pc:sldMkLst>
        <pc:spChg chg="mod">
          <ac:chgData name="Igor Shinkar" userId="db6eb1b41a9778dd" providerId="LiveId" clId="{4644BABF-BCFA-4D73-975E-C70878E09904}" dt="2026-01-09T18:33:31.513" v="701" actId="20577"/>
          <ac:spMkLst>
            <pc:docMk/>
            <pc:sldMk cId="3689432736" sldId="357"/>
            <ac:spMk id="3" creationId="{00000000-0000-0000-0000-000000000000}"/>
          </ac:spMkLst>
        </pc:spChg>
      </pc:sldChg>
      <pc:sldChg chg="add del">
        <pc:chgData name="Igor Shinkar" userId="db6eb1b41a9778dd" providerId="LiveId" clId="{4644BABF-BCFA-4D73-975E-C70878E09904}" dt="2026-01-05T18:27:30.696" v="136"/>
        <pc:sldMkLst>
          <pc:docMk/>
          <pc:sldMk cId="3007215929" sldId="358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1714802396" sldId="359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2271745252" sldId="360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118034174" sldId="361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2370701524" sldId="362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2496531620" sldId="363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4024270974" sldId="364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3695232865" sldId="365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2909314086" sldId="366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1686932405" sldId="367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2889828294" sldId="368"/>
        </pc:sldMkLst>
      </pc:sldChg>
      <pc:sldChg chg="add addAnim delAnim modAnim">
        <pc:chgData name="Igor Shinkar" userId="db6eb1b41a9778dd" providerId="LiveId" clId="{4644BABF-BCFA-4D73-975E-C70878E09904}" dt="2026-01-09T18:22:09.394" v="699"/>
        <pc:sldMkLst>
          <pc:docMk/>
          <pc:sldMk cId="282340421" sldId="369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650908644" sldId="370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2537759320" sldId="372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744316145" sldId="373"/>
        </pc:sldMkLst>
      </pc:sldChg>
      <pc:sldChg chg="add">
        <pc:chgData name="Igor Shinkar" userId="db6eb1b41a9778dd" providerId="LiveId" clId="{4644BABF-BCFA-4D73-975E-C70878E09904}" dt="2026-01-05T18:27:30.696" v="136"/>
        <pc:sldMkLst>
          <pc:docMk/>
          <pc:sldMk cId="3664171252" sldId="374"/>
        </pc:sldMkLst>
      </pc:sldChg>
      <pc:sldChg chg="add del">
        <pc:chgData name="Igor Shinkar" userId="db6eb1b41a9778dd" providerId="LiveId" clId="{4644BABF-BCFA-4D73-975E-C70878E09904}" dt="2026-01-09T19:15:34.525" v="705" actId="47"/>
        <pc:sldMkLst>
          <pc:docMk/>
          <pc:sldMk cId="3062298778" sldId="375"/>
        </pc:sldMkLst>
      </pc:sldChg>
      <pc:sldChg chg="add del">
        <pc:chgData name="Igor Shinkar" userId="db6eb1b41a9778dd" providerId="LiveId" clId="{4644BABF-BCFA-4D73-975E-C70878E09904}" dt="2026-01-09T19:15:34.525" v="705" actId="47"/>
        <pc:sldMkLst>
          <pc:docMk/>
          <pc:sldMk cId="2695635821" sldId="376"/>
        </pc:sldMkLst>
      </pc:sldChg>
      <pc:sldChg chg="add del">
        <pc:chgData name="Igor Shinkar" userId="db6eb1b41a9778dd" providerId="LiveId" clId="{4644BABF-BCFA-4D73-975E-C70878E09904}" dt="2026-01-09T19:15:34.525" v="705" actId="47"/>
        <pc:sldMkLst>
          <pc:docMk/>
          <pc:sldMk cId="1954218361" sldId="377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1158103340" sldId="378"/>
        </pc:sldMkLst>
      </pc:sldChg>
      <pc:sldChg chg="add del">
        <pc:chgData name="Igor Shinkar" userId="db6eb1b41a9778dd" providerId="LiveId" clId="{4644BABF-BCFA-4D73-975E-C70878E09904}" dt="2026-01-09T16:28:03.665" v="446" actId="47"/>
        <pc:sldMkLst>
          <pc:docMk/>
          <pc:sldMk cId="2141125278" sldId="379"/>
        </pc:sldMkLst>
      </pc:sldChg>
      <pc:sldChg chg="modSp">
        <pc:chgData name="Igor Shinkar" userId="db6eb1b41a9778dd" providerId="LiveId" clId="{4644BABF-BCFA-4D73-975E-C70878E09904}" dt="2026-01-07T17:36:09.696" v="224" actId="20577"/>
        <pc:sldMkLst>
          <pc:docMk/>
          <pc:sldMk cId="1216435146" sldId="381"/>
        </pc:sldMkLst>
        <pc:spChg chg="mod">
          <ac:chgData name="Igor Shinkar" userId="db6eb1b41a9778dd" providerId="LiveId" clId="{4644BABF-BCFA-4D73-975E-C70878E09904}" dt="2026-01-07T17:36:09.696" v="224" actId="20577"/>
          <ac:spMkLst>
            <pc:docMk/>
            <pc:sldMk cId="1216435146" sldId="381"/>
            <ac:spMk id="3" creationId="{C9B23F39-62F9-3140-ABEF-A6455CF2595D}"/>
          </ac:spMkLst>
        </pc:spChg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2124213335" sldId="382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2535691784" sldId="383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4290440070" sldId="384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997177874" sldId="385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4020494261" sldId="386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1392902402" sldId="387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20471621" sldId="388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2516957213" sldId="389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1345013147" sldId="390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1866678450" sldId="391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4052986367" sldId="392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2775695175" sldId="393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891231000" sldId="394"/>
        </pc:sldMkLst>
      </pc:sldChg>
      <pc:sldChg chg="modSp add mod modAnim">
        <pc:chgData name="Igor Shinkar" userId="db6eb1b41a9778dd" providerId="LiveId" clId="{4644BABF-BCFA-4D73-975E-C70878E09904}" dt="2026-01-05T18:13:01.175" v="133" actId="20577"/>
        <pc:sldMkLst>
          <pc:docMk/>
          <pc:sldMk cId="2119193718" sldId="396"/>
        </pc:sldMkLst>
        <pc:spChg chg="mod">
          <ac:chgData name="Igor Shinkar" userId="db6eb1b41a9778dd" providerId="LiveId" clId="{4644BABF-BCFA-4D73-975E-C70878E09904}" dt="2026-01-05T18:11:02.331" v="64" actId="20577"/>
          <ac:spMkLst>
            <pc:docMk/>
            <pc:sldMk cId="2119193718" sldId="396"/>
            <ac:spMk id="2" creationId="{00000000-0000-0000-0000-000000000000}"/>
          </ac:spMkLst>
        </pc:spChg>
        <pc:spChg chg="mod">
          <ac:chgData name="Igor Shinkar" userId="db6eb1b41a9778dd" providerId="LiveId" clId="{4644BABF-BCFA-4D73-975E-C70878E09904}" dt="2026-01-05T18:13:01.175" v="133" actId="20577"/>
          <ac:spMkLst>
            <pc:docMk/>
            <pc:sldMk cId="2119193718" sldId="396"/>
            <ac:spMk id="3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05T18:10:54.082" v="63"/>
        <pc:sldMkLst>
          <pc:docMk/>
          <pc:sldMk cId="946407530" sldId="397"/>
        </pc:sldMkLst>
      </pc:sldChg>
      <pc:sldChg chg="modSp add mod">
        <pc:chgData name="Igor Shinkar" userId="db6eb1b41a9778dd" providerId="LiveId" clId="{4644BABF-BCFA-4D73-975E-C70878E09904}" dt="2026-01-05T18:11:05.311" v="65" actId="20577"/>
        <pc:sldMkLst>
          <pc:docMk/>
          <pc:sldMk cId="2664226651" sldId="399"/>
        </pc:sldMkLst>
        <pc:spChg chg="mod">
          <ac:chgData name="Igor Shinkar" userId="db6eb1b41a9778dd" providerId="LiveId" clId="{4644BABF-BCFA-4D73-975E-C70878E09904}" dt="2026-01-05T18:11:05.311" v="65" actId="20577"/>
          <ac:spMkLst>
            <pc:docMk/>
            <pc:sldMk cId="2664226651" sldId="399"/>
            <ac:spMk id="3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05T18:10:54.082" v="63"/>
        <pc:sldMkLst>
          <pc:docMk/>
          <pc:sldMk cId="4282572426" sldId="400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4225423405" sldId="401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345584852" sldId="402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3739203414" sldId="404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188046652" sldId="405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530809784" sldId="406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3919942581" sldId="407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2007212554" sldId="408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4114959001" sldId="409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455572213" sldId="410"/>
        </pc:sldMkLst>
      </pc:sldChg>
      <pc:sldChg chg="add del">
        <pc:chgData name="Igor Shinkar" userId="db6eb1b41a9778dd" providerId="LiveId" clId="{4644BABF-BCFA-4D73-975E-C70878E09904}" dt="2026-01-09T19:15:32.335" v="704" actId="47"/>
        <pc:sldMkLst>
          <pc:docMk/>
          <pc:sldMk cId="1151942419" sldId="411"/>
        </pc:sldMkLst>
      </pc:sldChg>
      <pc:sldChg chg="add">
        <pc:chgData name="Igor Shinkar" userId="db6eb1b41a9778dd" providerId="LiveId" clId="{4644BABF-BCFA-4D73-975E-C70878E09904}" dt="2026-01-09T16:27:54.491" v="444"/>
        <pc:sldMkLst>
          <pc:docMk/>
          <pc:sldMk cId="737214442" sldId="412"/>
        </pc:sldMkLst>
      </pc:sldChg>
      <pc:sldChg chg="modSp add mod ord modAnim">
        <pc:chgData name="Igor Shinkar" userId="db6eb1b41a9778dd" providerId="LiveId" clId="{4644BABF-BCFA-4D73-975E-C70878E09904}" dt="2026-01-09T19:15:26.118" v="703"/>
        <pc:sldMkLst>
          <pc:docMk/>
          <pc:sldMk cId="518942128" sldId="413"/>
        </pc:sldMkLst>
        <pc:spChg chg="mod">
          <ac:chgData name="Igor Shinkar" userId="db6eb1b41a9778dd" providerId="LiveId" clId="{4644BABF-BCFA-4D73-975E-C70878E09904}" dt="2026-01-09T16:28:13.808" v="461" actId="20577"/>
          <ac:spMkLst>
            <pc:docMk/>
            <pc:sldMk cId="518942128" sldId="413"/>
            <ac:spMk id="2" creationId="{573A23F5-1317-063E-2678-1A8E87AFFE45}"/>
          </ac:spMkLst>
        </pc:spChg>
        <pc:spChg chg="mod">
          <ac:chgData name="Igor Shinkar" userId="db6eb1b41a9778dd" providerId="LiveId" clId="{4644BABF-BCFA-4D73-975E-C70878E09904}" dt="2026-01-09T16:29:57.809" v="689" actId="20577"/>
          <ac:spMkLst>
            <pc:docMk/>
            <pc:sldMk cId="518942128" sldId="413"/>
            <ac:spMk id="3" creationId="{1A7BEFAC-F7F1-E25F-F063-FBC889DBE40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30.10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2151 6830 24575,'1'-11'0,"0"0"0,1 0 0,0 0 0,0 0 0,7-17 0,-3 10 0,52-142-33,102-194 0,-138 306-19,151-295-192,15-35 1,-25-11 136,-143 323 107,-2 0 0,-4-1 0,10-104 0,-7-207 0,-16 343 0,-81-1708-397,68 1632 444,-4 1-1,-5 1 0,-66-199 0,43 198 57,-4 2 0,-5 2-1,-5 2 1,-4 3 0,-4 3-1,-4 3 1,-5 3 0,-87-83-1,136 152-102,-1 1 0,-44-27 0,41 29 0,1 0 0,-35-34 0,21 12 0,-71-52 0,92 78 0,-2 1 0,0 1 0,-1 2 0,0 0 0,-39-12 0,-33-2 0,-158-19 0,124 25 0,-12-11 0,89 17 0,-1 3 0,-79-6 0,28 4 0,70 8 0,-52-2 0,77 5 0,0 1 0,0-1 0,0-1 0,0 1 0,1-2 0,-1 0 0,1 0 0,0-1 0,-10-6 0,-26-11 0,33 17 0,-107-50 0,107 47 0,1 1 0,0-2 0,0 1 0,0-2 0,1 0 0,-18-20 0,12 10-455,0 1 0,-27-24 0,27 30-6371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31.93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1 328 24575,'-1'-85'0,"3"-99"0,-2 181 0,0 0 0,0 0 0,0 1 0,1-1 0,-1 1 0,1-1 0,0 0 0,-1 1 0,1-1 0,0 1 0,0-1 0,1 1 0,-1 0 0,1 0 0,-1-1 0,1 1 0,0 0 0,-1 0 0,5-3 0,-3 4 0,0 0 0,0 0 0,-1 0 0,1 0 0,0 1 0,0-1 0,0 1 0,0 0 0,0 0 0,0 0 0,0 0 0,0 0 0,0 1 0,0-1 0,-1 1 0,1 0 0,4 1 0,87 35 49,-65-25-520,0 0-1,57 13 1,-68-22-6355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34.31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4679 4240 24575,'-6'-13'0,"-2"1"0,0 1 0,-13-17 0,-3-2 0,-691-921 0,707 941 0,-105-143 0,-94-170 0,195 301 0,-384-624 0,329 550 0,-5 3 0,-4 4 0,-3 3 0,-131-110 0,-351-275 0,505 423 0,-2 2 0,-111-68 0,-281-115 0,362 185 0,-128-88 0,185 112 0,-121-62 0,67 39 0,62 32 0,0 1 0,-1 1 0,0 1 0,0 1 0,-1 1 0,-36-4 0,32 5 0,0-2 0,-46-17 0,-7-2 0,41 16 0,0-2 0,0-2 0,-58-29 0,84 36 22,0 1 0,0 0 0,-26-5 0,-5-2-1475,29 6-5373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35.84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100 605 24575,'-2'-1'0,"1"0"0,0 0 0,-1 0 0,1 0 0,0 0 0,-1-1 0,1 1 0,0 0 0,0-1 0,0 1 0,0-1 0,0 1 0,1-1 0,-1 1 0,0-1 0,1 1 0,-1-1 0,1 0 0,-1-1 0,0 0 0,-16-52 0,-11-64 0,9 36 0,15 64 0,0-1 0,1 0 0,1 0 0,1 0 0,0 0 0,2 0 0,0 0 0,6-28 0,-4 30 0,-2 10 0,0 1 0,1 0 0,0 0 0,0 0 0,5-12 0,-5 17 0,-1 0 0,1 0 0,-1 0 0,1 0 0,0 0 0,0 0 0,0 0 0,0 1 0,0-1 0,0 1 0,0-1 0,1 1 0,-1 0 0,0 0 0,1 0 0,-1 0 0,1 0 0,-1 1 0,1-1 0,3 0 0,35-2 0,1 1 0,65 6 0,-10 0 0,61-4-1365,-131 0-5461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39.26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6434 2237 24575,'-161'-1'0,"0"-6"0,-262-46 0,-345-134 0,631 151 0,-332-99 0,-253-59 0,698 189 0,-688-171 0,477 97 0,40 12 0,-225-46 0,335 96 0,-183-39 0,183 35 0,-91-37 0,34 2 0,-189-103 0,218 99 0,-29-17 0,115 60 0,2-1 0,0 0 0,-27-27 0,14 7 0,2-2 0,-38-53 0,48 60 0,-1 2 0,-2 0 0,-1 2 0,-53-39 0,45 31 0,28 26 0,-1 0 0,-21-15 0,30 24 0,-1 0 0,0 0 0,0 0 0,0 1 0,0-1 0,-1 1 0,1 0 0,0 0 0,-1 0 0,1 0 0,-1 1 0,1-1 0,0 1 0,-1 0 0,1 0 0,-7 1 0,8 0 0,0 0 0,0 0 0,-1 0 0,1 0 0,0 0 0,0 0 0,0 1 0,0-1 0,1 1 0,-1-1 0,0 1 0,1 0 0,-1 0 0,1 0 0,-1 0 0,1 0 0,0 0 0,0 0 0,0 0 0,0 0 0,0 1 0,1-1 0,-1 0 0,1 1 0,-1-1 0,1 5 0,-2 9 0,1 0 0,2 30 0,0-30 0,3 148 0,-4-510 0,-1 343 0,1-1 0,0 1 0,1 0 0,-1 0 0,0 0 0,1 0 0,0 0 0,-1 0 0,1 0 0,1 0 0,-1 0 0,0 1 0,1-1 0,-1 0 0,1 1 0,0-1 0,0 1 0,0 0 0,0-1 0,0 1 0,4-3 0,-1 3 0,0-1 0,0 1 0,0 0 0,0 0 0,1 0 0,-1 1 0,1 0 0,-1 0 0,1 0 0,0 1 0,5 0 0,3 0 0,-1 0 0,1 1 0,0 0 0,-1 1 0,1 1 0,-1 0 0,0 1 0,0 0 0,0 1 0,13 7 0,-24-10-105,0 0 0,0-1 0,0 1 0,0 0 0,0 0 0,0 0 0,-1 0 0,1 0 0,-1 0 0,1 1 0,-1-1 0,1 3 0,4 11-6721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47.82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8913 24575,'83'-97'0,"-25"25"0,609-701-2736,-475 550 2984,631-691-248,-201 233 11,-64-50-650,-271 256 362,-220 345 347,87-247 0,-124 281 514,-5-1 0,-5-1 0,-3-1 0,-5-1 0,-1-182 0,-17 157-634,-5 1 0,-6 0 0,-5 1-1,-46-148 1,35 176 50,-65-128 0,-12-34 0,-113-281 0,210 513 0,0 0 0,-2 1 0,-1 0 0,0 1 0,-2 1 0,-1 1 0,0 1 0,-2 0 0,0 2 0,-47-32 0,-31-20 0,-30-19 0,83 62 0,1-1 0,1-3 0,-75-69 0,93 68 0,1-1 0,2 0 0,1-2 0,-27-59 0,2 5 0,-36-86 0,55 111 0,-38-65 0,38 83 0,2-2 0,2-1 0,-21-62 0,-29-62-336,58 139-693,5 9-5797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09T17:05:49.61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2 429 24575,'-1'-83'0,"3"-94"0,15 75 0,-11 74 0,-6 26 0,0 1 0,0-1 0,1 0 0,-1 0 0,0 1 0,1-1 0,-1 0 0,1 0 0,0 1 0,0-1 0,0 1 0,-1-1 0,1 1 0,1-1 0,-1 1 0,0-1 0,0 1 0,0 0 0,1 0 0,-1 0 0,1-1 0,-1 1 0,1 1 0,-1-1 0,1 0 0,2-1 0,-2 2 0,1 1 0,0-1 0,0 0 0,-1 1 0,1-1 0,0 1 0,-1 0 0,1 0 0,-1 0 0,1 0 0,-1 0 0,0 1 0,1-1 0,-1 1 0,0-1 0,3 4 0,66 56 0,46 35 0,-111-92-273,0 0 0,0 1 0,-1 0 0,9 10 0,-3 1-6553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36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968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423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313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962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263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6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964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35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E46FE-178B-E1DE-1304-2C06FD6A1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D95D44-464C-A86E-AE73-A14E7B0F15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E5A27E-DAE2-3826-CDC0-9DD5F3D5950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541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55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033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F073B-F4FA-AC38-E38D-4B5033DF8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A1229E-0E23-0CCA-3BED-BB4D67EB4B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3CF6C5-ED46-A3B9-7F6C-2204545F5EB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5396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252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37875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73238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652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18103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161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881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205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2754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1236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3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0255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790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6645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1288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2856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084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5646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9827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6164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181560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27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947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325985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68825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733868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2BB0C-E24B-AFE9-52C7-80CE791B72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F885AF-03F8-0B3A-487D-FAAF5A95E7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CC0784-314A-D860-5F75-554968D961C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91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2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42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u.ca/students/academicintegrity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sfu.ca/policies/gazette/student/s10-01.html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6/cmpt125/info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mmk25@sfu.c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hyperlink" Target="mailto:hsa223@sfu.ca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48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0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6.png"/><Relationship Id="rId4" Type="http://schemas.openxmlformats.org/officeDocument/2006/relationships/image" Target="../media/image30.png"/><Relationship Id="rId9" Type="http://schemas.openxmlformats.org/officeDocument/2006/relationships/customXml" Target="../ink/ink4.xml"/><Relationship Id="rId14" Type="http://schemas.openxmlformats.org/officeDocument/2006/relationships/image" Target="../media/image8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6/cmpt125/info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www.cs.sfu.ca/~ishinkar/teaching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01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983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lectures: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 will code using VS code on my laptop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the lab: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learn to compile code on CSIL machines: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Compile code in Linux using gcc / makefile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use an IDE that allows debugging with breakpoints, running code step-by-step, inspect variables during the execution, etc...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For homework assigment: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need to submit code that compiles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without warnings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in CSIL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assignments will contain the exact instructions.</a:t>
            </a:r>
          </a:p>
        </p:txBody>
      </p:sp>
    </p:spTree>
    <p:extLst>
      <p:ext uri="{BB962C8B-B14F-4D97-AF65-F5344CB8AC3E}">
        <p14:creationId xmlns:p14="http://schemas.microsoft.com/office/powerpoint/2010/main" val="280423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On using the interwebs/chatGPT/etc</a:t>
            </a:r>
          </a:p>
        </p:txBody>
      </p:sp>
    </p:spTree>
    <p:extLst>
      <p:ext uri="{BB962C8B-B14F-4D97-AF65-F5344CB8AC3E}">
        <p14:creationId xmlns:p14="http://schemas.microsoft.com/office/powerpoint/2010/main" val="2664226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On using the interwebs / AI tools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When solving assignemnts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any standard websites for references: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	-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wikipedia, stackoverflow, geeksforgeeks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use them, you must cite them explicitly in comments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Honestly, you should solve the problems with no external help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in this course is to learn C and some data structures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goal is not to improve your googling/chatGPT skills</a:t>
            </a:r>
            <a:b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Stats say: using AI tools for your homework helps you get 100% on HW, but it does not help you learn.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My personal recomendation: do not use AI tools for this course at all.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learn a lot in this course, but it will require some work </a:t>
            </a:r>
            <a:r>
              <a:rPr lang="de-DE" sz="2000">
                <a:latin typeface="Arial" panose="020B0604020202020204" pitchFamily="34" charset="0"/>
                <a:cs typeface="Arial" panose="020B0604020202020204" pitchFamily="34" charset="0"/>
              </a:rPr>
              <a:t>from you.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19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Working with other students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discuss your solutions with other students.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fact, I encourage you to work in groups.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However, you need to write the solutions on your own.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cannot copy other people‘s solutions.</a:t>
            </a:r>
          </a:p>
          <a:p>
            <a:pPr lvl="0">
              <a:buSzPct val="100000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are most welcome to create learning groups etc.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piazza to find such groups if you want</a:t>
            </a:r>
          </a:p>
        </p:txBody>
      </p:sp>
    </p:spTree>
    <p:extLst>
      <p:ext uri="{BB962C8B-B14F-4D97-AF65-F5344CB8AC3E}">
        <p14:creationId xmlns:p14="http://schemas.microsoft.com/office/powerpoint/2010/main" val="94640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Academic integrity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5108039"/>
          </a:xfrm>
        </p:spPr>
        <p:txBody>
          <a:bodyPr/>
          <a:lstStyle/>
          <a:p>
            <a:pPr>
              <a:buSzPct val="100000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Using other people/tools to solve your homework/exam 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prohibited.</a:t>
            </a:r>
          </a:p>
          <a:p>
            <a:pPr>
              <a:buSzPct val="100000"/>
            </a:pP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violates academic integrity.</a:t>
            </a:r>
          </a:p>
          <a:p>
            <a:pPr>
              <a:buSzPct val="100000"/>
            </a:pP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http://www.sfu.ca/students/academicintegrity.html</a:t>
            </a: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http://www.sfu.ca/policies/gazette/student/s10-01.html</a:t>
            </a: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This includes </a:t>
            </a:r>
            <a:r>
              <a:rPr lang="de-DE" sz="1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ChatGPT</a:t>
            </a:r>
            <a:r>
              <a:rPr lang="de-DE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similar services.</a:t>
            </a:r>
          </a:p>
          <a:p>
            <a:pPr>
              <a:buSzPct val="100000"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penalty for this can be anywhere between </a:t>
            </a:r>
            <a:b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0 on assignment</a:t>
            </a:r>
            <a:b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failing the course</a:t>
            </a:r>
            <a:b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University Board on Student Discipline (UBSD)</a:t>
            </a:r>
          </a:p>
          <a:p>
            <a:pPr>
              <a:buSzPct val="100000"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And, most importantly, remember:</a:t>
            </a:r>
          </a:p>
          <a:p>
            <a:pPr algn="ctr">
              <a:buSzPct val="100000"/>
            </a:pPr>
            <a:r>
              <a:rPr lang="en-US" sz="18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only cheating if you get caught</a:t>
            </a:r>
            <a:endParaRPr lang="en-US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57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Prerequisites</a:t>
            </a:r>
          </a:p>
        </p:txBody>
      </p:sp>
    </p:spTree>
    <p:extLst>
      <p:ext uri="{BB962C8B-B14F-4D97-AF65-F5344CB8AC3E}">
        <p14:creationId xmlns:p14="http://schemas.microsoft.com/office/powerpoint/2010/main" val="2348734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 quick survey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many of you have taken CMPT 120 in the last 2 years?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many of you have taken CMPT 120 longer than 2 years ago?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many of you skipped CMPT 120?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many of you have taken CMPT 130 in Surrey?</a:t>
            </a:r>
          </a:p>
        </p:txBody>
      </p:sp>
    </p:spTree>
    <p:extLst>
      <p:ext uri="{BB962C8B-B14F-4D97-AF65-F5344CB8AC3E}">
        <p14:creationId xmlns:p14="http://schemas.microsoft.com/office/powerpoint/2010/main" val="7912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Prerequisites – CMPT 120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are expected to be familiar with basic concepts of programming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Data types (integer, float, char, string)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Lists/arrays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I/O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Conditions (if/else)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Loops (for, while)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Functions, passing parameters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[develop-&gt;test-&gt;debug] cycle</a:t>
            </a:r>
          </a:p>
        </p:txBody>
      </p:sp>
    </p:spTree>
    <p:extLst>
      <p:ext uri="{BB962C8B-B14F-4D97-AF65-F5344CB8AC3E}">
        <p14:creationId xmlns:p14="http://schemas.microsoft.com/office/powerpoint/2010/main" val="146810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 of 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should be comfortable solving the following problems (in Python, Java...) :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string and decide if it is a palindrome.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is_palindrome(“ABCDCBA“) needs to return True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is_palindrome(“ABCDB“) needs to return False</a:t>
            </a:r>
            <a:b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string and finds the longest substring that is a palindrome.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longest_substring_palindrome(“ABCBDB</a:t>
            </a: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AABBA“)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needs to return “ABBA“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longest_substring_palindrome(“ABCDB“) needs to return “A “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list of digits, and outputs a string containing the largest number you can write using these digits.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max_number([1,2,8,8,1,1,0]) needs to return “8821110“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959329" y="4704910"/>
            <a:ext cx="589281" cy="243840"/>
          </a:xfrm>
          <a:prstGeom prst="roundRect">
            <a:avLst/>
          </a:prstGeom>
          <a:solidFill>
            <a:srgbClr val="FF0000">
              <a:alpha val="35000"/>
            </a:srgbClr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6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C1B91-162F-7376-2BC9-2E7531F9E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A23F5-1317-063E-2678-1A8E87AFFE4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7BEFAC-F7F1-E25F-F063-FBC889DBE40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No labs today. Labs start next week, January 16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Until then, get a fob to access CSIL. See post on piazza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Install gcc and VS code. See post on piazza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Try connecting to CSIL remotely. See post on piazza</a:t>
            </a:r>
          </a:p>
        </p:txBody>
      </p:sp>
    </p:spTree>
    <p:extLst>
      <p:ext uri="{BB962C8B-B14F-4D97-AF65-F5344CB8AC3E}">
        <p14:creationId xmlns:p14="http://schemas.microsoft.com/office/powerpoint/2010/main" val="51894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 of 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string and finds the longest substring that is a palindrome.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longest_substring_palindrome(“ABCBDB</a:t>
            </a: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AABBA“)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needs to return “ABBA“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longest_substring_palindrome(“ABCDB“) needs to return “A “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code runs in O(n</a:t>
            </a:r>
            <a:r>
              <a:rPr lang="de-DE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) time.</a:t>
            </a:r>
          </a:p>
          <a:p>
            <a:pPr algn="l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you solve it in O(n</a:t>
            </a:r>
            <a:r>
              <a:rPr lang="de-DE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) time?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87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 of 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list of digits, and outputs a string containing the largest number you can write using these digits.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max_number([1,2,8,8,1,1,0]) needs to return “8821110“</a:t>
            </a:r>
          </a:p>
          <a:p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Idea 1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Sort, and then turn it into a string.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Q: Why is it bad? 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A1: it modifies the given array, which is not nice to the user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A2: sorting is not very fast.</a:t>
            </a:r>
          </a:p>
          <a:p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Idea 2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count the number of 0‘s, number of 1‘s... , number of 9‘s.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Similar to sorting, but there are only 10 numbers, so the task is easier.</a:t>
            </a:r>
          </a:p>
        </p:txBody>
      </p:sp>
    </p:spTree>
    <p:extLst>
      <p:ext uri="{BB962C8B-B14F-4D97-AF65-F5344CB8AC3E}">
        <p14:creationId xmlns:p14="http://schemas.microsoft.com/office/powerpoint/2010/main" val="214112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540C5-EE4E-CE21-FAA9-B7E72A9F8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916FB-1396-8C71-59AF-E2951DFF7B6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E970FA-3456-5B45-F719-B559B8A19AA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Ok, let‘s start...</a:t>
            </a:r>
          </a:p>
        </p:txBody>
      </p:sp>
    </p:spTree>
    <p:extLst>
      <p:ext uri="{BB962C8B-B14F-4D97-AF65-F5344CB8AC3E}">
        <p14:creationId xmlns:p14="http://schemas.microsoft.com/office/powerpoint/2010/main" val="7372144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Computer science review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Algorithms are the core component</a:t>
            </a:r>
          </a:p>
          <a:p>
            <a:pPr lvl="0"/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An algorithm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is a sequence of instructions (recipe) for solving a problem, i.e., obtaining a required output for a valid input.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We communicate algorithms to computers using programming languages.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In this course the programming language will be C</a:t>
            </a:r>
          </a:p>
          <a:p>
            <a:pPr lvl="0">
              <a:buSzPct val="100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							(and some C++).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Crash course in C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Differences between C and Python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Variables, strong typing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Memory model: data vs address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0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one instruction at a time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C/C++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compiled into machine language in advance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5" name="Straight Connector 4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1843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program.py</a:t>
            </a:r>
          </a:p>
        </p:txBody>
      </p:sp>
      <p:sp>
        <p:nvSpPr>
          <p:cNvPr id="7" name="Straight Connector 6"/>
          <p:cNvSpPr/>
          <p:nvPr/>
        </p:nvSpPr>
        <p:spPr>
          <a:xfrm>
            <a:off x="5570643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9" name="Straight Connector 8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3838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7840" y="5073945"/>
            <a:ext cx="146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12" name="Straight Connector 11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93835" y="5073945"/>
            <a:ext cx="153935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program.c</a:t>
            </a:r>
          </a:p>
        </p:txBody>
      </p:sp>
      <p:sp>
        <p:nvSpPr>
          <p:cNvPr id="14" name="Straight Connector 13"/>
          <p:cNvSpPr/>
          <p:nvPr/>
        </p:nvSpPr>
        <p:spPr>
          <a:xfrm>
            <a:off x="4633200" y="5531145"/>
            <a:ext cx="879835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41840" y="5073945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machine code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a.out</a:t>
            </a:r>
          </a:p>
        </p:txBody>
      </p:sp>
      <p:sp>
        <p:nvSpPr>
          <p:cNvPr id="17" name="Straight Connector 16"/>
          <p:cNvSpPr/>
          <p:nvPr/>
        </p:nvSpPr>
        <p:spPr>
          <a:xfrm>
            <a:off x="7370640" y="5567145"/>
            <a:ext cx="676079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89844" y="5073945"/>
            <a:ext cx="170279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9" name="Straight Connector 18"/>
          <p:cNvSpPr/>
          <p:nvPr/>
        </p:nvSpPr>
        <p:spPr>
          <a:xfrm>
            <a:off x="1005840" y="4222799"/>
            <a:ext cx="8569802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873" y="3985614"/>
            <a:ext cx="3096768" cy="207264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each instruction at a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Errors are caught only when the interpreter is trying to run them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C/C++: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compiled into machine language in advance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Some errors are caught at compile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Faster performance (e.g. due to memory allocation)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1955" y="779662"/>
            <a:ext cx="3163686" cy="2097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br>
              <a:rPr lang="de-DE" altLang="en-US" sz="8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de-DE" altLang="en-US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9328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all variables must be declared before using them.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type of variable must be declared.</a:t>
            </a:r>
          </a:p>
          <a:p>
            <a:pPr lvl="0">
              <a:buSzPct val="45000"/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long y = 10;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printf("The sum of %d and %ld is %ld", x, y, x+y);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return 0;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The sum of 5 and 10 is 15</a:t>
            </a:r>
          </a:p>
        </p:txBody>
      </p:sp>
      <p:sp>
        <p:nvSpPr>
          <p:cNvPr id="4" name="Rectangle 3"/>
          <p:cNvSpPr/>
          <p:nvPr/>
        </p:nvSpPr>
        <p:spPr>
          <a:xfrm>
            <a:off x="7245511" y="3350041"/>
            <a:ext cx="2534760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%d prints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%</a:t>
            </a:r>
            <a:r>
              <a:rPr lang="en-US" sz="2200" b="1" dirty="0" err="1">
                <a:latin typeface="Arial" pitchFamily="18"/>
                <a:ea typeface="Arial Unicode MS" pitchFamily="2"/>
                <a:cs typeface="Tahoma" pitchFamily="2"/>
              </a:rPr>
              <a:t>ld</a:t>
            </a: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>
                <a:latin typeface="Arial" pitchFamily="18"/>
                <a:ea typeface="Arial Unicode MS" pitchFamily="2"/>
                <a:cs typeface="Tahoma" pitchFamily="2"/>
              </a:rPr>
              <a:t>prints long</a:t>
            </a:r>
            <a:b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 decimal</a:t>
            </a:r>
          </a:p>
        </p:txBody>
      </p:sp>
      <p:sp>
        <p:nvSpPr>
          <p:cNvPr id="5" name="Straight Connector 4"/>
          <p:cNvSpPr/>
          <p:nvPr/>
        </p:nvSpPr>
        <p:spPr>
          <a:xfrm flipH="1">
            <a:off x="4620126" y="4007679"/>
            <a:ext cx="2625384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H="1">
            <a:off x="5364479" y="4007679"/>
            <a:ext cx="1881031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495040" y="4007679"/>
            <a:ext cx="3750470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Strong Typing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the type of variable cannnot be changed.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Once declared as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it will always stay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 (as oppose to Python)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When a variable is declared, a space in memory for the variable is reserved. For example: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 – 4 bytes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(sometimes 2 bytes, compiler dependent)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long – 8 bytes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double – 8 bytes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char – 1 byte	:: 8 bits. That‘s 256=2</a:t>
            </a:r>
            <a:r>
              <a:rPr lang="de-DE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possible values.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	:: Range between -128 to 127</a:t>
            </a:r>
          </a:p>
          <a:p>
            <a:pPr marL="457200" lvl="2" indent="0" hangingPunct="0">
              <a:spcBef>
                <a:spcPts val="0"/>
              </a:spcBef>
              <a:spcAft>
                <a:spcPts val="1415"/>
              </a:spcAft>
              <a:buNone/>
            </a:pPr>
            <a:r>
              <a:rPr lang="de-DE" sz="24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400">
                <a:latin typeface="Arial" panose="020B0604020202020204" pitchFamily="34" charset="0"/>
                <a:cs typeface="Arial" panose="020B0604020202020204" pitchFamily="34" charset="0"/>
              </a:rPr>
              <a:t> is 4 bytes -- can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store 2</a:t>
            </a:r>
            <a:r>
              <a:rPr lang="de-DE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8*4=32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different values</a:t>
            </a:r>
          </a:p>
          <a:p>
            <a:pPr marL="457200" lvl="2" indent="0" hangingPunct="0">
              <a:spcBef>
                <a:spcPts val="0"/>
              </a:spcBef>
              <a:spcAft>
                <a:spcPts val="1415"/>
              </a:spcAft>
              <a:buNone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The range of </a:t>
            </a:r>
            <a:r>
              <a:rPr lang="de-DE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CA" sz="2400" dirty="0"/>
              <a:t>[-2</a:t>
            </a:r>
            <a:r>
              <a:rPr lang="en-CA" sz="2400" baseline="30000" dirty="0"/>
              <a:t>31</a:t>
            </a:r>
            <a:r>
              <a:rPr lang="en-CA" sz="2400" dirty="0"/>
              <a:t>, 2</a:t>
            </a:r>
            <a:r>
              <a:rPr lang="en-CA" sz="2400" baseline="30000" dirty="0"/>
              <a:t>31</a:t>
            </a:r>
            <a:r>
              <a:rPr lang="en-CA" sz="2400" dirty="0"/>
              <a:t>-1] =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CA" sz="2400" dirty="0"/>
              <a:t>-2147483648, 2147483647]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Instructor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Igor Shinkar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My email: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ishinkar@sfu.ca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 webpage:</a:t>
            </a:r>
          </a:p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https://www.cs.sfu.ca/~ishinkar/teaching/spring26/cmpt125/info.html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google my name → Teaching/Seminars → CMPT 125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Office hours: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when: Wednesdays 10:30-11:30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where: TASC1 9017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or just talk to me after the class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Discussion forum: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piazza.com – you should have received an invitation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</p:spTree>
    <p:extLst>
      <p:ext uri="{BB962C8B-B14F-4D97-AF65-F5344CB8AC3E}">
        <p14:creationId xmlns:p14="http://schemas.microsoft.com/office/powerpoint/2010/main" val="788721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Its address is represented by a number (can be accessed using pointers and references).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Thus, a variable has 3 main features: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type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value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address in 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Address can be stored in a variable 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&gt;&gt;     The address of 5 is 0x9a58af3c4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8566" y="3276855"/>
            <a:ext cx="3048714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%p prints the address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(value of the pointer)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>
            <a:off x="5425439" y="3921761"/>
            <a:ext cx="1513128" cy="20116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28723"/>
            <a:ext cx="8855643" cy="4808162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Dereferencing: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 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x has value 5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pointer to the location of 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value at the address %p is %d", px, *px);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*px = 7;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// dereferencing, changing the value at the address px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     	x =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The value at the address 0x73b8df7a3 is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x = 7</a:t>
            </a:r>
          </a:p>
        </p:txBody>
      </p:sp>
    </p:spTree>
    <p:extLst>
      <p:ext uri="{BB962C8B-B14F-4D97-AF65-F5344CB8AC3E}">
        <p14:creationId xmlns:p14="http://schemas.microsoft.com/office/powerpoint/2010/main" val="60659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 the difference: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 – the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Pointers – the address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19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399" y="4186799"/>
            <a:ext cx="2560320" cy="11444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  <p:extLst>
      <p:ext uri="{BB962C8B-B14F-4D97-AF65-F5344CB8AC3E}">
        <p14:creationId xmlns:p14="http://schemas.microsoft.com/office/powerpoint/2010/main" val="913332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 a, int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a;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 = b;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 = tmp;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swap(x,y);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will not change!!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>
              <a:spcAft>
                <a:spcPts val="0"/>
              </a:spcAft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93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pa, int* pb)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*pa;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*pa = *pb;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WRONG!!! wrong type of parameters</a:t>
            </a:r>
            <a:b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(though it will compile on some compilers)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15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</a:t>
            </a:r>
            <a:r>
              <a:rPr lang="de-DE" sz="22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(int* pa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int* pb)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*pa;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*pa = *pb;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swap(&amp;a, &amp;b);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</a:t>
            </a:r>
            <a:r>
              <a:rPr lang="de-DE" sz="2200" b="1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change!!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43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modifying parameters in a function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pass large objects to a function with a single pointer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Optimization - avoids duplicating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21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171480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 – once created cannot be resized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4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TAs: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Mohammad Mahdi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Khodabandeh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mmk25@sfu.ca</a:t>
            </a: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 err="1"/>
              <a:t>Harsimran</a:t>
            </a:r>
            <a:r>
              <a:rPr lang="en-CA" sz="2200" dirty="0"/>
              <a:t> Singh </a:t>
            </a:r>
            <a:r>
              <a:rPr lang="en-CA" sz="2200" dirty="0">
                <a:hlinkClick r:id="rId4"/>
              </a:rPr>
              <a:t>hsa223@sfu.ca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Office hours/format: TBA look at the course homepage</a:t>
            </a:r>
          </a:p>
        </p:txBody>
      </p:sp>
    </p:spTree>
    <p:extLst>
      <p:ext uri="{BB962C8B-B14F-4D97-AF65-F5344CB8AC3E}">
        <p14:creationId xmlns:p14="http://schemas.microsoft.com/office/powerpoint/2010/main" val="94733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example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8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66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Initializing arrays at declaration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 = {5, 6, 7, 8, 9, 10, 11};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70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=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\n",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array[i]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);</a:t>
            </a:r>
          </a:p>
          <a:p>
            <a:pPr lvl="0"/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=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\n",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*(array+i)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3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– represenation in C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3888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points to the zero‘th element of the array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elements are stored in the memory in a contiguous block 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starting from the position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Arithmetics of pointers: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Note that size of int = 4 bytes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This means that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arr+i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really increases by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i*sizeof(int)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2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{6, 1, 8, 2, 18, 3,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arr_ptr = arr;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point to element 6 in the array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4AB1C3F-629F-410C-AD5D-927CFDF10EDE}"/>
              </a:ext>
            </a:extLst>
          </p:cNvPr>
          <p:cNvSpPr/>
          <p:nvPr/>
        </p:nvSpPr>
        <p:spPr>
          <a:xfrm>
            <a:off x="5459396" y="5056734"/>
            <a:ext cx="3901231" cy="82670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This is a super important slide!</a:t>
            </a:r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820C8E8C-F677-432A-B3F3-33E09426B9EE}"/>
              </a:ext>
            </a:extLst>
          </p:cNvPr>
          <p:cNvSpPr/>
          <p:nvPr/>
        </p:nvSpPr>
        <p:spPr>
          <a:xfrm>
            <a:off x="2346004" y="6439664"/>
            <a:ext cx="6256575" cy="61476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I’ll repeat: </a:t>
            </a:r>
            <a:r>
              <a:rPr lang="en-US" sz="2200" dirty="0" err="1">
                <a:solidFill>
                  <a:schemeClr val="tx1"/>
                </a:solidFill>
              </a:rPr>
              <a:t>arr</a:t>
            </a:r>
            <a:r>
              <a:rPr lang="en-US" sz="2200" dirty="0">
                <a:solidFill>
                  <a:schemeClr val="tx1"/>
                </a:solidFill>
              </a:rPr>
              <a:t> is just a pointer to the zeroth element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41AAAF4-9BA1-4E3C-927D-EC7E30300FF5}"/>
              </a:ext>
            </a:extLst>
          </p:cNvPr>
          <p:cNvSpPr/>
          <p:nvPr/>
        </p:nvSpPr>
        <p:spPr>
          <a:xfrm>
            <a:off x="601578" y="2319064"/>
            <a:ext cx="5510463" cy="57027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427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printf("array[</a:t>
            </a: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= </a:t>
            </a:r>
            <a:r>
              <a:rPr lang="de-DE" sz="2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\n", </a:t>
            </a: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*(array+i)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23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{0, 1, 8, 2, 18, 3, 6, 2, 2, -4};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first = arr;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last = arr + 9;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(iter = first; iter &lt;= last;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is at the address %p \n",  *iter, iter);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...</a:t>
            </a:r>
          </a:p>
          <a:p>
            <a:pPr lvl="0"/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could also do the same using indices, but the goal was to see how pointers work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for (iter = 0; iter &lt;= 9;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\n", arr[iter]);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1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Changing values in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25;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3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bounds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Q: What happens when trying to access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array[-1]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array[10]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A: Will return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garbage data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crash</a:t>
            </a:r>
            <a:b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2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1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>
              <a:buSzPts val="1080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4294967295"/>
          </p:nvPr>
        </p:nvSpPr>
        <p:spPr>
          <a:xfrm>
            <a:off x="720000" y="1938880"/>
            <a:ext cx="8855640" cy="466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main()  {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[10] = {4, 8, 5, 20, 12, 16, 6, 7, 8, 9};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4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arr+2;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5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+3;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16</a:t>
            </a:r>
          </a:p>
          <a:p>
            <a:pPr lvl="0" algn="l">
              <a:spcAft>
                <a:spcPts val="0"/>
              </a:spcAft>
              <a:buSzPts val="1080"/>
            </a:pP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[9];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</a:t>
            </a:r>
            <a:r>
              <a:rPr lang="en-US" sz="2000" b="0" i="0" u="none" strike="noStrike" cap="none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// prints 9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[5]; 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}</a:t>
            </a:r>
            <a:endParaRPr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2000" y="6181713"/>
            <a:ext cx="520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NO!! Array cannot be reassigned.</a:t>
            </a:r>
            <a:b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Array is a </a:t>
            </a:r>
            <a:r>
              <a:rPr lang="en-US" sz="2400" b="1" i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constant </a:t>
            </a: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pointer</a:t>
            </a:r>
            <a:endParaRPr lang="en-CA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380AE67-3AB6-7326-9D4E-338CC613F524}"/>
              </a:ext>
            </a:extLst>
          </p:cNvPr>
          <p:cNvGrpSpPr/>
          <p:nvPr/>
        </p:nvGrpSpPr>
        <p:grpSpPr>
          <a:xfrm>
            <a:off x="3216953" y="2460681"/>
            <a:ext cx="2997000" cy="2596680"/>
            <a:chOff x="3216953" y="2460681"/>
            <a:chExt cx="2997000" cy="2596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A7E8D331-B37E-3480-BAF2-C631015DBAAD}"/>
                    </a:ext>
                  </a:extLst>
                </p14:cNvPr>
                <p14:cNvContentPartPr/>
                <p14:nvPr/>
              </p14:nvContentPartPr>
              <p14:xfrm>
                <a:off x="5122433" y="2598561"/>
                <a:ext cx="1091520" cy="245880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A7E8D331-B37E-3480-BAF2-C631015DBAA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116313" y="2592441"/>
                  <a:ext cx="1103760" cy="247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3ED469EF-2BF3-5921-544E-EE17FBCFD46F}"/>
                    </a:ext>
                  </a:extLst>
                </p14:cNvPr>
                <p14:cNvContentPartPr/>
                <p14:nvPr/>
              </p14:nvContentPartPr>
              <p14:xfrm>
                <a:off x="5112713" y="2559681"/>
                <a:ext cx="121680" cy="11808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3ED469EF-2BF3-5921-544E-EE17FBCFD46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106593" y="2553561"/>
                  <a:ext cx="133920" cy="13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384AA44F-3CBD-B712-6DEA-F2B0CB57D9C5}"/>
                    </a:ext>
                  </a:extLst>
                </p14:cNvPr>
                <p14:cNvContentPartPr/>
                <p14:nvPr/>
              </p14:nvContentPartPr>
              <p14:xfrm>
                <a:off x="3876473" y="2570121"/>
                <a:ext cx="1684440" cy="15264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384AA44F-3CBD-B712-6DEA-F2B0CB57D9C5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870353" y="2564001"/>
                  <a:ext cx="1696680" cy="153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46B8C92C-FC20-C584-CCF1-BE7D3462EB17}"/>
                    </a:ext>
                  </a:extLst>
                </p14:cNvPr>
                <p14:cNvContentPartPr/>
                <p14:nvPr/>
              </p14:nvContentPartPr>
              <p14:xfrm>
                <a:off x="3817793" y="2506761"/>
                <a:ext cx="197280" cy="21780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46B8C92C-FC20-C584-CCF1-BE7D3462EB17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811673" y="2500641"/>
                  <a:ext cx="209520" cy="23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DD4BF281-856D-83E9-64C0-ED1F756F50B6}"/>
                    </a:ext>
                  </a:extLst>
                </p14:cNvPr>
                <p14:cNvContentPartPr/>
                <p14:nvPr/>
              </p14:nvContentPartPr>
              <p14:xfrm>
                <a:off x="3216953" y="2460681"/>
                <a:ext cx="2316600" cy="80532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DD4BF281-856D-83E9-64C0-ED1F756F50B6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210833" y="2454561"/>
                  <a:ext cx="2328840" cy="8175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707B4506-55B1-7915-8C6F-98883FC4A215}"/>
                  </a:ext>
                </a:extLst>
              </p14:cNvPr>
              <p14:cNvContentPartPr/>
              <p14:nvPr/>
            </p14:nvContentPartPr>
            <p14:xfrm>
              <a:off x="5579273" y="2688561"/>
              <a:ext cx="1305720" cy="32086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707B4506-55B1-7915-8C6F-98883FC4A215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573153" y="2682441"/>
                <a:ext cx="1317960" cy="322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2E52EEFA-E0EC-B2DA-1483-3559E13F8B3F}"/>
                  </a:ext>
                </a:extLst>
              </p14:cNvPr>
              <p14:cNvContentPartPr/>
              <p14:nvPr/>
            </p14:nvContentPartPr>
            <p14:xfrm>
              <a:off x="6176153" y="2635281"/>
              <a:ext cx="120960" cy="15480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2E52EEFA-E0EC-B2DA-1483-3559E13F8B3F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170033" y="2629161"/>
                <a:ext cx="133200" cy="1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34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recap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constant 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use pointers to access an array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ptr = 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sets ptr to point to the zero‘th entry of the array.</a:t>
            </a:r>
          </a:p>
          <a:p>
            <a:pPr lvl="0"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90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Homeworks: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5 programming assignments, every ~2 weeks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Midterm: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TBA 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Lab exam: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TBA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Final: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TBA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info is on the course homepage</a:t>
            </a:r>
          </a:p>
        </p:txBody>
      </p:sp>
    </p:spTree>
    <p:extLst>
      <p:ext uri="{BB962C8B-B14F-4D97-AF65-F5344CB8AC3E}">
        <p14:creationId xmlns:p14="http://schemas.microsoft.com/office/powerpoint/2010/main" val="223738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length n a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nd outputs the 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float average(float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</a:t>
            </a:r>
            <a:endParaRPr sz="2200" b="0" i="0" u="none" strike="noStrike" cap="none" dirty="0">
              <a:solidFill>
                <a:srgbClr val="0F0FCF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  <a:buSzPts val="1080"/>
            </a:pP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b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775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an array of floats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outputs the average of the numbers.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float*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</p:txBody>
      </p:sp>
    </p:spTree>
    <p:extLst>
      <p:ext uri="{BB962C8B-B14F-4D97-AF65-F5344CB8AC3E}">
        <p14:creationId xmlns:p14="http://schemas.microsoft.com/office/powerpoint/2010/main" val="74431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two arrays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ints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copies all data from one array into the other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 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Note that we are doing “deep copy”, i.e. copying all values inside, and not the pointer to the beginning of the array.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17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63F40-F576-F45C-E42C-1A01CC93C7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F6E31-12C4-984E-8C68-49E66F25289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Lecture format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23F39-62F9-3140-ABEF-A6455CF2595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Lectures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Wednesdays 9:30AM - 10:20AM, WMC3520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Fridays 8:30PM - 10:20AM, SWH10081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lectures will be in person</a:t>
            </a:r>
          </a:p>
          <a:p>
            <a:pPr lvl="0"/>
            <a:b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Labs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labs will be in person in CSIL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Please attend the labs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Make sure you are comfortable with using the CSIL computers.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need them for the lab exam.</a:t>
            </a:r>
          </a:p>
        </p:txBody>
      </p:sp>
    </p:spTree>
    <p:extLst>
      <p:ext uri="{BB962C8B-B14F-4D97-AF65-F5344CB8AC3E}">
        <p14:creationId xmlns:p14="http://schemas.microsoft.com/office/powerpoint/2010/main" val="121643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https://www.cs.sfu.ca/~ishinkar/teaching/spring26/cmpt125/info.html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General info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Homework assignments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notes/exams from a previous offering can be found at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https://www.cs.sfu.ca/~ishinkar/teaching.html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 need to go to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oneclass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coursehero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…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Grading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Final – 40%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Midterm – 20%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In-lab exam – 20%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Homeworks - 20% - Each HW is worth 4% of the final grade</a:t>
            </a:r>
          </a:p>
          <a:p>
            <a:pPr lvl="0">
              <a:buSzPct val="100000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 Students must attain an overall passing grade on the weighted average of midterm and final exams in order to get a C- or higher.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fail midterm and final, your grade will be F or D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(even if you get 100% on your assignments and lab exam)</a:t>
            </a:r>
          </a:p>
          <a:p>
            <a:pPr lvl="2" indent="0"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 order to pass the course you need</a:t>
            </a:r>
          </a:p>
          <a:p>
            <a:pPr lvl="2" indent="0"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either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F&gt;50%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1/3*M + 2/3*F &gt; 50%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Learning Outcomes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By the end of these two courses you will learn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to write high quality code in 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concepts of OOP in C++</a:t>
            </a:r>
          </a:p>
        </p:txBody>
      </p:sp>
    </p:spTree>
    <p:extLst>
      <p:ext uri="{BB962C8B-B14F-4D97-AF65-F5344CB8AC3E}">
        <p14:creationId xmlns:p14="http://schemas.microsoft.com/office/powerpoint/2010/main" val="280402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2104</TotalTime>
  <Words>3693</Words>
  <Application>Microsoft Office PowerPoint</Application>
  <PresentationFormat>Custom</PresentationFormat>
  <Paragraphs>379</Paragraphs>
  <Slides>53</Slides>
  <Notes>53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53</vt:i4>
      </vt:variant>
    </vt:vector>
  </HeadingPairs>
  <TitlesOfParts>
    <vt:vector size="61" baseType="lpstr">
      <vt:lpstr>Albany</vt:lpstr>
      <vt:lpstr>Arial</vt:lpstr>
      <vt:lpstr>Calibri</vt:lpstr>
      <vt:lpstr>StarSymbol</vt:lpstr>
      <vt:lpstr>Times New Roman</vt:lpstr>
      <vt:lpstr>Wingdings</vt:lpstr>
      <vt:lpstr>water</vt:lpstr>
      <vt:lpstr>lyt blackandwhite</vt:lpstr>
      <vt:lpstr>PowerPoint Presentation</vt:lpstr>
      <vt:lpstr>Announcements</vt:lpstr>
      <vt:lpstr>General information</vt:lpstr>
      <vt:lpstr>General information</vt:lpstr>
      <vt:lpstr>General information</vt:lpstr>
      <vt:lpstr>Lecture format</vt:lpstr>
      <vt:lpstr>General information</vt:lpstr>
      <vt:lpstr>Grading</vt:lpstr>
      <vt:lpstr>Learning Outcomes</vt:lpstr>
      <vt:lpstr>Coding</vt:lpstr>
      <vt:lpstr>PowerPoint Presentation</vt:lpstr>
      <vt:lpstr>On using the interwebs / AI tools</vt:lpstr>
      <vt:lpstr>Working with other students</vt:lpstr>
      <vt:lpstr>Academic integrity</vt:lpstr>
      <vt:lpstr>PowerPoint Presentation</vt:lpstr>
      <vt:lpstr>PowerPoint Presentation</vt:lpstr>
      <vt:lpstr>A quick survey</vt:lpstr>
      <vt:lpstr>Prerequisites – CMPT 120</vt:lpstr>
      <vt:lpstr>Examples of prerequisites</vt:lpstr>
      <vt:lpstr>Examples of prerequisites</vt:lpstr>
      <vt:lpstr>Examples of prerequisites</vt:lpstr>
      <vt:lpstr>PowerPoint Presentation</vt:lpstr>
      <vt:lpstr>Computer science review</vt:lpstr>
      <vt:lpstr>Today</vt:lpstr>
      <vt:lpstr>Compilation process</vt:lpstr>
      <vt:lpstr>Compilation process</vt:lpstr>
      <vt:lpstr>PowerPoint Presentation</vt:lpstr>
      <vt:lpstr>Declaring Variables</vt:lpstr>
      <vt:lpstr>Strong Typing</vt:lpstr>
      <vt:lpstr>PowerPoint Presentation</vt:lpstr>
      <vt:lpstr>Pointers and References</vt:lpstr>
      <vt:lpstr>Pointers and References</vt:lpstr>
      <vt:lpstr>Pointers and References</vt:lpstr>
      <vt:lpstr>Why are pointers useful?</vt:lpstr>
      <vt:lpstr>Why are pointers useful?</vt:lpstr>
      <vt:lpstr>Why are pointers useful?</vt:lpstr>
      <vt:lpstr>Why are pointers useful?</vt:lpstr>
      <vt:lpstr>PowerPoint Presentation</vt:lpstr>
      <vt:lpstr>Arrays</vt:lpstr>
      <vt:lpstr>Arrays - example</vt:lpstr>
      <vt:lpstr>Initializing arrays at declaration</vt:lpstr>
      <vt:lpstr>Iterating through an array</vt:lpstr>
      <vt:lpstr>Array – represenation in C</vt:lpstr>
      <vt:lpstr>Iterating through an array</vt:lpstr>
      <vt:lpstr>Iterating through an array</vt:lpstr>
      <vt:lpstr>Changing values in an array</vt:lpstr>
      <vt:lpstr>Array bounds</vt:lpstr>
      <vt:lpstr>Using pointers to access an array</vt:lpstr>
      <vt:lpstr>Arrays - recap</vt:lpstr>
      <vt:lpstr>Examples</vt:lpstr>
      <vt:lpstr>Examples</vt:lpstr>
      <vt:lpstr>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473</cp:revision>
  <dcterms:created xsi:type="dcterms:W3CDTF">2017-07-19T12:15:02Z</dcterms:created>
  <dcterms:modified xsi:type="dcterms:W3CDTF">2026-01-09T19:15:34Z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