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handoutMasterIdLst>
    <p:handoutMasterId r:id="rId40"/>
  </p:handoutMasterIdLst>
  <p:sldIdLst>
    <p:sldId id="256" r:id="rId3"/>
    <p:sldId id="413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404" r:id="rId24"/>
    <p:sldId id="405" r:id="rId25"/>
    <p:sldId id="406" r:id="rId26"/>
    <p:sldId id="382" r:id="rId27"/>
    <p:sldId id="383" r:id="rId28"/>
    <p:sldId id="384" r:id="rId29"/>
    <p:sldId id="385" r:id="rId30"/>
    <p:sldId id="386" r:id="rId31"/>
    <p:sldId id="387" r:id="rId32"/>
    <p:sldId id="388" r:id="rId33"/>
    <p:sldId id="389" r:id="rId34"/>
    <p:sldId id="394" r:id="rId35"/>
    <p:sldId id="390" r:id="rId36"/>
    <p:sldId id="391" r:id="rId37"/>
    <p:sldId id="371" r:id="rId3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C4B467-25B8-44A0-98E8-CF53F4626ACC}" v="233" dt="2026-01-16T18:03:03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57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644BABF-BCFA-4D73-975E-C70878E09904}"/>
    <pc:docChg chg="undo custSel addSld delSld modSld sldOrd">
      <pc:chgData name="Igor Shinkar" userId="db6eb1b41a9778dd" providerId="LiveId" clId="{4644BABF-BCFA-4D73-975E-C70878E09904}" dt="2026-01-18T19:21:24.691" v="962" actId="47"/>
      <pc:docMkLst>
        <pc:docMk/>
      </pc:docMkLst>
      <pc:sldChg chg="modSp mod">
        <pc:chgData name="Igor Shinkar" userId="db6eb1b41a9778dd" providerId="LiveId" clId="{4644BABF-BCFA-4D73-975E-C70878E09904}" dt="2026-01-09T19:18:41.391" v="704" actId="20577"/>
        <pc:sldMkLst>
          <pc:docMk/>
          <pc:sldMk cId="0" sldId="256"/>
        </pc:sldMkLst>
        <pc:spChg chg="mod">
          <ac:chgData name="Igor Shinkar" userId="db6eb1b41a9778dd" providerId="LiveId" clId="{4644BABF-BCFA-4D73-975E-C70878E09904}" dt="2026-01-09T19:18:41.391" v="704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714802396" sldId="359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271745252" sldId="360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18034174" sldId="361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370701524" sldId="362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496531620" sldId="363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4024270974" sldId="364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3695232865" sldId="365"/>
        </pc:sldMkLst>
      </pc:sldChg>
      <pc:sldChg chg="modSp add modAnim">
        <pc:chgData name="Igor Shinkar" userId="db6eb1b41a9778dd" providerId="LiveId" clId="{4644BABF-BCFA-4D73-975E-C70878E09904}" dt="2026-01-14T18:17:29.228" v="924" actId="20577"/>
        <pc:sldMkLst>
          <pc:docMk/>
          <pc:sldMk cId="2909314086" sldId="366"/>
        </pc:sldMkLst>
        <pc:spChg chg="mod">
          <ac:chgData name="Igor Shinkar" userId="db6eb1b41a9778dd" providerId="LiveId" clId="{4644BABF-BCFA-4D73-975E-C70878E09904}" dt="2026-01-14T18:17:28.200" v="923" actId="20577"/>
          <ac:spMkLst>
            <pc:docMk/>
            <pc:sldMk cId="2909314086" sldId="366"/>
            <ac:spMk id="3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686932405" sldId="367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889828294" sldId="368"/>
        </pc:sldMkLst>
      </pc:sldChg>
      <pc:sldChg chg="add addAnim delAnim modAnim">
        <pc:chgData name="Igor Shinkar" userId="db6eb1b41a9778dd" providerId="LiveId" clId="{4644BABF-BCFA-4D73-975E-C70878E09904}" dt="2026-01-09T18:22:09.394" v="699"/>
        <pc:sldMkLst>
          <pc:docMk/>
          <pc:sldMk cId="282340421" sldId="369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650908644" sldId="370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537759320" sldId="372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744316145" sldId="373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3664171252" sldId="374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3062298778" sldId="375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695635821" sldId="376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954218361" sldId="377"/>
        </pc:sldMkLst>
      </pc:sldChg>
      <pc:sldChg chg="modSp add modAnim">
        <pc:chgData name="Igor Shinkar" userId="db6eb1b41a9778dd" providerId="LiveId" clId="{4644BABF-BCFA-4D73-975E-C70878E09904}" dt="2026-01-16T17:30:43.962" v="940" actId="20577"/>
        <pc:sldMkLst>
          <pc:docMk/>
          <pc:sldMk cId="1158103340" sldId="378"/>
        </pc:sldMkLst>
        <pc:spChg chg="mod">
          <ac:chgData name="Igor Shinkar" userId="db6eb1b41a9778dd" providerId="LiveId" clId="{4644BABF-BCFA-4D73-975E-C70878E09904}" dt="2026-01-16T17:30:43.962" v="940" actId="20577"/>
          <ac:spMkLst>
            <pc:docMk/>
            <pc:sldMk cId="1158103340" sldId="378"/>
            <ac:spMk id="166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124213335" sldId="382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535691784" sldId="383"/>
        </pc:sldMkLst>
      </pc:sldChg>
      <pc:sldChg chg="modSp add mod">
        <pc:chgData name="Igor Shinkar" userId="db6eb1b41a9778dd" providerId="LiveId" clId="{4644BABF-BCFA-4D73-975E-C70878E09904}" dt="2026-01-16T17:59:40.498" v="948" actId="20577"/>
        <pc:sldMkLst>
          <pc:docMk/>
          <pc:sldMk cId="4290440070" sldId="384"/>
        </pc:sldMkLst>
        <pc:spChg chg="mod">
          <ac:chgData name="Igor Shinkar" userId="db6eb1b41a9778dd" providerId="LiveId" clId="{4644BABF-BCFA-4D73-975E-C70878E09904}" dt="2026-01-16T17:59:40.498" v="948" actId="20577"/>
          <ac:spMkLst>
            <pc:docMk/>
            <pc:sldMk cId="4290440070" sldId="384"/>
            <ac:spMk id="195" creationId="{00000000-0000-0000-0000-000000000000}"/>
          </ac:spMkLst>
        </pc:spChg>
      </pc:sldChg>
      <pc:sldChg chg="modSp add mod">
        <pc:chgData name="Igor Shinkar" userId="db6eb1b41a9778dd" providerId="LiveId" clId="{4644BABF-BCFA-4D73-975E-C70878E09904}" dt="2026-01-16T18:03:03.550" v="960" actId="20577"/>
        <pc:sldMkLst>
          <pc:docMk/>
          <pc:sldMk cId="997177874" sldId="385"/>
        </pc:sldMkLst>
        <pc:spChg chg="mod">
          <ac:chgData name="Igor Shinkar" userId="db6eb1b41a9778dd" providerId="LiveId" clId="{4644BABF-BCFA-4D73-975E-C70878E09904}" dt="2026-01-16T18:03:03.550" v="960" actId="20577"/>
          <ac:spMkLst>
            <pc:docMk/>
            <pc:sldMk cId="997177874" sldId="385"/>
            <ac:spMk id="201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4020494261" sldId="386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392902402" sldId="387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0471621" sldId="388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516957213" sldId="389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345013147" sldId="390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866678450" sldId="391"/>
        </pc:sldMkLst>
      </pc:sldChg>
      <pc:sldChg chg="add del">
        <pc:chgData name="Igor Shinkar" userId="db6eb1b41a9778dd" providerId="LiveId" clId="{4644BABF-BCFA-4D73-975E-C70878E09904}" dt="2026-01-18T19:21:15.736" v="961" actId="47"/>
        <pc:sldMkLst>
          <pc:docMk/>
          <pc:sldMk cId="4052986367" sldId="392"/>
        </pc:sldMkLst>
      </pc:sldChg>
      <pc:sldChg chg="add del">
        <pc:chgData name="Igor Shinkar" userId="db6eb1b41a9778dd" providerId="LiveId" clId="{4644BABF-BCFA-4D73-975E-C70878E09904}" dt="2026-01-18T19:21:15.736" v="961" actId="47"/>
        <pc:sldMkLst>
          <pc:docMk/>
          <pc:sldMk cId="2775695175" sldId="393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891231000" sldId="394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4225423405" sldId="401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345584852" sldId="402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3739203414" sldId="404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88046652" sldId="405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530809784" sldId="406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3919942581" sldId="407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2007212554" sldId="408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4114959001" sldId="409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455572213" sldId="410"/>
        </pc:sldMkLst>
      </pc:sldChg>
      <pc:sldChg chg="add del">
        <pc:chgData name="Igor Shinkar" userId="db6eb1b41a9778dd" providerId="LiveId" clId="{4644BABF-BCFA-4D73-975E-C70878E09904}" dt="2026-01-18T19:21:24.691" v="962" actId="47"/>
        <pc:sldMkLst>
          <pc:docMk/>
          <pc:sldMk cId="1151942419" sldId="411"/>
        </pc:sldMkLst>
      </pc:sldChg>
      <pc:sldChg chg="modSp add del mod ord addAnim delAnim modAnim">
        <pc:chgData name="Igor Shinkar" userId="db6eb1b41a9778dd" providerId="LiveId" clId="{4644BABF-BCFA-4D73-975E-C70878E09904}" dt="2026-01-14T18:17:31.143" v="926" actId="20577"/>
        <pc:sldMkLst>
          <pc:docMk/>
          <pc:sldMk cId="518942128" sldId="413"/>
        </pc:sldMkLst>
        <pc:spChg chg="mod">
          <ac:chgData name="Igor Shinkar" userId="db6eb1b41a9778dd" providerId="LiveId" clId="{4644BABF-BCFA-4D73-975E-C70878E09904}" dt="2026-01-09T16:28:13.808" v="461" actId="20577"/>
          <ac:spMkLst>
            <pc:docMk/>
            <pc:sldMk cId="518942128" sldId="413"/>
            <ac:spMk id="2" creationId="{573A23F5-1317-063E-2678-1A8E87AFFE45}"/>
          </ac:spMkLst>
        </pc:spChg>
        <pc:spChg chg="mod">
          <ac:chgData name="Igor Shinkar" userId="db6eb1b41a9778dd" providerId="LiveId" clId="{4644BABF-BCFA-4D73-975E-C70878E09904}" dt="2026-01-14T18:17:31.143" v="926" actId="20577"/>
          <ac:spMkLst>
            <pc:docMk/>
            <pc:sldMk cId="518942128" sldId="413"/>
            <ac:spMk id="3" creationId="{1A7BEFAC-F7F1-E25F-F063-FBC889DBE40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0.10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2151 6830 24575,'1'-11'0,"0"0"0,1 0 0,0 0 0,0 0 0,7-17 0,-3 10 0,52-142-33,102-194 0,-138 306-19,151-295-192,15-35 1,-25-11 136,-143 323 107,-2 0 0,-4-1 0,10-104 0,-7-207 0,-16 343 0,-81-1708-397,68 1632 444,-4 1-1,-5 1 0,-66-199 0,43 198 57,-4 2 0,-5 2-1,-5 2 1,-4 3 0,-4 3-1,-4 3 1,-5 3 0,-87-83-1,136 152-102,-1 1 0,-44-27 0,41 29 0,1 0 0,-35-34 0,21 12 0,-71-52 0,92 78 0,-2 1 0,0 1 0,-1 2 0,0 0 0,-39-12 0,-33-2 0,-158-19 0,124 25 0,-12-11 0,89 17 0,-1 3 0,-79-6 0,28 4 0,70 8 0,-52-2 0,77 5 0,0 1 0,0-1 0,0-1 0,0 1 0,1-2 0,-1 0 0,1 0 0,0-1 0,-10-6 0,-26-11 0,33 17 0,-107-50 0,107 47 0,1 1 0,0-2 0,0 1 0,0-2 0,1 0 0,-18-20 0,12 10-455,0 1 0,-27-24 0,27 30-6371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1.93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1 328 24575,'-1'-85'0,"3"-99"0,-2 181 0,0 0 0,0 0 0,0 1 0,1-1 0,-1 1 0,1-1 0,0 0 0,-1 1 0,1-1 0,0 1 0,0-1 0,1 1 0,-1 0 0,1 0 0,-1-1 0,1 1 0,0 0 0,-1 0 0,5-3 0,-3 4 0,0 0 0,0 0 0,-1 0 0,1 0 0,0 1 0,0-1 0,0 1 0,0 0 0,0 0 0,0 0 0,0 0 0,0 0 0,0 1 0,0-1 0,-1 1 0,1 0 0,4 1 0,87 35 49,-65-25-520,0 0-1,57 13 1,-68-22-6355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4.31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4679 4240 24575,'-6'-13'0,"-2"1"0,0 1 0,-13-17 0,-3-2 0,-691-921 0,707 941 0,-105-143 0,-94-170 0,195 301 0,-384-624 0,329 550 0,-5 3 0,-4 4 0,-3 3 0,-131-110 0,-351-275 0,505 423 0,-2 2 0,-111-68 0,-281-115 0,362 185 0,-128-88 0,185 112 0,-121-62 0,67 39 0,62 32 0,0 1 0,-1 1 0,0 1 0,0 1 0,-1 1 0,-36-4 0,32 5 0,0-2 0,-46-17 0,-7-2 0,41 16 0,0-2 0,0-2 0,-58-29 0,84 36 22,0 1 0,0 0 0,-26-5 0,-5-2-1475,29 6-5373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5.8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100 605 24575,'-2'-1'0,"1"0"0,0 0 0,-1 0 0,1 0 0,0 0 0,-1-1 0,1 1 0,0 0 0,0-1 0,0 1 0,0-1 0,0 1 0,1-1 0,-1 1 0,0-1 0,1 1 0,-1-1 0,1 0 0,-1-1 0,0 0 0,-16-52 0,-11-64 0,9 36 0,15 64 0,0-1 0,1 0 0,1 0 0,1 0 0,0 0 0,2 0 0,0 0 0,6-28 0,-4 30 0,-2 10 0,0 1 0,1 0 0,0 0 0,0 0 0,5-12 0,-5 17 0,-1 0 0,1 0 0,-1 0 0,1 0 0,0 0 0,0 0 0,0 0 0,0 1 0,0-1 0,0 1 0,0-1 0,1 1 0,-1 0 0,0 0 0,1 0 0,-1 0 0,1 0 0,-1 1 0,1-1 0,3 0 0,35-2 0,1 1 0,65 6 0,-10 0 0,61-4-1365,-131 0-5461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9.26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6434 2237 24575,'-161'-1'0,"0"-6"0,-262-46 0,-345-134 0,631 151 0,-332-99 0,-253-59 0,698 189 0,-688-171 0,477 97 0,40 12 0,-225-46 0,335 96 0,-183-39 0,183 35 0,-91-37 0,34 2 0,-189-103 0,218 99 0,-29-17 0,115 60 0,2-1 0,0 0 0,-27-27 0,14 7 0,2-2 0,-38-53 0,48 60 0,-1 2 0,-2 0 0,-1 2 0,-53-39 0,45 31 0,28 26 0,-1 0 0,-21-15 0,30 24 0,-1 0 0,0 0 0,0 0 0,0 1 0,0-1 0,-1 1 0,1 0 0,0 0 0,-1 0 0,1 0 0,-1 1 0,1-1 0,0 1 0,-1 0 0,1 0 0,-7 1 0,8 0 0,0 0 0,0 0 0,-1 0 0,1 0 0,0 0 0,0 0 0,0 1 0,0-1 0,1 1 0,-1-1 0,0 1 0,1 0 0,-1 0 0,1 0 0,-1 0 0,1 0 0,0 0 0,0 0 0,0 0 0,0 0 0,0 1 0,1-1 0,-1 0 0,1 1 0,-1-1 0,1 5 0,-2 9 0,1 0 0,2 30 0,0-30 0,3 148 0,-4-510 0,-1 343 0,1-1 0,0 1 0,1 0 0,-1 0 0,0 0 0,1 0 0,0 0 0,-1 0 0,1 0 0,1 0 0,-1 0 0,0 1 0,1-1 0,-1 0 0,1 1 0,0-1 0,0 1 0,0 0 0,0-1 0,0 1 0,4-3 0,-1 3 0,0-1 0,0 1 0,0 0 0,0 0 0,1 0 0,-1 1 0,1 0 0,-1 0 0,1 0 0,0 1 0,5 0 0,3 0 0,-1 0 0,1 1 0,0 0 0,-1 1 0,1 1 0,-1 0 0,0 1 0,0 0 0,0 1 0,13 7 0,-24-10-105,0 0 0,0-1 0,0 1 0,0 0 0,0 0 0,0 0 0,-1 0 0,1 0 0,-1 0 0,1 1 0,-1-1 0,1 3 0,4 11-6721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47.82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8913 24575,'83'-97'0,"-25"25"0,609-701-2736,-475 550 2984,631-691-248,-201 233 11,-64-50-650,-271 256 362,-220 345 347,87-247 0,-124 281 514,-5-1 0,-5-1 0,-3-1 0,-5-1 0,-1-182 0,-17 157-634,-5 1 0,-6 0 0,-5 1-1,-46-148 1,35 176 50,-65-128 0,-12-34 0,-113-281 0,210 513 0,0 0 0,-2 1 0,-1 0 0,0 1 0,-2 1 0,-1 1 0,0 1 0,-2 0 0,0 2 0,-47-32 0,-31-20 0,-30-19 0,83 62 0,1-1 0,1-3 0,-75-69 0,93 68 0,1-1 0,2 0 0,1-2 0,-27-59 0,2 5 0,-36-86 0,55 111 0,-38-65 0,38 83 0,2-2 0,2-1 0,-21-62 0,-29-62-336,58 139-693,5 9-5797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49.61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2 429 24575,'-1'-83'0,"3"-94"0,15 75 0,-11 74 0,-6 26 0,0 1 0,0-1 0,1 0 0,-1 0 0,0 1 0,1-1 0,-1 0 0,1 0 0,0 1 0,0-1 0,0 1 0,-1-1 0,1 1 0,1-1 0,-1 1 0,0-1 0,0 1 0,0 0 0,1 0 0,-1 0 0,1-1 0,-1 1 0,1 1 0,-1-1 0,1 0 0,2-1 0,-2 2 0,1 1 0,0-1 0,0 0 0,-1 1 0,1-1 0,0 1 0,-1 0 0,1 0 0,-1 0 0,1 0 0,-1 0 0,0 1 0,1-1 0,-1 1 0,0-1 0,3 4 0,66 56 0,46 35 0,-111-92-273,0 0 0,0 1 0,-1 0 0,9 10 0,-3 1-6553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815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27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9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688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7338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905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920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46FE-178B-E1DE-1304-2C06FD6A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D95D44-464C-A86E-AE73-A14E7B0F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5A27E-DAE2-3826-CDC0-9DD5F3D59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4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046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9332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2707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021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9465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6186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6.png"/><Relationship Id="rId4" Type="http://schemas.openxmlformats.org/officeDocument/2006/relationships/image" Target="../media/image30.png"/><Relationship Id="rId9" Type="http://schemas.openxmlformats.org/officeDocument/2006/relationships/customXml" Target="../ink/ink4.xml"/><Relationship Id="rId1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do the same using indices, but the goal was to see how pointers work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</a:t>
            </a:r>
            <a:r>
              <a:rPr lang="en-US" sz="2000" b="0" i="0" u="none" strike="noStrike" cap="none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prints 9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80AE67-3AB6-7326-9D4E-338CC613F524}"/>
              </a:ext>
            </a:extLst>
          </p:cNvPr>
          <p:cNvGrpSpPr/>
          <p:nvPr/>
        </p:nvGrpSpPr>
        <p:grpSpPr>
          <a:xfrm>
            <a:off x="3216953" y="2460681"/>
            <a:ext cx="2997000" cy="2596680"/>
            <a:chOff x="3216953" y="2460681"/>
            <a:chExt cx="2997000" cy="259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A7E8D331-B37E-3480-BAF2-C631015DBAAD}"/>
                    </a:ext>
                  </a:extLst>
                </p14:cNvPr>
                <p14:cNvContentPartPr/>
                <p14:nvPr/>
              </p14:nvContentPartPr>
              <p14:xfrm>
                <a:off x="5122433" y="2598561"/>
                <a:ext cx="1091520" cy="24588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A7E8D331-B37E-3480-BAF2-C631015DBAA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16313" y="2592441"/>
                  <a:ext cx="1103760" cy="247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3ED469EF-2BF3-5921-544E-EE17FBCFD46F}"/>
                    </a:ext>
                  </a:extLst>
                </p14:cNvPr>
                <p14:cNvContentPartPr/>
                <p14:nvPr/>
              </p14:nvContentPartPr>
              <p14:xfrm>
                <a:off x="5112713" y="2559681"/>
                <a:ext cx="121680" cy="1180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3ED469EF-2BF3-5921-544E-EE17FBCFD4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06593" y="2553561"/>
                  <a:ext cx="133920" cy="1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84AA44F-3CBD-B712-6DEA-F2B0CB57D9C5}"/>
                    </a:ext>
                  </a:extLst>
                </p14:cNvPr>
                <p14:cNvContentPartPr/>
                <p14:nvPr/>
              </p14:nvContentPartPr>
              <p14:xfrm>
                <a:off x="3876473" y="2570121"/>
                <a:ext cx="1684440" cy="15264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84AA44F-3CBD-B712-6DEA-F2B0CB57D9C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70353" y="2564001"/>
                  <a:ext cx="1696680" cy="153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46B8C92C-FC20-C584-CCF1-BE7D3462EB17}"/>
                    </a:ext>
                  </a:extLst>
                </p14:cNvPr>
                <p14:cNvContentPartPr/>
                <p14:nvPr/>
              </p14:nvContentPartPr>
              <p14:xfrm>
                <a:off x="3817793" y="2506761"/>
                <a:ext cx="197280" cy="217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46B8C92C-FC20-C584-CCF1-BE7D3462EB1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811673" y="2500641"/>
                  <a:ext cx="20952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DD4BF281-856D-83E9-64C0-ED1F756F50B6}"/>
                    </a:ext>
                  </a:extLst>
                </p14:cNvPr>
                <p14:cNvContentPartPr/>
                <p14:nvPr/>
              </p14:nvContentPartPr>
              <p14:xfrm>
                <a:off x="3216953" y="2460681"/>
                <a:ext cx="2316600" cy="8053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DD4BF281-856D-83E9-64C0-ED1F756F50B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210833" y="2454561"/>
                  <a:ext cx="2328840" cy="817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07B4506-55B1-7915-8C6F-98883FC4A215}"/>
                  </a:ext>
                </a:extLst>
              </p14:cNvPr>
              <p14:cNvContentPartPr/>
              <p14:nvPr/>
            </p14:nvContentPartPr>
            <p14:xfrm>
              <a:off x="5579273" y="2688561"/>
              <a:ext cx="1305720" cy="32086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07B4506-55B1-7915-8C6F-98883FC4A21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73153" y="2682441"/>
                <a:ext cx="1317960" cy="322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E52EEFA-E0EC-B2DA-1483-3559E13F8B3F}"/>
                  </a:ext>
                </a:extLst>
              </p14:cNvPr>
              <p14:cNvContentPartPr/>
              <p14:nvPr/>
            </p14:nvContentPartPr>
            <p14:xfrm>
              <a:off x="6176153" y="2635281"/>
              <a:ext cx="120960" cy="1548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E52EEFA-E0EC-B2DA-1483-3559E13F8B3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170033" y="2629161"/>
                <a:ext cx="133200" cy="1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34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7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74431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7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3062298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563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C1B91-162F-7376-2BC9-2E7531F9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23F5-1317-063E-2678-1A8E87AFFE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EFAC-F7F1-E25F-F063-FBC889DBE4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de-DE" sz="2200" b="1" dirty="0">
                <a:latin typeface="Arial" panose="020B0604020202020204" pitchFamily="34" charset="0"/>
                <a:cs typeface="Arial" panose="020B0604020202020204" pitchFamily="34" charset="0"/>
              </a:rPr>
              <a:t>The lecture on Friday will start 9:20 until 10:20 (not 8:30-10:20)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probably post a video to catch up.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First lab this week, January 16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attend this lab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Get a fob to access CSIL. See post on piazza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Install gcc and VS code. See post on piazza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Try connecting to CSIL remotely. See post on piazza</a:t>
            </a:r>
          </a:p>
        </p:txBody>
      </p:sp>
    </p:spTree>
    <p:extLst>
      <p:ext uri="{BB962C8B-B14F-4D97-AF65-F5344CB8AC3E}">
        <p14:creationId xmlns:p14="http://schemas.microsoft.com/office/powerpoint/2010/main" val="5189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a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int*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 int a = 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b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&amp;a; // ok to point elsewhere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20;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still not allowed to modifying data</a:t>
            </a:r>
            <a:b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9241" y="344572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659" y="52689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195421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foo(int*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int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  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int*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int* ptr2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THIS IS OK!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810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8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8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13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word3[6] = {‘H’, ‘e’, ‘l’, ‘l’, ‘o’, ‘\0’};</a:t>
            </a:r>
            <a:endParaRPr lang="en-US" sz="2200" dirty="0">
              <a:solidFill>
                <a:srgbClr val="00008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word2[]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word3[3] = ‘p’; word3[4]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”, word3);</a:t>
            </a:r>
            <a:r>
              <a:rPr lang="en-US" sz="220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prints Help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array[i]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*(array+i)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*(array+i)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2198</TotalTime>
  <Words>3027</Words>
  <Application>Microsoft Office PowerPoint</Application>
  <PresentationFormat>Custom</PresentationFormat>
  <Paragraphs>234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Announcements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473</cp:revision>
  <dcterms:created xsi:type="dcterms:W3CDTF">2017-07-19T12:15:02Z</dcterms:created>
  <dcterms:modified xsi:type="dcterms:W3CDTF">2026-01-18T19:21:24Z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