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2"/>
  </p:notesMasterIdLst>
  <p:handoutMasterIdLst>
    <p:handoutMasterId r:id="rId53"/>
  </p:handoutMasterIdLst>
  <p:sldIdLst>
    <p:sldId id="256" r:id="rId3"/>
    <p:sldId id="413" r:id="rId4"/>
    <p:sldId id="404" r:id="rId5"/>
    <p:sldId id="406" r:id="rId6"/>
    <p:sldId id="382" r:id="rId7"/>
    <p:sldId id="383" r:id="rId8"/>
    <p:sldId id="384" r:id="rId9"/>
    <p:sldId id="385" r:id="rId10"/>
    <p:sldId id="386" r:id="rId11"/>
    <p:sldId id="387" r:id="rId12"/>
    <p:sldId id="388" r:id="rId13"/>
    <p:sldId id="394" r:id="rId14"/>
    <p:sldId id="390" r:id="rId15"/>
    <p:sldId id="391" r:id="rId16"/>
    <p:sldId id="407" r:id="rId17"/>
    <p:sldId id="401" r:id="rId18"/>
    <p:sldId id="402" r:id="rId19"/>
    <p:sldId id="408" r:id="rId20"/>
    <p:sldId id="409" r:id="rId21"/>
    <p:sldId id="410" r:id="rId22"/>
    <p:sldId id="411" r:id="rId23"/>
    <p:sldId id="392" r:id="rId24"/>
    <p:sldId id="393" r:id="rId25"/>
    <p:sldId id="424" r:id="rId26"/>
    <p:sldId id="425" r:id="rId27"/>
    <p:sldId id="428" r:id="rId28"/>
    <p:sldId id="429" r:id="rId29"/>
    <p:sldId id="430" r:id="rId30"/>
    <p:sldId id="431" r:id="rId31"/>
    <p:sldId id="432" r:id="rId32"/>
    <p:sldId id="433" r:id="rId33"/>
    <p:sldId id="435" r:id="rId34"/>
    <p:sldId id="436" r:id="rId35"/>
    <p:sldId id="437" r:id="rId36"/>
    <p:sldId id="438" r:id="rId37"/>
    <p:sldId id="426" r:id="rId38"/>
    <p:sldId id="427" r:id="rId39"/>
    <p:sldId id="439" r:id="rId40"/>
    <p:sldId id="447" r:id="rId41"/>
    <p:sldId id="414" r:id="rId42"/>
    <p:sldId id="415" r:id="rId43"/>
    <p:sldId id="416" r:id="rId44"/>
    <p:sldId id="417" r:id="rId45"/>
    <p:sldId id="418" r:id="rId46"/>
    <p:sldId id="412" r:id="rId47"/>
    <p:sldId id="419" r:id="rId48"/>
    <p:sldId id="420" r:id="rId49"/>
    <p:sldId id="421" r:id="rId50"/>
    <p:sldId id="371" r:id="rId51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3EBC7E-52F9-428B-8210-451C3D65B2FA}" v="375" dt="2026-01-23T18:44:44.1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157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handoutMaster" Target="handoutMasters/handoutMaster1.xml"/><Relationship Id="rId58" Type="http://schemas.microsoft.com/office/2016/11/relationships/changesInfo" Target="changesInfos/changesInfo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microsoft.com/office/2015/10/relationships/revisionInfo" Target="revisionInfo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4644BABF-BCFA-4D73-975E-C70878E09904}"/>
    <pc:docChg chg="undo custSel addSld delSld modSld sldOrd">
      <pc:chgData name="Igor Shinkar" userId="db6eb1b41a9778dd" providerId="LiveId" clId="{4644BABF-BCFA-4D73-975E-C70878E09904}" dt="2026-01-23T18:44:44.144" v="1463" actId="20577"/>
      <pc:docMkLst>
        <pc:docMk/>
      </pc:docMkLst>
      <pc:sldChg chg="modSp mod">
        <pc:chgData name="Igor Shinkar" userId="db6eb1b41a9778dd" providerId="LiveId" clId="{4644BABF-BCFA-4D73-975E-C70878E09904}" dt="2026-01-18T19:23:41.417" v="1007" actId="6549"/>
        <pc:sldMkLst>
          <pc:docMk/>
          <pc:sldMk cId="0" sldId="256"/>
        </pc:sldMkLst>
        <pc:spChg chg="mod">
          <ac:chgData name="Igor Shinkar" userId="db6eb1b41a9778dd" providerId="LiveId" clId="{4644BABF-BCFA-4D73-975E-C70878E09904}" dt="2026-01-18T19:23:41.417" v="1007" actId="6549"/>
          <ac:spMkLst>
            <pc:docMk/>
            <pc:sldMk cId="0" sldId="256"/>
            <ac:spMk id="2" creationId="{00000000-0000-0000-0000-000000000000}"/>
          </ac:spMkLst>
        </pc:spChg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2124213335" sldId="382"/>
        </pc:sldMkLst>
      </pc:sldChg>
      <pc:sldChg chg="add del">
        <pc:chgData name="Igor Shinkar" userId="db6eb1b41a9778dd" providerId="LiveId" clId="{4644BABF-BCFA-4D73-975E-C70878E09904}" dt="2026-01-18T19:27:44.318" v="1149" actId="47"/>
        <pc:sldMkLst>
          <pc:docMk/>
          <pc:sldMk cId="2535691784" sldId="383"/>
        </pc:sldMkLst>
      </pc:sldChg>
      <pc:sldChg chg="modSp add del mod">
        <pc:chgData name="Igor Shinkar" userId="db6eb1b41a9778dd" providerId="LiveId" clId="{4644BABF-BCFA-4D73-975E-C70878E09904}" dt="2026-01-18T19:27:44.289" v="1148" actId="47"/>
        <pc:sldMkLst>
          <pc:docMk/>
          <pc:sldMk cId="4290440070" sldId="384"/>
        </pc:sldMkLst>
        <pc:spChg chg="mod">
          <ac:chgData name="Igor Shinkar" userId="db6eb1b41a9778dd" providerId="LiveId" clId="{4644BABF-BCFA-4D73-975E-C70878E09904}" dt="2026-01-16T17:59:40.498" v="948" actId="20577"/>
          <ac:spMkLst>
            <pc:docMk/>
            <pc:sldMk cId="4290440070" sldId="384"/>
            <ac:spMk id="195" creationId="{00000000-0000-0000-0000-000000000000}"/>
          </ac:spMkLst>
        </pc:spChg>
      </pc:sldChg>
      <pc:sldChg chg="modSp add del mod">
        <pc:chgData name="Igor Shinkar" userId="db6eb1b41a9778dd" providerId="LiveId" clId="{4644BABF-BCFA-4D73-975E-C70878E09904}" dt="2026-01-18T19:27:44.259" v="1147" actId="47"/>
        <pc:sldMkLst>
          <pc:docMk/>
          <pc:sldMk cId="997177874" sldId="385"/>
        </pc:sldMkLst>
        <pc:spChg chg="mod">
          <ac:chgData name="Igor Shinkar" userId="db6eb1b41a9778dd" providerId="LiveId" clId="{4644BABF-BCFA-4D73-975E-C70878E09904}" dt="2026-01-16T18:03:03.550" v="960" actId="20577"/>
          <ac:spMkLst>
            <pc:docMk/>
            <pc:sldMk cId="997177874" sldId="385"/>
            <ac:spMk id="201" creationId="{00000000-0000-0000-0000-000000000000}"/>
          </ac:spMkLst>
        </pc:spChg>
      </pc:sldChg>
      <pc:sldChg chg="add del">
        <pc:chgData name="Igor Shinkar" userId="db6eb1b41a9778dd" providerId="LiveId" clId="{4644BABF-BCFA-4D73-975E-C70878E09904}" dt="2026-01-18T19:27:44.216" v="1146" actId="47"/>
        <pc:sldMkLst>
          <pc:docMk/>
          <pc:sldMk cId="4020494261" sldId="386"/>
        </pc:sldMkLst>
      </pc:sldChg>
      <pc:sldChg chg="modSp add mod ord modAnim">
        <pc:chgData name="Igor Shinkar" userId="db6eb1b41a9778dd" providerId="LiveId" clId="{4644BABF-BCFA-4D73-975E-C70878E09904}" dt="2026-01-18T19:28:46.968" v="1194"/>
        <pc:sldMkLst>
          <pc:docMk/>
          <pc:sldMk cId="1392902402" sldId="387"/>
        </pc:sldMkLst>
        <pc:spChg chg="mod">
          <ac:chgData name="Igor Shinkar" userId="db6eb1b41a9778dd" providerId="LiveId" clId="{4644BABF-BCFA-4D73-975E-C70878E09904}" dt="2026-01-18T19:28:08.582" v="1161" actId="20577"/>
          <ac:spMkLst>
            <pc:docMk/>
            <pc:sldMk cId="1392902402" sldId="387"/>
            <ac:spMk id="215" creationId="{00000000-0000-0000-0000-000000000000}"/>
          </ac:spMkLst>
        </pc:spChg>
        <pc:spChg chg="mod">
          <ac:chgData name="Igor Shinkar" userId="db6eb1b41a9778dd" providerId="LiveId" clId="{4644BABF-BCFA-4D73-975E-C70878E09904}" dt="2026-01-18T19:28:34.945" v="1192" actId="20577"/>
          <ac:spMkLst>
            <pc:docMk/>
            <pc:sldMk cId="1392902402" sldId="387"/>
            <ac:spMk id="216" creationId="{00000000-0000-0000-0000-000000000000}"/>
          </ac:spMkLst>
        </pc:spChg>
      </pc:sldChg>
      <pc:sldChg chg="modSp add mod">
        <pc:chgData name="Igor Shinkar" userId="db6eb1b41a9778dd" providerId="LiveId" clId="{4644BABF-BCFA-4D73-975E-C70878E09904}" dt="2026-01-18T19:28:20.344" v="1188" actId="6549"/>
        <pc:sldMkLst>
          <pc:docMk/>
          <pc:sldMk cId="20471621" sldId="388"/>
        </pc:sldMkLst>
        <pc:spChg chg="mod">
          <ac:chgData name="Igor Shinkar" userId="db6eb1b41a9778dd" providerId="LiveId" clId="{4644BABF-BCFA-4D73-975E-C70878E09904}" dt="2026-01-18T19:28:20.344" v="1188" actId="6549"/>
          <ac:spMkLst>
            <pc:docMk/>
            <pc:sldMk cId="20471621" sldId="388"/>
            <ac:spMk id="215" creationId="{00000000-0000-0000-0000-000000000000}"/>
          </ac:spMkLst>
        </pc:spChg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1345013147" sldId="390"/>
        </pc:sldMkLst>
      </pc:sldChg>
      <pc:sldChg chg="modSp add modAnim">
        <pc:chgData name="Igor Shinkar" userId="db6eb1b41a9778dd" providerId="LiveId" clId="{4644BABF-BCFA-4D73-975E-C70878E09904}" dt="2026-01-21T17:54:03.661" v="1344" actId="20577"/>
        <pc:sldMkLst>
          <pc:docMk/>
          <pc:sldMk cId="1866678450" sldId="391"/>
        </pc:sldMkLst>
        <pc:spChg chg="mod">
          <ac:chgData name="Igor Shinkar" userId="db6eb1b41a9778dd" providerId="LiveId" clId="{4644BABF-BCFA-4D73-975E-C70878E09904}" dt="2026-01-21T17:54:03.661" v="1344" actId="20577"/>
          <ac:spMkLst>
            <pc:docMk/>
            <pc:sldMk cId="1866678450" sldId="391"/>
            <ac:spMk id="222" creationId="{00000000-0000-0000-0000-000000000000}"/>
          </ac:spMkLst>
        </pc:spChg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4052986367" sldId="392"/>
        </pc:sldMkLst>
      </pc:sldChg>
      <pc:sldChg chg="modSp add">
        <pc:chgData name="Igor Shinkar" userId="db6eb1b41a9778dd" providerId="LiveId" clId="{4644BABF-BCFA-4D73-975E-C70878E09904}" dt="2026-01-18T19:46:22.359" v="1201" actId="20577"/>
        <pc:sldMkLst>
          <pc:docMk/>
          <pc:sldMk cId="2775695175" sldId="393"/>
        </pc:sldMkLst>
        <pc:spChg chg="mod">
          <ac:chgData name="Igor Shinkar" userId="db6eb1b41a9778dd" providerId="LiveId" clId="{4644BABF-BCFA-4D73-975E-C70878E09904}" dt="2026-01-18T19:46:22.359" v="1201" actId="20577"/>
          <ac:spMkLst>
            <pc:docMk/>
            <pc:sldMk cId="2775695175" sldId="393"/>
            <ac:spMk id="222" creationId="{00000000-0000-0000-0000-000000000000}"/>
          </ac:spMkLst>
        </pc:spChg>
      </pc:sldChg>
      <pc:sldChg chg="modSp add modAnim">
        <pc:chgData name="Igor Shinkar" userId="db6eb1b41a9778dd" providerId="LiveId" clId="{4644BABF-BCFA-4D73-975E-C70878E09904}" dt="2026-01-21T17:40:34.282" v="1273" actId="20577"/>
        <pc:sldMkLst>
          <pc:docMk/>
          <pc:sldMk cId="891231000" sldId="394"/>
        </pc:sldMkLst>
        <pc:spChg chg="mod">
          <ac:chgData name="Igor Shinkar" userId="db6eb1b41a9778dd" providerId="LiveId" clId="{4644BABF-BCFA-4D73-975E-C70878E09904}" dt="2026-01-21T17:40:34.282" v="1273" actId="20577"/>
          <ac:spMkLst>
            <pc:docMk/>
            <pc:sldMk cId="891231000" sldId="394"/>
            <ac:spMk id="216" creationId="{00000000-0000-0000-0000-000000000000}"/>
          </ac:spMkLst>
        </pc:spChg>
      </pc:sldChg>
      <pc:sldChg chg="add del">
        <pc:chgData name="Igor Shinkar" userId="db6eb1b41a9778dd" providerId="LiveId" clId="{4644BABF-BCFA-4D73-975E-C70878E09904}" dt="2026-01-23T18:44:02.550" v="1439" actId="47"/>
        <pc:sldMkLst>
          <pc:docMk/>
          <pc:sldMk cId="336783567" sldId="395"/>
        </pc:sldMkLst>
      </pc:sldChg>
      <pc:sldChg chg="add del">
        <pc:chgData name="Igor Shinkar" userId="db6eb1b41a9778dd" providerId="LiveId" clId="{4644BABF-BCFA-4D73-975E-C70878E09904}" dt="2026-01-23T18:44:02.550" v="1439" actId="47"/>
        <pc:sldMkLst>
          <pc:docMk/>
          <pc:sldMk cId="3024236982" sldId="397"/>
        </pc:sldMkLst>
      </pc:sldChg>
      <pc:sldChg chg="add del">
        <pc:chgData name="Igor Shinkar" userId="db6eb1b41a9778dd" providerId="LiveId" clId="{4644BABF-BCFA-4D73-975E-C70878E09904}" dt="2026-01-23T18:44:02.550" v="1439" actId="47"/>
        <pc:sldMkLst>
          <pc:docMk/>
          <pc:sldMk cId="2421378291" sldId="398"/>
        </pc:sldMkLst>
      </pc:sldChg>
      <pc:sldChg chg="add del">
        <pc:chgData name="Igor Shinkar" userId="db6eb1b41a9778dd" providerId="LiveId" clId="{4644BABF-BCFA-4D73-975E-C70878E09904}" dt="2026-01-23T18:44:02.550" v="1439" actId="47"/>
        <pc:sldMkLst>
          <pc:docMk/>
          <pc:sldMk cId="1079775623" sldId="399"/>
        </pc:sldMkLst>
      </pc:sldChg>
      <pc:sldChg chg="add del">
        <pc:chgData name="Igor Shinkar" userId="db6eb1b41a9778dd" providerId="LiveId" clId="{4644BABF-BCFA-4D73-975E-C70878E09904}" dt="2026-01-23T18:44:02.550" v="1439" actId="47"/>
        <pc:sldMkLst>
          <pc:docMk/>
          <pc:sldMk cId="2913719517" sldId="400"/>
        </pc:sldMkLst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4225423405" sldId="401"/>
        </pc:sldMkLst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345584852" sldId="402"/>
        </pc:sldMkLst>
      </pc:sldChg>
      <pc:sldChg chg="add del">
        <pc:chgData name="Igor Shinkar" userId="db6eb1b41a9778dd" providerId="LiveId" clId="{4644BABF-BCFA-4D73-975E-C70878E09904}" dt="2026-01-23T18:44:02.550" v="1439" actId="47"/>
        <pc:sldMkLst>
          <pc:docMk/>
          <pc:sldMk cId="1515504538" sldId="403"/>
        </pc:sldMkLst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3739203414" sldId="404"/>
        </pc:sldMkLst>
      </pc:sldChg>
      <pc:sldChg chg="add del">
        <pc:chgData name="Igor Shinkar" userId="db6eb1b41a9778dd" providerId="LiveId" clId="{4644BABF-BCFA-4D73-975E-C70878E09904}" dt="2026-01-23T18:44:02.550" v="1439" actId="47"/>
        <pc:sldMkLst>
          <pc:docMk/>
          <pc:sldMk cId="2830790446" sldId="405"/>
        </pc:sldMkLst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530809784" sldId="406"/>
        </pc:sldMkLst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3919942581" sldId="407"/>
        </pc:sldMkLst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2007212554" sldId="408"/>
        </pc:sldMkLst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4114959001" sldId="409"/>
        </pc:sldMkLst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455572213" sldId="410"/>
        </pc:sldMkLst>
      </pc:sldChg>
      <pc:sldChg chg="add">
        <pc:chgData name="Igor Shinkar" userId="db6eb1b41a9778dd" providerId="LiveId" clId="{4644BABF-BCFA-4D73-975E-C70878E09904}" dt="2026-01-05T18:28:19.754" v="137"/>
        <pc:sldMkLst>
          <pc:docMk/>
          <pc:sldMk cId="1151942419" sldId="411"/>
        </pc:sldMkLst>
      </pc:sldChg>
      <pc:sldChg chg="add">
        <pc:chgData name="Igor Shinkar" userId="db6eb1b41a9778dd" providerId="LiveId" clId="{4644BABF-BCFA-4D73-975E-C70878E09904}" dt="2026-01-18T19:49:09.739" v="1203"/>
        <pc:sldMkLst>
          <pc:docMk/>
          <pc:sldMk cId="2175944982" sldId="412"/>
        </pc:sldMkLst>
      </pc:sldChg>
      <pc:sldChg chg="modSp add del mod ord addAnim delAnim modAnim">
        <pc:chgData name="Igor Shinkar" userId="db6eb1b41a9778dd" providerId="LiveId" clId="{4644BABF-BCFA-4D73-975E-C70878E09904}" dt="2026-01-21T17:31:55.625" v="1205" actId="20577"/>
        <pc:sldMkLst>
          <pc:docMk/>
          <pc:sldMk cId="518942128" sldId="413"/>
        </pc:sldMkLst>
        <pc:spChg chg="mod">
          <ac:chgData name="Igor Shinkar" userId="db6eb1b41a9778dd" providerId="LiveId" clId="{4644BABF-BCFA-4D73-975E-C70878E09904}" dt="2026-01-18T19:26:04.503" v="1098" actId="20577"/>
          <ac:spMkLst>
            <pc:docMk/>
            <pc:sldMk cId="518942128" sldId="413"/>
            <ac:spMk id="2" creationId="{573A23F5-1317-063E-2678-1A8E87AFFE45}"/>
          </ac:spMkLst>
        </pc:spChg>
        <pc:spChg chg="mod">
          <ac:chgData name="Igor Shinkar" userId="db6eb1b41a9778dd" providerId="LiveId" clId="{4644BABF-BCFA-4D73-975E-C70878E09904}" dt="2026-01-21T17:31:55.625" v="1205" actId="20577"/>
          <ac:spMkLst>
            <pc:docMk/>
            <pc:sldMk cId="518942128" sldId="413"/>
            <ac:spMk id="3" creationId="{1A7BEFAC-F7F1-E25F-F063-FBC889DBE402}"/>
          </ac:spMkLst>
        </pc:spChg>
      </pc:sldChg>
      <pc:sldChg chg="add">
        <pc:chgData name="Igor Shinkar" userId="db6eb1b41a9778dd" providerId="LiveId" clId="{4644BABF-BCFA-4D73-975E-C70878E09904}" dt="2026-01-18T19:49:09.739" v="1203"/>
        <pc:sldMkLst>
          <pc:docMk/>
          <pc:sldMk cId="1254856576" sldId="414"/>
        </pc:sldMkLst>
      </pc:sldChg>
      <pc:sldChg chg="add">
        <pc:chgData name="Igor Shinkar" userId="db6eb1b41a9778dd" providerId="LiveId" clId="{4644BABF-BCFA-4D73-975E-C70878E09904}" dt="2026-01-18T19:49:09.739" v="1203"/>
        <pc:sldMkLst>
          <pc:docMk/>
          <pc:sldMk cId="1519825853" sldId="415"/>
        </pc:sldMkLst>
      </pc:sldChg>
      <pc:sldChg chg="add">
        <pc:chgData name="Igor Shinkar" userId="db6eb1b41a9778dd" providerId="LiveId" clId="{4644BABF-BCFA-4D73-975E-C70878E09904}" dt="2026-01-18T19:49:09.739" v="1203"/>
        <pc:sldMkLst>
          <pc:docMk/>
          <pc:sldMk cId="2597305519" sldId="416"/>
        </pc:sldMkLst>
      </pc:sldChg>
      <pc:sldChg chg="add">
        <pc:chgData name="Igor Shinkar" userId="db6eb1b41a9778dd" providerId="LiveId" clId="{4644BABF-BCFA-4D73-975E-C70878E09904}" dt="2026-01-18T19:49:09.739" v="1203"/>
        <pc:sldMkLst>
          <pc:docMk/>
          <pc:sldMk cId="4154215633" sldId="417"/>
        </pc:sldMkLst>
      </pc:sldChg>
      <pc:sldChg chg="add">
        <pc:chgData name="Igor Shinkar" userId="db6eb1b41a9778dd" providerId="LiveId" clId="{4644BABF-BCFA-4D73-975E-C70878E09904}" dt="2026-01-18T19:49:09.739" v="1203"/>
        <pc:sldMkLst>
          <pc:docMk/>
          <pc:sldMk cId="389410964" sldId="418"/>
        </pc:sldMkLst>
      </pc:sldChg>
      <pc:sldChg chg="add">
        <pc:chgData name="Igor Shinkar" userId="db6eb1b41a9778dd" providerId="LiveId" clId="{4644BABF-BCFA-4D73-975E-C70878E09904}" dt="2026-01-18T19:49:09.739" v="1203"/>
        <pc:sldMkLst>
          <pc:docMk/>
          <pc:sldMk cId="2491467283" sldId="419"/>
        </pc:sldMkLst>
      </pc:sldChg>
      <pc:sldChg chg="add">
        <pc:chgData name="Igor Shinkar" userId="db6eb1b41a9778dd" providerId="LiveId" clId="{4644BABF-BCFA-4D73-975E-C70878E09904}" dt="2026-01-18T19:49:09.739" v="1203"/>
        <pc:sldMkLst>
          <pc:docMk/>
          <pc:sldMk cId="3270729516" sldId="420"/>
        </pc:sldMkLst>
      </pc:sldChg>
      <pc:sldChg chg="add">
        <pc:chgData name="Igor Shinkar" userId="db6eb1b41a9778dd" providerId="LiveId" clId="{4644BABF-BCFA-4D73-975E-C70878E09904}" dt="2026-01-18T19:49:09.739" v="1203"/>
        <pc:sldMkLst>
          <pc:docMk/>
          <pc:sldMk cId="783263251" sldId="421"/>
        </pc:sldMkLst>
      </pc:sldChg>
      <pc:sldChg chg="add del">
        <pc:chgData name="Igor Shinkar" userId="db6eb1b41a9778dd" providerId="LiveId" clId="{4644BABF-BCFA-4D73-975E-C70878E09904}" dt="2026-01-23T18:44:10.022" v="1440" actId="47"/>
        <pc:sldMkLst>
          <pc:docMk/>
          <pc:sldMk cId="899714311" sldId="422"/>
        </pc:sldMkLst>
      </pc:sldChg>
      <pc:sldChg chg="add del">
        <pc:chgData name="Igor Shinkar" userId="db6eb1b41a9778dd" providerId="LiveId" clId="{4644BABF-BCFA-4D73-975E-C70878E09904}" dt="2026-01-23T18:44:10.771" v="1441" actId="47"/>
        <pc:sldMkLst>
          <pc:docMk/>
          <pc:sldMk cId="1008673236" sldId="423"/>
        </pc:sldMkLst>
      </pc:sldChg>
      <pc:sldChg chg="modSp add mod">
        <pc:chgData name="Igor Shinkar" userId="db6eb1b41a9778dd" providerId="LiveId" clId="{4644BABF-BCFA-4D73-975E-C70878E09904}" dt="2026-01-23T16:31:53.448" v="1361" actId="1076"/>
        <pc:sldMkLst>
          <pc:docMk/>
          <pc:sldMk cId="2074446107" sldId="424"/>
        </pc:sldMkLst>
        <pc:spChg chg="mod">
          <ac:chgData name="Igor Shinkar" userId="db6eb1b41a9778dd" providerId="LiveId" clId="{4644BABF-BCFA-4D73-975E-C70878E09904}" dt="2026-01-23T16:31:49.008" v="1360" actId="20577"/>
          <ac:spMkLst>
            <pc:docMk/>
            <pc:sldMk cId="2074446107" sldId="424"/>
            <ac:spMk id="3" creationId="{00000000-0000-0000-0000-000000000000}"/>
          </ac:spMkLst>
        </pc:spChg>
        <pc:spChg chg="mod">
          <ac:chgData name="Igor Shinkar" userId="db6eb1b41a9778dd" providerId="LiveId" clId="{4644BABF-BCFA-4D73-975E-C70878E09904}" dt="2026-01-23T16:31:53.448" v="1361" actId="1076"/>
          <ac:spMkLst>
            <pc:docMk/>
            <pc:sldMk cId="2074446107" sldId="424"/>
            <ac:spMk id="4" creationId="{00000000-0000-0000-0000-000000000000}"/>
          </ac:spMkLst>
        </pc:spChg>
      </pc:sldChg>
      <pc:sldChg chg="add">
        <pc:chgData name="Igor Shinkar" userId="db6eb1b41a9778dd" providerId="LiveId" clId="{4644BABF-BCFA-4D73-975E-C70878E09904}" dt="2026-01-18T19:30:47.742" v="1196"/>
        <pc:sldMkLst>
          <pc:docMk/>
          <pc:sldMk cId="3731781033" sldId="425"/>
        </pc:sldMkLst>
      </pc:sldChg>
      <pc:sldChg chg="add">
        <pc:chgData name="Igor Shinkar" userId="db6eb1b41a9778dd" providerId="LiveId" clId="{4644BABF-BCFA-4D73-975E-C70878E09904}" dt="2026-01-18T19:30:47.742" v="1196"/>
        <pc:sldMkLst>
          <pc:docMk/>
          <pc:sldMk cId="3343457622" sldId="426"/>
        </pc:sldMkLst>
      </pc:sldChg>
      <pc:sldChg chg="add">
        <pc:chgData name="Igor Shinkar" userId="db6eb1b41a9778dd" providerId="LiveId" clId="{4644BABF-BCFA-4D73-975E-C70878E09904}" dt="2026-01-18T19:30:47.742" v="1196"/>
        <pc:sldMkLst>
          <pc:docMk/>
          <pc:sldMk cId="4215104272" sldId="427"/>
        </pc:sldMkLst>
      </pc:sldChg>
      <pc:sldChg chg="add">
        <pc:chgData name="Igor Shinkar" userId="db6eb1b41a9778dd" providerId="LiveId" clId="{4644BABF-BCFA-4D73-975E-C70878E09904}" dt="2026-01-18T19:30:47.742" v="1196"/>
        <pc:sldMkLst>
          <pc:docMk/>
          <pc:sldMk cId="297709413" sldId="428"/>
        </pc:sldMkLst>
      </pc:sldChg>
      <pc:sldChg chg="add">
        <pc:chgData name="Igor Shinkar" userId="db6eb1b41a9778dd" providerId="LiveId" clId="{4644BABF-BCFA-4D73-975E-C70878E09904}" dt="2026-01-18T19:30:47.742" v="1196"/>
        <pc:sldMkLst>
          <pc:docMk/>
          <pc:sldMk cId="169612943" sldId="429"/>
        </pc:sldMkLst>
      </pc:sldChg>
      <pc:sldChg chg="modSp add">
        <pc:chgData name="Igor Shinkar" userId="db6eb1b41a9778dd" providerId="LiveId" clId="{4644BABF-BCFA-4D73-975E-C70878E09904}" dt="2026-01-23T16:46:03.431" v="1382" actId="20577"/>
        <pc:sldMkLst>
          <pc:docMk/>
          <pc:sldMk cId="1471667777" sldId="430"/>
        </pc:sldMkLst>
        <pc:spChg chg="mod">
          <ac:chgData name="Igor Shinkar" userId="db6eb1b41a9778dd" providerId="LiveId" clId="{4644BABF-BCFA-4D73-975E-C70878E09904}" dt="2026-01-23T16:46:03.431" v="1382" actId="20577"/>
          <ac:spMkLst>
            <pc:docMk/>
            <pc:sldMk cId="1471667777" sldId="430"/>
            <ac:spMk id="222" creationId="{00000000-0000-0000-0000-000000000000}"/>
          </ac:spMkLst>
        </pc:spChg>
      </pc:sldChg>
      <pc:sldChg chg="modSp add modAnim">
        <pc:chgData name="Igor Shinkar" userId="db6eb1b41a9778dd" providerId="LiveId" clId="{4644BABF-BCFA-4D73-975E-C70878E09904}" dt="2026-01-23T17:21:39.462" v="1418" actId="20577"/>
        <pc:sldMkLst>
          <pc:docMk/>
          <pc:sldMk cId="3979979894" sldId="431"/>
        </pc:sldMkLst>
        <pc:spChg chg="mod">
          <ac:chgData name="Igor Shinkar" userId="db6eb1b41a9778dd" providerId="LiveId" clId="{4644BABF-BCFA-4D73-975E-C70878E09904}" dt="2026-01-23T17:21:39.462" v="1418" actId="20577"/>
          <ac:spMkLst>
            <pc:docMk/>
            <pc:sldMk cId="3979979894" sldId="431"/>
            <ac:spMk id="222" creationId="{00000000-0000-0000-0000-000000000000}"/>
          </ac:spMkLst>
        </pc:spChg>
      </pc:sldChg>
      <pc:sldChg chg="add">
        <pc:chgData name="Igor Shinkar" userId="db6eb1b41a9778dd" providerId="LiveId" clId="{4644BABF-BCFA-4D73-975E-C70878E09904}" dt="2026-01-18T19:30:47.742" v="1196"/>
        <pc:sldMkLst>
          <pc:docMk/>
          <pc:sldMk cId="2361866115" sldId="432"/>
        </pc:sldMkLst>
      </pc:sldChg>
      <pc:sldChg chg="add">
        <pc:chgData name="Igor Shinkar" userId="db6eb1b41a9778dd" providerId="LiveId" clId="{4644BABF-BCFA-4D73-975E-C70878E09904}" dt="2026-01-18T19:30:47.742" v="1196"/>
        <pc:sldMkLst>
          <pc:docMk/>
          <pc:sldMk cId="2588851558" sldId="433"/>
        </pc:sldMkLst>
      </pc:sldChg>
      <pc:sldChg chg="modSp add del modAnim">
        <pc:chgData name="Igor Shinkar" userId="db6eb1b41a9778dd" providerId="LiveId" clId="{4644BABF-BCFA-4D73-975E-C70878E09904}" dt="2026-01-23T18:44:22.704" v="1442" actId="47"/>
        <pc:sldMkLst>
          <pc:docMk/>
          <pc:sldMk cId="537220032" sldId="434"/>
        </pc:sldMkLst>
        <pc:spChg chg="mod">
          <ac:chgData name="Igor Shinkar" userId="db6eb1b41a9778dd" providerId="LiveId" clId="{4644BABF-BCFA-4D73-975E-C70878E09904}" dt="2026-01-23T17:32:48.850" v="1438" actId="20577"/>
          <ac:spMkLst>
            <pc:docMk/>
            <pc:sldMk cId="537220032" sldId="434"/>
            <ac:spMk id="222" creationId="{00000000-0000-0000-0000-000000000000}"/>
          </ac:spMkLst>
        </pc:spChg>
      </pc:sldChg>
      <pc:sldChg chg="add">
        <pc:chgData name="Igor Shinkar" userId="db6eb1b41a9778dd" providerId="LiveId" clId="{4644BABF-BCFA-4D73-975E-C70878E09904}" dt="2026-01-18T19:30:47.742" v="1196"/>
        <pc:sldMkLst>
          <pc:docMk/>
          <pc:sldMk cId="2085097882" sldId="435"/>
        </pc:sldMkLst>
      </pc:sldChg>
      <pc:sldChg chg="add">
        <pc:chgData name="Igor Shinkar" userId="db6eb1b41a9778dd" providerId="LiveId" clId="{4644BABF-BCFA-4D73-975E-C70878E09904}" dt="2026-01-18T19:30:47.742" v="1196"/>
        <pc:sldMkLst>
          <pc:docMk/>
          <pc:sldMk cId="2066053962" sldId="436"/>
        </pc:sldMkLst>
      </pc:sldChg>
      <pc:sldChg chg="add">
        <pc:chgData name="Igor Shinkar" userId="db6eb1b41a9778dd" providerId="LiveId" clId="{4644BABF-BCFA-4D73-975E-C70878E09904}" dt="2026-01-18T19:30:47.742" v="1196"/>
        <pc:sldMkLst>
          <pc:docMk/>
          <pc:sldMk cId="3324608809" sldId="437"/>
        </pc:sldMkLst>
      </pc:sldChg>
      <pc:sldChg chg="add">
        <pc:chgData name="Igor Shinkar" userId="db6eb1b41a9778dd" providerId="LiveId" clId="{4644BABF-BCFA-4D73-975E-C70878E09904}" dt="2026-01-18T19:30:47.742" v="1196"/>
        <pc:sldMkLst>
          <pc:docMk/>
          <pc:sldMk cId="138217884" sldId="438"/>
        </pc:sldMkLst>
      </pc:sldChg>
      <pc:sldChg chg="modSp add">
        <pc:chgData name="Igor Shinkar" userId="db6eb1b41a9778dd" providerId="LiveId" clId="{4644BABF-BCFA-4D73-975E-C70878E09904}" dt="2026-01-23T18:44:44.144" v="1463" actId="20577"/>
        <pc:sldMkLst>
          <pc:docMk/>
          <pc:sldMk cId="2825409263" sldId="439"/>
        </pc:sldMkLst>
        <pc:spChg chg="mod">
          <ac:chgData name="Igor Shinkar" userId="db6eb1b41a9778dd" providerId="LiveId" clId="{4644BABF-BCFA-4D73-975E-C70878E09904}" dt="2026-01-23T18:44:44.144" v="1463" actId="20577"/>
          <ac:spMkLst>
            <pc:docMk/>
            <pc:sldMk cId="2825409263" sldId="439"/>
            <ac:spMk id="222" creationId="{00000000-0000-0000-0000-000000000000}"/>
          </ac:spMkLst>
        </pc:spChg>
      </pc:sldChg>
      <pc:sldChg chg="add del">
        <pc:chgData name="Igor Shinkar" userId="db6eb1b41a9778dd" providerId="LiveId" clId="{4644BABF-BCFA-4D73-975E-C70878E09904}" dt="2026-01-23T18:44:02.550" v="1439" actId="47"/>
        <pc:sldMkLst>
          <pc:docMk/>
          <pc:sldMk cId="2951450894" sldId="440"/>
        </pc:sldMkLst>
      </pc:sldChg>
      <pc:sldChg chg="add del">
        <pc:chgData name="Igor Shinkar" userId="db6eb1b41a9778dd" providerId="LiveId" clId="{4644BABF-BCFA-4D73-975E-C70878E09904}" dt="2026-01-23T18:44:02.550" v="1439" actId="47"/>
        <pc:sldMkLst>
          <pc:docMk/>
          <pc:sldMk cId="378038573" sldId="441"/>
        </pc:sldMkLst>
      </pc:sldChg>
      <pc:sldChg chg="add del">
        <pc:chgData name="Igor Shinkar" userId="db6eb1b41a9778dd" providerId="LiveId" clId="{4644BABF-BCFA-4D73-975E-C70878E09904}" dt="2026-01-23T18:44:02.550" v="1439" actId="47"/>
        <pc:sldMkLst>
          <pc:docMk/>
          <pc:sldMk cId="2548382337" sldId="442"/>
        </pc:sldMkLst>
      </pc:sldChg>
      <pc:sldChg chg="add del">
        <pc:chgData name="Igor Shinkar" userId="db6eb1b41a9778dd" providerId="LiveId" clId="{4644BABF-BCFA-4D73-975E-C70878E09904}" dt="2026-01-23T18:44:02.550" v="1439" actId="47"/>
        <pc:sldMkLst>
          <pc:docMk/>
          <pc:sldMk cId="2597986346" sldId="443"/>
        </pc:sldMkLst>
      </pc:sldChg>
      <pc:sldChg chg="add del">
        <pc:chgData name="Igor Shinkar" userId="db6eb1b41a9778dd" providerId="LiveId" clId="{4644BABF-BCFA-4D73-975E-C70878E09904}" dt="2026-01-23T18:44:02.550" v="1439" actId="47"/>
        <pc:sldMkLst>
          <pc:docMk/>
          <pc:sldMk cId="1018514166" sldId="444"/>
        </pc:sldMkLst>
      </pc:sldChg>
      <pc:sldChg chg="add del">
        <pc:chgData name="Igor Shinkar" userId="db6eb1b41a9778dd" providerId="LiveId" clId="{4644BABF-BCFA-4D73-975E-C70878E09904}" dt="2026-01-23T18:44:02.550" v="1439" actId="47"/>
        <pc:sldMkLst>
          <pc:docMk/>
          <pc:sldMk cId="2677911721" sldId="445"/>
        </pc:sldMkLst>
      </pc:sldChg>
      <pc:sldChg chg="add del">
        <pc:chgData name="Igor Shinkar" userId="db6eb1b41a9778dd" providerId="LiveId" clId="{4644BABF-BCFA-4D73-975E-C70878E09904}" dt="2026-01-23T18:44:02.550" v="1439" actId="47"/>
        <pc:sldMkLst>
          <pc:docMk/>
          <pc:sldMk cId="464357441" sldId="446"/>
        </pc:sldMkLst>
      </pc:sldChg>
      <pc:sldChg chg="add">
        <pc:chgData name="Igor Shinkar" userId="db6eb1b41a9778dd" providerId="LiveId" clId="{4644BABF-BCFA-4D73-975E-C70878E09904}" dt="2026-01-18T19:54:41.050" v="1204"/>
        <pc:sldMkLst>
          <pc:docMk/>
          <pc:sldMk cId="2348433674" sldId="44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92527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82756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20154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79968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19734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5009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09069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01424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4387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1594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DE46FE-178B-E1DE-1304-2C06FD6A1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9D95D44-464C-A86E-AE73-A14E7B0F15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E5A27E-DAE2-3826-CDC0-9DD5F3D5950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4541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34279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35115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4685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00365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079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1453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210239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308939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456605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6598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1325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460671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03517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3971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06955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12122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56015784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512993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8584766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751498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70E780-7AD2-AE41-355F-4901412F27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3CCE065-7E84-9C7C-38CD-EA41C508E7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638181-50FF-05C2-B08C-B9D94F48BCE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09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502191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0256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105766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2832671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69582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318618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710873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35818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724781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256972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75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69465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06186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18930699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g4189306995_0_1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8441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4189306995_2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g4189306995_2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02626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4189306995_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g4189306995_2_6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3434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03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*s1,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*s2);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If the strings are equal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0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Otherwise,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s1[j] – s2[j]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for the minimal j where they differ</a:t>
            </a: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algn="l">
              <a:spcBef>
                <a:spcPts val="1417"/>
              </a:spcBef>
              <a:spcAft>
                <a:spcPts val="0"/>
              </a:spcAft>
            </a:pPr>
            <a:endParaRPr lang="en-CA"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1800" lvl="0" indent="-34290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CA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the function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90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strlen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() and </a:t>
            </a: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strcpy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()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s[])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eturns the length of the strin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Counts until null terminator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happens if there is no ‘\0’ in the string?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14400" lvl="0" algn="l">
              <a:spcBef>
                <a:spcPts val="1417"/>
              </a:spcBef>
              <a:spcAft>
                <a:spcPts val="0"/>
              </a:spcAft>
            </a:pP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Copies the string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into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Returns the pointer to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lang="en-US"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What are our requirements about the parameters?</a:t>
            </a:r>
          </a:p>
          <a:p>
            <a:pPr marL="1460500" lvl="2" indent="0">
              <a:spcBef>
                <a:spcPts val="0"/>
              </a:spcBef>
              <a:buSzPts val="2200"/>
              <a:buNone/>
            </a:pP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length of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must be sufficient to copy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endParaRPr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1800" marR="0" lvl="0" indent="-34290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the two functions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String</a:t>
            </a: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</a:t>
            </a:r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–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 vs </a:t>
            </a: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copy pointer 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lvl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str1[]=“Hello";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str2[40];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(str2,str1);</a:t>
            </a:r>
          </a:p>
          <a:p>
            <a:pPr marL="914400" lvl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Hello // str2 = [‘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H’,’e’,’l’,’l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,o ,’\0’…]</a:t>
            </a: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str2[4] = ‘\0’;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  // str2 = [‘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H’,’e’,’l’,’l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,’\0’ ,’\0’…]</a:t>
            </a:r>
          </a:p>
          <a:p>
            <a:pPr marL="91440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str3 = str1;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str3[0] = ‘C’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str1);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Cello</a:t>
            </a:r>
          </a:p>
          <a:p>
            <a:pPr marL="914400" lvl="0" indent="0">
              <a:spcBef>
                <a:spcPts val="1417"/>
              </a:spcBef>
            </a:pP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33803" y="2802390"/>
            <a:ext cx="5976253" cy="83519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 hangingPunct="0"/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(roughly) corresponds to str2 = str1[:] in Python</a:t>
            </a:r>
          </a:p>
          <a:p>
            <a:pPr lvl="0" hangingPunct="0"/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// copy string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3940628" y="5382305"/>
            <a:ext cx="5769429" cy="83519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(roughly) corresponds to str3 = str1 in Python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// aliasing</a:t>
            </a:r>
          </a:p>
        </p:txBody>
      </p:sp>
    </p:spTree>
    <p:extLst>
      <p:ext uri="{BB962C8B-B14F-4D97-AF65-F5344CB8AC3E}">
        <p14:creationId xmlns:p14="http://schemas.microsoft.com/office/powerpoint/2010/main" val="89123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build="p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strcat</a:t>
            </a:r>
            <a:r>
              <a:rPr lang="en-US" dirty="0"/>
              <a:t>()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Appends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to the end of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are our requirements about the parameters?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[80];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[0] = ‘\0’;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,"these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,"strings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,"are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,"concatenated.");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("%s",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“these strings are concatenated.”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01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strcat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colors[] = {"Red", “Blue", "Green"};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of char*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widths[] = {"Thin", "Medium", "Thick", "Bold" };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char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[20];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not initialized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spcBef>
                <a:spcPts val="1417"/>
              </a:spcBef>
              <a:spcAft>
                <a:spcPts val="0"/>
              </a:spcAft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colors[2]);	 //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“Green”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widths[3]); //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GreenBold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("My pen is %s\n",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“My pen is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GreenBold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67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Initializing Arrays</a:t>
            </a:r>
          </a:p>
        </p:txBody>
      </p:sp>
    </p:spTree>
    <p:extLst>
      <p:ext uri="{BB962C8B-B14F-4D97-AF65-F5344CB8AC3E}">
        <p14:creationId xmlns:p14="http://schemas.microsoft.com/office/powerpoint/2010/main" val="39199425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arrays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arr1[5]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initializing the 5 values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arr2[]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same as above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arr3[10]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values have been initialized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arr_ptr1 = arr1;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arr1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arr_ptr2 = {31, 12, 5, -89, 3};</a:t>
            </a:r>
          </a:p>
        </p:txBody>
      </p:sp>
    </p:spTree>
    <p:extLst>
      <p:ext uri="{BB962C8B-B14F-4D97-AF65-F5344CB8AC3E}">
        <p14:creationId xmlns:p14="http://schemas.microsoft.com/office/powerpoint/2010/main" val="422542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arrays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arr1[5]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initializing the 5 values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arr2[]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same as above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arr3[10]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values have been initialized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arr_ptr1 = arr1;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arr1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2200" strike="sngStrik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nt* arr_ptr2 = {31, 12, 5, -89, 3};</a:t>
            </a:r>
          </a:p>
          <a:p>
            <a:pPr lvl="0">
              <a:buSzPct val="100000"/>
            </a:pPr>
            <a:r>
              <a:rPr lang="de-DE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NO!!! The effect is arr_ptr2 = 31</a:t>
            </a: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84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Initializing Strings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2125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str1[5]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// initializing the 5 values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// same as above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str3[10]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chars have been initialized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str3 can store strings of length &lt;= 9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str_ptr1 = str1;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str1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str4 = "word";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creates an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immutable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string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str5 = {'w', 'o', 'r', 'd', '\0'};</a:t>
            </a:r>
          </a:p>
        </p:txBody>
      </p:sp>
      <p:sp>
        <p:nvSpPr>
          <p:cNvPr id="4" name="Rectangle 3"/>
          <p:cNvSpPr/>
          <p:nvPr/>
        </p:nvSpPr>
        <p:spPr>
          <a:xfrm>
            <a:off x="7030720" y="5110480"/>
            <a:ext cx="2778660" cy="82296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solidFill>
                  <a:srgbClr val="0F0FCF"/>
                </a:solidFill>
                <a:latin typeface="Arial" pitchFamily="18"/>
                <a:ea typeface="Arial Unicode MS" pitchFamily="2"/>
                <a:cs typeface="Tahoma" pitchFamily="2"/>
              </a:rPr>
              <a:t>str4[3] = ‘k’</a:t>
            </a: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 will crash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1495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AC1B91-162F-7376-2BC9-2E7531F9EA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A23F5-1317-063E-2678-1A8E87AFFE4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1 - January 30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7BEFAC-F7F1-E25F-F063-FBC889DBE40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AutoNum type="arabicPeriod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Please submit the .c file to coursys.sfu.ca</a:t>
            </a:r>
          </a:p>
          <a:p>
            <a:pPr marL="457200" indent="-457200"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Using AI tools is not allowed</a:t>
            </a:r>
          </a:p>
        </p:txBody>
      </p:sp>
    </p:spTree>
    <p:extLst>
      <p:ext uri="{BB962C8B-B14F-4D97-AF65-F5344CB8AC3E}">
        <p14:creationId xmlns:p14="http://schemas.microsoft.com/office/powerpoint/2010/main" val="51894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str1[5]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// initializing the 5 values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// same as above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str3[10]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chars have been initialized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str3 can store strings of length &lt;= 9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str_ptr1 = str1;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str1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str4 = "word";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creates an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immutable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string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strike="sngStrik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str5 = {'w', 'o', 'r', 'd', '\0'};</a:t>
            </a:r>
            <a:endParaRPr lang="de-DE" sz="14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NO!!! The </a:t>
            </a:r>
            <a:r>
              <a:rPr lang="de-DE" sz="22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is str5 = ‘w‘</a:t>
            </a: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572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A comment on immutable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100000"/>
            </a:pP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the following code</a:t>
            </a:r>
          </a:p>
          <a:p>
            <a:pPr lvl="0">
              <a:buSzPct val="100000"/>
            </a:pP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str1 = 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str2 = 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if (str1 == str2)</a:t>
            </a:r>
          </a:p>
          <a:p>
            <a:pPr lvl="0"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printf(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pointer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</a:p>
          <a:p>
            <a:pPr lvl="0">
              <a:buSzPct val="100000"/>
            </a:pP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</a:p>
          <a:p>
            <a:pPr lvl="0"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printf(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pointers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02770" y="6162780"/>
            <a:ext cx="6577230" cy="67056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Are they pointing to the same location in memory?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5194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Reading user input</a:t>
            </a:r>
          </a:p>
        </p:txBody>
      </p:sp>
    </p:spTree>
    <p:extLst>
      <p:ext uri="{BB962C8B-B14F-4D97-AF65-F5344CB8AC3E}">
        <p14:creationId xmlns:p14="http://schemas.microsoft.com/office/powerpoint/2010/main" val="40529863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Reading user input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31800" lvl="0" indent="-34290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far, we interacted with the user using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pPr marL="431800" lvl="0" indent="-342900" algn="l"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also read user’s input using the function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pPr marL="431800" lvl="0" indent="-342900" algn="l">
              <a:spcAft>
                <a:spcPts val="0"/>
              </a:spcAft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parameter to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is a reference (address) to a variable </a:t>
            </a:r>
          </a:p>
          <a:p>
            <a:pPr marL="88900" lvl="0" algn="l">
              <a:spcAft>
                <a:spcPts val="0"/>
              </a:spcAft>
              <a:buSzPts val="2200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 name[100];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age;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(“Enter your name: ”);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(“%s”, name); //&amp;name[0]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(“Enter your age: ”);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(“%d”, &amp;age);</a:t>
            </a:r>
          </a:p>
          <a:p>
            <a:pPr lvl="0">
              <a:spcBef>
                <a:spcPts val="1417"/>
              </a:spcBef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(“%s is %d years old\n”, name, age);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60957" y="3512219"/>
            <a:ext cx="3419280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For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scanf</a:t>
            </a:r>
            <a:r>
              <a:rPr lang="en-US" sz="220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Why are we using &amp;age?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Why name without &amp;?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756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Dynamic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memory allocation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 rot="20635292">
            <a:off x="2325804" y="5481455"/>
            <a:ext cx="5644029" cy="1083218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000" dirty="0"/>
              <a:t>A SUPER IMPORTANT TOPIC</a:t>
            </a:r>
          </a:p>
        </p:txBody>
      </p:sp>
    </p:spTree>
    <p:extLst>
      <p:ext uri="{BB962C8B-B14F-4D97-AF65-F5344CB8AC3E}">
        <p14:creationId xmlns:p14="http://schemas.microsoft.com/office/powerpoint/2010/main" val="207444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Motivating example1: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program that gets from the input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a positive number N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N integer numbers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Prints the numbers in the reverse order.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N is not known in advance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we cannot declare an array of unknown length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Motivating example2: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function that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		- gets a positive int N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returns an array of N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with values {1,2,3…N}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The returned array cannot be a local variable,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because we want to use it after the function returns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781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Dynamic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memory allocation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array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solidFill>
                <a:srgbClr val="002060"/>
              </a:solidFill>
              <a:latin typeface="Times New Roman" pitchFamily="1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422076" y="4174259"/>
            <a:ext cx="665015" cy="510062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5008880" y="4199765"/>
            <a:ext cx="1613593" cy="50470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392638" y="5060376"/>
            <a:ext cx="1362320" cy="599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Casting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094650" y="5360331"/>
            <a:ext cx="1362320" cy="599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Allocating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n </a:t>
            </a:r>
            <a:r>
              <a:rPr lang="en-US" sz="2400" dirty="0" err="1">
                <a:solidFill>
                  <a:srgbClr val="002060"/>
                </a:solidFill>
              </a:rPr>
              <a:t>ints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1"/>
          </p:cNvCxnSpPr>
          <p:nvPr/>
        </p:nvCxnSpPr>
        <p:spPr>
          <a:xfrm flipH="1" flipV="1">
            <a:off x="6622474" y="4582887"/>
            <a:ext cx="1472176" cy="107739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3"/>
            <a:endCxn id="4" idx="1"/>
          </p:cNvCxnSpPr>
          <p:nvPr/>
        </p:nvCxnSpPr>
        <p:spPr>
          <a:xfrm flipV="1">
            <a:off x="1754958" y="4429290"/>
            <a:ext cx="1667118" cy="93104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3" name="Rectangle 12"/>
          <p:cNvSpPr/>
          <p:nvPr/>
        </p:nvSpPr>
        <p:spPr>
          <a:xfrm>
            <a:off x="622840" y="6029190"/>
            <a:ext cx="5103045" cy="954128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I’m not sure casting is really necessary,</a:t>
            </a:r>
          </a:p>
          <a:p>
            <a:r>
              <a:rPr lang="en-US" sz="2400" dirty="0">
                <a:solidFill>
                  <a:srgbClr val="002060"/>
                </a:solidFill>
              </a:rPr>
              <a:t>But it can’t hurt</a:t>
            </a:r>
          </a:p>
        </p:txBody>
      </p:sp>
    </p:spTree>
    <p:extLst>
      <p:ext uri="{BB962C8B-B14F-4D97-AF65-F5344CB8AC3E}">
        <p14:creationId xmlns:p14="http://schemas.microsoft.com/office/powerpoint/2010/main" val="29770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include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stdlib.h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return type of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 allocation fails.</a:t>
            </a:r>
          </a:p>
          <a:p>
            <a:pPr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we are done, </a:t>
            </a:r>
            <a:r>
              <a:rPr lang="en-CA" sz="22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release the memory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using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free().</a:t>
            </a: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</a:p>
          <a:p>
            <a:pPr lvl="0"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692400" y="4553590"/>
            <a:ext cx="817907" cy="43436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4280093" y="4021190"/>
            <a:ext cx="943033" cy="50470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6708211" y="4553590"/>
            <a:ext cx="2955854" cy="751108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CA" sz="2400" dirty="0"/>
              <a:t>NULL pointer does</a:t>
            </a:r>
            <a:br>
              <a:rPr lang="en-CA" sz="2400" dirty="0"/>
            </a:br>
            <a:r>
              <a:rPr lang="en-CA" sz="2400" dirty="0"/>
              <a:t>not point to an address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335519" y="2661920"/>
            <a:ext cx="2589314" cy="78880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Pointer without type.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Requires casting</a:t>
            </a:r>
          </a:p>
        </p:txBody>
      </p:sp>
      <p:cxnSp>
        <p:nvCxnSpPr>
          <p:cNvPr id="23" name="Google Shape;210;p33"/>
          <p:cNvCxnSpPr>
            <a:stCxn id="21" idx="2"/>
            <a:endCxn id="7" idx="3"/>
          </p:cNvCxnSpPr>
          <p:nvPr/>
        </p:nvCxnSpPr>
        <p:spPr>
          <a:xfrm flipH="1">
            <a:off x="5223126" y="3450721"/>
            <a:ext cx="3407050" cy="82281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1"/>
            <a:endCxn id="4" idx="3"/>
          </p:cNvCxnSpPr>
          <p:nvPr/>
        </p:nvCxnSpPr>
        <p:spPr>
          <a:xfrm flipH="1" flipV="1">
            <a:off x="3510307" y="4770770"/>
            <a:ext cx="3197904" cy="15837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6961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Another example:</a:t>
            </a:r>
            <a:b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function that gets a parameter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and returns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the array of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of length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array[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] = i</a:t>
            </a:r>
            <a:r>
              <a:rPr lang="en-CA" sz="22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br>
              <a:rPr lang="en-CA" sz="2200" baseline="-25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CA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the difference: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foo() {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arr1[15];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arr2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(15 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arr1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local variable!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arr2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“is on the heap” - can be returned, and used outside of 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foo()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scope of variables soon…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667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expanding or contracting the existing area pointed to by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by copying to new location.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fails, returns 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area is expanded, copies the previous memory to the new area. The contents of the new part of the array are undefined. 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area is contracted, it copies the first 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need to free the previous array</a:t>
            </a: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510307" y="2016048"/>
            <a:ext cx="943033" cy="364022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ectangle 20"/>
          <p:cNvSpPr/>
          <p:nvPr/>
        </p:nvSpPr>
        <p:spPr>
          <a:xfrm>
            <a:off x="6342451" y="1189506"/>
            <a:ext cx="2589314" cy="554092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>
                <a:solidFill>
                  <a:srgbClr val="002060"/>
                </a:solidFill>
              </a:rPr>
              <a:t>unsigned </a:t>
            </a:r>
            <a:r>
              <a:rPr lang="en-US" sz="2400" dirty="0" err="1">
                <a:solidFill>
                  <a:srgbClr val="002060"/>
                </a:solidFill>
              </a:rPr>
              <a:t>int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1"/>
            <a:endCxn id="7" idx="0"/>
          </p:cNvCxnSpPr>
          <p:nvPr/>
        </p:nvCxnSpPr>
        <p:spPr>
          <a:xfrm flipH="1">
            <a:off x="3981824" y="1466552"/>
            <a:ext cx="2360627" cy="54949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97997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8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8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</a:p>
        </p:txBody>
      </p:sp>
    </p:spTree>
    <p:extLst>
      <p:ext uri="{BB962C8B-B14F-4D97-AF65-F5344CB8AC3E}">
        <p14:creationId xmlns:p14="http://schemas.microsoft.com/office/powerpoint/2010/main" val="37392034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memcpy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const void* source,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num 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copies the values of num bytes from source to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memmove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const void* source,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num 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copies the values of num bytes from source to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– read about it online</a:t>
            </a:r>
          </a:p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memset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int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num 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//sets the first num bytes in the memory to be val.</a:t>
            </a:r>
          </a:p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(int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int size)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allocates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objects of the specified 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b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memory and sets the memory to zero.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Essentially equivalent to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*size);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memset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*size);</a:t>
            </a: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86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we are done, we release the allocated memory using free().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not, the OS will think that the memory is still in use.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called memory leak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this next.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85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endParaRPr lang="de-DE" sz="6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so far?</a:t>
            </a:r>
          </a:p>
        </p:txBody>
      </p:sp>
    </p:spTree>
    <p:extLst>
      <p:ext uri="{BB962C8B-B14F-4D97-AF65-F5344CB8AC3E}">
        <p14:creationId xmlns:p14="http://schemas.microsoft.com/office/powerpoint/2010/main" val="20850978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Execution stack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scope of variables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0539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execution stack (call stack, run-time stack...)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 that stores the information about the functions called during the execution of a program.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each function the stack stores the following information: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 of the function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value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address: When a function completes,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it returns control to the function that called it.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60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bar 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size+1;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 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ret = 3;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bar(4);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bar(8);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ret;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  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foo(5);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0;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CA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sz="3800" dirty="0">
                <a:solidFill>
                  <a:srgbClr val="000000"/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4446872" y="5813147"/>
            <a:ext cx="3176336" cy="13764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--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0x128fbad</a:t>
            </a:r>
          </a:p>
        </p:txBody>
      </p:sp>
      <p:sp>
        <p:nvSpPr>
          <p:cNvPr id="7" name="Rectangle 6"/>
          <p:cNvSpPr/>
          <p:nvPr/>
        </p:nvSpPr>
        <p:spPr>
          <a:xfrm>
            <a:off x="4446872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=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</a:p>
        </p:txBody>
      </p:sp>
      <p:sp>
        <p:nvSpPr>
          <p:cNvPr id="8" name="Rectangle 7"/>
          <p:cNvSpPr/>
          <p:nvPr/>
        </p:nvSpPr>
        <p:spPr>
          <a:xfrm>
            <a:off x="4446872" y="2890873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46872" y="290822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46867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</a:t>
            </a:r>
            <a:r>
              <a:rPr lang="en-CA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446872" y="289543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446867" y="2904127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36" name="Right Arrow 35"/>
          <p:cNvSpPr/>
          <p:nvPr/>
        </p:nvSpPr>
        <p:spPr>
          <a:xfrm flipH="1">
            <a:off x="3214838" y="601579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 flipH="1">
            <a:off x="3214837" y="6314173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 flipH="1">
            <a:off x="3214836" y="3664782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flipH="1">
            <a:off x="3214836" y="400141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/>
          <p:cNvSpPr/>
          <p:nvPr/>
        </p:nvSpPr>
        <p:spPr>
          <a:xfrm flipH="1">
            <a:off x="3214835" y="432017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 flipH="1">
            <a:off x="3214834" y="200741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/>
          <p:cNvSpPr/>
          <p:nvPr/>
        </p:nvSpPr>
        <p:spPr>
          <a:xfrm flipH="1">
            <a:off x="3214833" y="233441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43"/>
          <p:cNvSpPr/>
          <p:nvPr/>
        </p:nvSpPr>
        <p:spPr>
          <a:xfrm flipH="1">
            <a:off x="3214832" y="264992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44"/>
          <p:cNvSpPr/>
          <p:nvPr/>
        </p:nvSpPr>
        <p:spPr>
          <a:xfrm flipH="1">
            <a:off x="3214831" y="4676057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 flipH="1">
            <a:off x="3214830" y="5010461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ight Arrow 46"/>
          <p:cNvSpPr/>
          <p:nvPr/>
        </p:nvSpPr>
        <p:spPr>
          <a:xfrm flipH="1">
            <a:off x="3214829" y="665830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22" grpId="0" animBg="1"/>
      <p:bldP spid="22" grpId="1" animBg="1"/>
      <p:bldP spid="24" grpId="0" animBg="1"/>
      <p:bldP spid="24" grpId="1" animBg="1"/>
      <p:bldP spid="25" grpId="0" animBg="1"/>
      <p:bldP spid="25" grpId="1" animBg="1"/>
      <p:bldP spid="36" grpId="0" animBg="1"/>
      <p:bldP spid="36" grpId="1" animBg="1"/>
      <p:bldP spid="37" grpId="0" animBg="1"/>
      <p:bldP spid="37" grpId="1" animBg="1"/>
      <p:bldP spid="37" grpId="2" animBg="1"/>
      <p:bldP spid="37" grpId="3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1" grpId="2" animBg="1"/>
      <p:bldP spid="41" grpId="3" animBg="1"/>
      <p:bldP spid="42" grpId="0" animBg="1"/>
      <p:bldP spid="42" grpId="1" animBg="1"/>
      <p:bldP spid="42" grpId="2" animBg="1"/>
      <p:bldP spid="42" grpId="3" animBg="1"/>
      <p:bldP spid="43" grpId="0" animBg="1"/>
      <p:bldP spid="43" grpId="1" animBg="1"/>
      <p:bldP spid="43" grpId="2" animBg="1"/>
      <p:bldP spid="43" grpId="3" animBg="1"/>
      <p:bldP spid="44" grpId="0" animBg="1"/>
      <p:bldP spid="44" grpId="1" animBg="1"/>
      <p:bldP spid="44" grpId="2" animBg="1"/>
      <p:bldP spid="44" grpId="3" animBg="1"/>
      <p:bldP spid="45" grpId="0" animBg="1"/>
      <p:bldP spid="45" grpId="1" animBg="1"/>
      <p:bldP spid="45" grpId="2" animBg="1"/>
      <p:bldP spid="45" grpId="3" animBg="1"/>
      <p:bldP spid="46" grpId="0" animBg="1"/>
      <p:bldP spid="46" grpId="1" animBg="1"/>
      <p:bldP spid="47" grpId="0" animBg="1"/>
      <p:bldP spid="47" grpId="1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local variables of a function are stored in the corresponding stack-frame. When the function completes, the variables become unavailable.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Dynamically allocated memory obtained from malloc() are stored in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"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memory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"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do not die when the function completes.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free the memory when we don’t need them anymore.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Terminology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 are stored on the </a:t>
            </a: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“Dynamically allocated memory” are stored on the </a:t>
            </a: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heap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45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Stack (data structure)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data structure with two principal operations: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Push(element)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adds an element to the collection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Pop()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removes the most recently added element from the collection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Stack of blocks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we add and remove only to/from the top.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with function calls: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function call adds </a:t>
            </a:r>
            <a:r>
              <a:rPr lang="en-US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block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stack.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finished, we remove it from the stack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continue to the next function on top.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983127" y="3129279"/>
            <a:ext cx="2286000" cy="37230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510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Variable-length arrays (VLA)</a:t>
            </a:r>
            <a:br>
              <a:rPr lang="en-US" dirty="0">
                <a:latin typeface="Arial"/>
                <a:ea typeface="Arial"/>
                <a:cs typeface="Arial"/>
                <a:sym typeface="Arial"/>
              </a:rPr>
            </a:br>
            <a:r>
              <a:rPr lang="en-US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are unsafe</a:t>
            </a:r>
            <a:endParaRPr sz="4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compilers allow declaring arrays of variable </a:t>
            </a:r>
            <a:r>
              <a:rPr lang="en-US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lengths.</a:t>
            </a:r>
            <a:br>
              <a:rPr lang="en-US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foo(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US" sz="2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[n];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unsafe!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stack frame needs to know all its local variables in advance, and allocates the space for the local variables before calling the function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we don’t know the length of the array, we should allocate it on the heap using malloc()</a:t>
            </a:r>
          </a:p>
        </p:txBody>
      </p:sp>
    </p:spTree>
    <p:extLst>
      <p:ext uri="{BB962C8B-B14F-4D97-AF65-F5344CB8AC3E}">
        <p14:creationId xmlns:p14="http://schemas.microsoft.com/office/powerpoint/2010/main" val="2825409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3077E-5B4C-4F01-D29D-DAA019C9EF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70E4A-FDF5-3A18-6C62-722F12C0B09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0552AC-F3FA-43A5-CB24-861DD7A1F60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endParaRPr lang="de-DE" sz="6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so far?</a:t>
            </a:r>
          </a:p>
        </p:txBody>
      </p:sp>
    </p:spTree>
    <p:extLst>
      <p:ext uri="{BB962C8B-B14F-4D97-AF65-F5344CB8AC3E}">
        <p14:creationId xmlns:p14="http://schemas.microsoft.com/office/powerpoint/2010/main" val="2348433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// includes functions related to strings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(password == guess) // WRONG –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compares pointers</a:t>
            </a:r>
            <a:b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… do something…</a:t>
            </a:r>
            <a:endParaRPr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indent="0">
              <a:spcBef>
                <a:spcPts val="1417"/>
              </a:spcBef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(password, guess)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809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 bit more on syntax: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4800" dirty="0">
                <a:latin typeface="Arial" panose="020B0604020202020204" pitchFamily="34" charset="0"/>
                <a:cs typeface="Arial" panose="020B0604020202020204" pitchFamily="34" charset="0"/>
              </a:rPr>
              <a:t>Return values and conditions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8565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Return values and conditions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All command in C return a value. (Exception: void functions)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printf("%d\n" , 3 &lt; 5); // prints 1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printf("%d\n" , 3 == 5); // prints 0</a:t>
            </a:r>
          </a:p>
          <a:p>
            <a:pPr lvl="0">
              <a:buSzPct val="100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if statements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if (cond)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else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do_something_else();</a:t>
            </a:r>
          </a:p>
          <a:p>
            <a:pPr>
              <a:buSzPct val="100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while statements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while (cond)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</a:p>
        </p:txBody>
      </p:sp>
      <p:sp>
        <p:nvSpPr>
          <p:cNvPr id="4" name="Rectangle 3"/>
          <p:cNvSpPr/>
          <p:nvPr/>
        </p:nvSpPr>
        <p:spPr>
          <a:xfrm>
            <a:off x="5593520" y="385017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Equivalent to: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if (</a:t>
            </a:r>
            <a:r>
              <a:rPr lang="en-US" sz="2400" dirty="0" err="1">
                <a:solidFill>
                  <a:srgbClr val="002060"/>
                </a:solidFill>
              </a:rPr>
              <a:t>cond</a:t>
            </a:r>
            <a:r>
              <a:rPr lang="en-US" sz="2400" dirty="0">
                <a:solidFill>
                  <a:srgbClr val="002060"/>
                </a:solidFill>
              </a:rPr>
              <a:t> != 0)</a:t>
            </a: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2428240" y="4231170"/>
            <a:ext cx="3165280" cy="14779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5593520" y="591265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Equivalent to: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while (</a:t>
            </a:r>
            <a:r>
              <a:rPr lang="en-US" sz="2400" dirty="0" err="1">
                <a:solidFill>
                  <a:srgbClr val="002060"/>
                </a:solidFill>
              </a:rPr>
              <a:t>cond</a:t>
            </a:r>
            <a:r>
              <a:rPr lang="en-US" sz="2400" dirty="0">
                <a:solidFill>
                  <a:srgbClr val="002060"/>
                </a:solidFill>
              </a:rPr>
              <a:t> != 0)</a:t>
            </a:r>
          </a:p>
        </p:txBody>
      </p:sp>
      <p:cxnSp>
        <p:nvCxnSpPr>
          <p:cNvPr id="9" name="Google Shape;210;p33"/>
          <p:cNvCxnSpPr>
            <a:stCxn id="8" idx="1"/>
          </p:cNvCxnSpPr>
          <p:nvPr/>
        </p:nvCxnSpPr>
        <p:spPr>
          <a:xfrm flipH="1">
            <a:off x="2743200" y="6293650"/>
            <a:ext cx="2850320" cy="16811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519825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Multiple conditions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AND of conditions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(cond1 &amp;&amp; cond2)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else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do_something_else();</a:t>
            </a:r>
          </a:p>
          <a:p>
            <a:pPr>
              <a:buSzPct val="45000"/>
            </a:pPr>
            <a:endParaRPr lang="de-DE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OR of conditions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while (cond1 || cond2)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</a:p>
          <a:p>
            <a:pPr>
              <a:buSzPct val="45000"/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Recall the example: while (i &lt; len &amp;&amp; !found)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10480" y="1432750"/>
            <a:ext cx="4724400" cy="168637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&amp;&amp; - and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checks first if cond1 is satisfied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	(i.e., cond1 !=0)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runs cond2 </a:t>
            </a:r>
            <a:r>
              <a:rPr lang="en-US" sz="2400" b="1" dirty="0">
                <a:solidFill>
                  <a:srgbClr val="FF0000"/>
                </a:solidFill>
              </a:rPr>
              <a:t>only</a:t>
            </a:r>
            <a:r>
              <a:rPr lang="en-US" sz="2400" dirty="0">
                <a:solidFill>
                  <a:srgbClr val="002060"/>
                </a:solidFill>
              </a:rPr>
              <a:t> if cond1 is satisfied</a:t>
            </a: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3708400" y="2275935"/>
            <a:ext cx="1402080" cy="22828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4797425" y="3706060"/>
            <a:ext cx="5283200" cy="1742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|| - or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checks first if cond1 is satisfied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	(i.e., cond1 !=0)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runs cond2 </a:t>
            </a:r>
            <a:r>
              <a:rPr lang="en-US" sz="2400" b="1" dirty="0">
                <a:solidFill>
                  <a:srgbClr val="FF0000"/>
                </a:solidFill>
              </a:rPr>
              <a:t>only</a:t>
            </a:r>
            <a:r>
              <a:rPr lang="en-US" sz="2400" dirty="0">
                <a:solidFill>
                  <a:srgbClr val="002060"/>
                </a:solidFill>
              </a:rPr>
              <a:t> if cond1 is </a:t>
            </a:r>
            <a:r>
              <a:rPr lang="en-US" sz="2400" dirty="0">
                <a:solidFill>
                  <a:srgbClr val="FF0000"/>
                </a:solidFill>
              </a:rPr>
              <a:t>not</a:t>
            </a:r>
            <a:r>
              <a:rPr lang="en-US" sz="2400" dirty="0">
                <a:solidFill>
                  <a:srgbClr val="002060"/>
                </a:solidFill>
              </a:rPr>
              <a:t> satisfied</a:t>
            </a:r>
          </a:p>
        </p:txBody>
      </p:sp>
      <p:cxnSp>
        <p:nvCxnSpPr>
          <p:cNvPr id="9" name="Google Shape;210;p33"/>
          <p:cNvCxnSpPr>
            <a:stCxn id="8" idx="1"/>
          </p:cNvCxnSpPr>
          <p:nvPr/>
        </p:nvCxnSpPr>
        <p:spPr>
          <a:xfrm flipH="1">
            <a:off x="3241040" y="4577515"/>
            <a:ext cx="1556385" cy="40088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597305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Global variables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Static variables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21563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Global variables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 have seen only variables defined inside functions.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scope of the variables is limited only to the function.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is possible to define a </a:t>
            </a: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variable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that is visible everywhere.</a:t>
            </a:r>
          </a:p>
          <a:p>
            <a:pPr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counter = 0; //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global variable to zero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("global counter %d\n", counter); // prints 0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counter++;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("global counter %d\n", counter); // prints 1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counter = 0; // local variable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(“local counter %d\n", counter); // prints 0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return 0;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 </a:t>
            </a: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10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Static variables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is also possible to define a </a:t>
            </a: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</a:t>
            </a: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 variable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that will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remember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its value in different calls</a:t>
            </a:r>
            <a:r>
              <a:rPr lang="en-CA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function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void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static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 = 0; // initialized only once!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do something...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count++;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("count = %d\n", count);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   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main(void)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1”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2”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3”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94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Macros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46728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macros: #define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creates a constant that can be use globally. 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Macros are not variables. Cannot be changed by the program.</a:t>
            </a:r>
          </a:p>
          <a:p>
            <a:pPr lvl="0">
              <a:buSzPct val="45000"/>
            </a:pP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COURSE_NAME "CMPT125"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PI 3.1415925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("%f\n", PI); // prints 3.1415925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COURSE_NAME); // prints CMPT125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("PI\n"); // prints PI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72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macros: #define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macros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are simply textual substitutions.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Preprocessor replaces the occurrences of the macros before compiling the code.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MY_FRAC 70/14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SQR(a) a*a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float x = MY_FRAC; // replaced by 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float x = 70/14;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= SQR(5);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= 5*5;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SQR((5+2));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(5+2)*(5+2);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 = SQR(5+2);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5+2*5+2;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</a:p>
        </p:txBody>
      </p:sp>
    </p:spTree>
    <p:extLst>
      <p:ext uri="{BB962C8B-B14F-4D97-AF65-F5344CB8AC3E}">
        <p14:creationId xmlns:p14="http://schemas.microsoft.com/office/powerpoint/2010/main" val="783263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1845010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(password, guess)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213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(password, guess)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endParaRPr sz="22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69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 string is an array of chars terminating with ‘\0’.</a:t>
            </a: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‘\0’ is the char with value 0.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457200">
              <a:spcBef>
                <a:spcPts val="1417"/>
              </a:spcBef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The length of the array can be longer than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().</a:t>
            </a:r>
          </a:p>
          <a:p>
            <a:pPr lvl="0" indent="45720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char* word1 = "Hello";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word2[] = "Hello";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word3[6] = {‘H’, ‘e’, ‘l’, ‘l’, ‘o’, ‘\0’};</a:t>
            </a:r>
            <a:endParaRPr lang="en-US" sz="2200" dirty="0">
              <a:solidFill>
                <a:srgbClr val="00008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\n”, word1);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\n”, word2);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Google Shape;196;p3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9044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char* word1 = "Hello";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 word2[] = "Hello";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 word3[6] = {‘H’, ‘e’, ‘l’, ‘l’, ‘o’, ‘\0’};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comment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word1 - initializing with “Hello”, creates an array of </a:t>
            </a:r>
            <a:r>
              <a:rPr lang="en-US" sz="2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chars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 immutable strings - cannot be changed</a:t>
            </a: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This allows the compiler to perform optimizations on the code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>
              <a:spcBef>
                <a:spcPts val="1417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word2/ word3 - can be modified, e.g.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word3[3] = ‘p’; word3[4] = ‘\0’;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(“%s\n</a:t>
            </a:r>
            <a:r>
              <a:rPr lang="en-US" sz="220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”, word3);</a:t>
            </a:r>
            <a:r>
              <a:rPr lang="en-US" sz="220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prints Help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02" name="Google Shape;202;p3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717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3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guess = “ABC”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password,guess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i="1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0" name="Google Shape;210;p33"/>
          <p:cNvCxnSpPr>
            <a:stCxn id="6" idx="2"/>
          </p:cNvCxnSpPr>
          <p:nvPr/>
        </p:nvCxnSpPr>
        <p:spPr>
          <a:xfrm flipH="1">
            <a:off x="2692400" y="3463493"/>
            <a:ext cx="4988950" cy="96579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" name="Rectangle 5"/>
          <p:cNvSpPr/>
          <p:nvPr/>
        </p:nvSpPr>
        <p:spPr>
          <a:xfrm>
            <a:off x="5521397" y="2139934"/>
            <a:ext cx="4319905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/>
            <a:r>
              <a:rPr lang="en-US" sz="2400" dirty="0"/>
              <a:t>returns 0 if the strings are equal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&gt;0 if first &gt; last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&lt;0 if first &lt; last</a:t>
            </a:r>
          </a:p>
        </p:txBody>
      </p:sp>
    </p:spTree>
    <p:extLst>
      <p:ext uri="{BB962C8B-B14F-4D97-AF65-F5344CB8AC3E}">
        <p14:creationId xmlns:p14="http://schemas.microsoft.com/office/powerpoint/2010/main" val="402049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2342</TotalTime>
  <Words>4053</Words>
  <Application>Microsoft Office PowerPoint</Application>
  <PresentationFormat>Custom</PresentationFormat>
  <Paragraphs>281</Paragraphs>
  <Slides>49</Slides>
  <Notes>49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49</vt:i4>
      </vt:variant>
    </vt:vector>
  </HeadingPairs>
  <TitlesOfParts>
    <vt:vector size="56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PowerPoint Presentation</vt:lpstr>
      <vt:lpstr>Assignment 1 - January 30</vt:lpstr>
      <vt:lpstr>PowerPoint Presentation</vt:lpstr>
      <vt:lpstr>Strings</vt:lpstr>
      <vt:lpstr>Strings</vt:lpstr>
      <vt:lpstr>Strings</vt:lpstr>
      <vt:lpstr>Strings</vt:lpstr>
      <vt:lpstr>Strings</vt:lpstr>
      <vt:lpstr>Strings</vt:lpstr>
      <vt:lpstr>strcmp()</vt:lpstr>
      <vt:lpstr>strlen() and strcpy()</vt:lpstr>
      <vt:lpstr>Strings – strcpy() vs copy pointer </vt:lpstr>
      <vt:lpstr>String.h – strcat()</vt:lpstr>
      <vt:lpstr>String.h - strcat</vt:lpstr>
      <vt:lpstr>PowerPoint Presentation</vt:lpstr>
      <vt:lpstr>Initializing arrays</vt:lpstr>
      <vt:lpstr>Initializing arrays</vt:lpstr>
      <vt:lpstr>PowerPoint Presentation</vt:lpstr>
      <vt:lpstr>Initializing strings</vt:lpstr>
      <vt:lpstr>Initializing strings</vt:lpstr>
      <vt:lpstr>A comment on immutable strings</vt:lpstr>
      <vt:lpstr>PowerPoint Presentation</vt:lpstr>
      <vt:lpstr>Reading user input</vt:lpstr>
      <vt:lpstr>PowerPoint Presentation</vt:lpstr>
      <vt:lpstr>Memory allocation</vt:lpstr>
      <vt:lpstr>Memory allocation</vt:lpstr>
      <vt:lpstr>Memory allocation</vt:lpstr>
      <vt:lpstr>Memory allocation</vt:lpstr>
      <vt:lpstr>Memory allocation</vt:lpstr>
      <vt:lpstr>Memory allocation</vt:lpstr>
      <vt:lpstr>Memory allocation</vt:lpstr>
      <vt:lpstr>PowerPoint Presentation</vt:lpstr>
      <vt:lpstr>PowerPoint Presentation</vt:lpstr>
      <vt:lpstr>Execution stack and scope of variables</vt:lpstr>
      <vt:lpstr>PowerPoint Presentation</vt:lpstr>
      <vt:lpstr>Execution stack and scope of variables</vt:lpstr>
      <vt:lpstr>Stack (data structure)</vt:lpstr>
      <vt:lpstr>Variable-length arrays (VLA) are unsafe</vt:lpstr>
      <vt:lpstr>PowerPoint Presentation</vt:lpstr>
      <vt:lpstr>PowerPoint Presentation</vt:lpstr>
      <vt:lpstr>Return values and conditions</vt:lpstr>
      <vt:lpstr>Multiple conditions</vt:lpstr>
      <vt:lpstr>PowerPoint Presentation</vt:lpstr>
      <vt:lpstr>Global variables</vt:lpstr>
      <vt:lpstr>Static variables</vt:lpstr>
      <vt:lpstr>PowerPoint Presentation</vt:lpstr>
      <vt:lpstr>Using macros: #define</vt:lpstr>
      <vt:lpstr>Using macros: #define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473</cp:revision>
  <dcterms:created xsi:type="dcterms:W3CDTF">2017-07-19T12:15:02Z</dcterms:created>
  <dcterms:modified xsi:type="dcterms:W3CDTF">2026-01-23T18:44:44Z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