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56" r:id="rId3"/>
    <p:sldId id="441" r:id="rId4"/>
    <p:sldId id="442" r:id="rId5"/>
    <p:sldId id="443" r:id="rId6"/>
    <p:sldId id="396" r:id="rId7"/>
    <p:sldId id="394" r:id="rId8"/>
    <p:sldId id="395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9" r:id="rId17"/>
    <p:sldId id="410" r:id="rId18"/>
    <p:sldId id="404" r:id="rId19"/>
    <p:sldId id="405" r:id="rId20"/>
    <p:sldId id="406" r:id="rId21"/>
    <p:sldId id="407" r:id="rId22"/>
    <p:sldId id="408" r:id="rId23"/>
    <p:sldId id="411" r:id="rId24"/>
    <p:sldId id="412" r:id="rId25"/>
    <p:sldId id="413" r:id="rId26"/>
    <p:sldId id="414" r:id="rId27"/>
    <p:sldId id="417" r:id="rId28"/>
    <p:sldId id="415" r:id="rId29"/>
    <p:sldId id="334" r:id="rId3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6A091C-F305-48DA-859D-C35B1966BCED}" v="2" dt="2026-01-30T17:52:33.8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57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644BABF-BCFA-4D73-975E-C70878E09904}"/>
    <pc:docChg chg="addSld delSld modSld sldOrd">
      <pc:chgData name="Igor Shinkar" userId="db6eb1b41a9778dd" providerId="LiveId" clId="{4644BABF-BCFA-4D73-975E-C70878E09904}" dt="2026-01-30T18:45:45.181" v="119" actId="47"/>
      <pc:docMkLst>
        <pc:docMk/>
      </pc:docMkLst>
      <pc:sldChg chg="ord">
        <pc:chgData name="Igor Shinkar" userId="db6eb1b41a9778dd" providerId="LiveId" clId="{4644BABF-BCFA-4D73-975E-C70878E09904}" dt="2026-01-23T18:51:07.760" v="2"/>
        <pc:sldMkLst>
          <pc:docMk/>
          <pc:sldMk cId="1567859359" sldId="396"/>
        </pc:sldMkLst>
      </pc:sldChg>
      <pc:sldChg chg="modSp mod">
        <pc:chgData name="Igor Shinkar" userId="db6eb1b41a9778dd" providerId="LiveId" clId="{4644BABF-BCFA-4D73-975E-C70878E09904}" dt="2026-01-30T17:52:54.421" v="115" actId="20577"/>
        <pc:sldMkLst>
          <pc:docMk/>
          <pc:sldMk cId="464357441" sldId="407"/>
        </pc:sldMkLst>
        <pc:spChg chg="mod">
          <ac:chgData name="Igor Shinkar" userId="db6eb1b41a9778dd" providerId="LiveId" clId="{4644BABF-BCFA-4D73-975E-C70878E09904}" dt="2026-01-30T17:52:54.421" v="115" actId="20577"/>
          <ac:spMkLst>
            <pc:docMk/>
            <pc:sldMk cId="464357441" sldId="407"/>
            <ac:spMk id="222" creationId="{00000000-0000-0000-0000-000000000000}"/>
          </ac:spMkLst>
        </pc:spChg>
      </pc:sldChg>
      <pc:sldChg chg="ord">
        <pc:chgData name="Igor Shinkar" userId="db6eb1b41a9778dd" providerId="LiveId" clId="{4644BABF-BCFA-4D73-975E-C70878E09904}" dt="2026-01-27T17:30:17.797" v="52"/>
        <pc:sldMkLst>
          <pc:docMk/>
          <pc:sldMk cId="1104743968" sldId="409"/>
        </pc:sldMkLst>
      </pc:sldChg>
      <pc:sldChg chg="modSp ord">
        <pc:chgData name="Igor Shinkar" userId="db6eb1b41a9778dd" providerId="LiveId" clId="{4644BABF-BCFA-4D73-975E-C70878E09904}" dt="2026-01-27T17:30:31.056" v="63" actId="20577"/>
        <pc:sldMkLst>
          <pc:docMk/>
          <pc:sldMk cId="1388904761" sldId="410"/>
        </pc:sldMkLst>
        <pc:spChg chg="mod">
          <ac:chgData name="Igor Shinkar" userId="db6eb1b41a9778dd" providerId="LiveId" clId="{4644BABF-BCFA-4D73-975E-C70878E09904}" dt="2026-01-27T17:30:31.056" v="63" actId="20577"/>
          <ac:spMkLst>
            <pc:docMk/>
            <pc:sldMk cId="1388904761" sldId="410"/>
            <ac:spMk id="222" creationId="{00000000-0000-0000-0000-000000000000}"/>
          </ac:spMkLst>
        </pc:spChg>
      </pc:sldChg>
      <pc:sldChg chg="modSp modAnim">
        <pc:chgData name="Igor Shinkar" userId="db6eb1b41a9778dd" providerId="LiveId" clId="{4644BABF-BCFA-4D73-975E-C70878E09904}" dt="2026-01-23T18:55:49.566" v="50" actId="6549"/>
        <pc:sldMkLst>
          <pc:docMk/>
          <pc:sldMk cId="520758766" sldId="417"/>
        </pc:sldMkLst>
        <pc:spChg chg="mod">
          <ac:chgData name="Igor Shinkar" userId="db6eb1b41a9778dd" providerId="LiveId" clId="{4644BABF-BCFA-4D73-975E-C70878E09904}" dt="2026-01-23T18:55:49.566" v="50" actId="6549"/>
          <ac:spMkLst>
            <pc:docMk/>
            <pc:sldMk cId="520758766" sldId="417"/>
            <ac:spMk id="222" creationId="{00000000-0000-0000-0000-000000000000}"/>
          </ac:spMkLst>
        </pc:spChg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164629698" sldId="418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1557105109" sldId="419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3628379675" sldId="420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3925158971" sldId="421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1846689550" sldId="422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2300195902" sldId="423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1248337328" sldId="424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360175463" sldId="426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3855301804" sldId="427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1539180235" sldId="428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2920674557" sldId="429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581976103" sldId="430"/>
        </pc:sldMkLst>
      </pc:sldChg>
      <pc:sldChg chg="del">
        <pc:chgData name="Igor Shinkar" userId="db6eb1b41a9778dd" providerId="LiveId" clId="{4644BABF-BCFA-4D73-975E-C70878E09904}" dt="2026-01-30T18:45:41.014" v="117" actId="47"/>
        <pc:sldMkLst>
          <pc:docMk/>
          <pc:sldMk cId="3497497220" sldId="431"/>
        </pc:sldMkLst>
      </pc:sldChg>
      <pc:sldChg chg="del">
        <pc:chgData name="Igor Shinkar" userId="db6eb1b41a9778dd" providerId="LiveId" clId="{4644BABF-BCFA-4D73-975E-C70878E09904}" dt="2026-01-30T18:45:37.632" v="116" actId="47"/>
        <pc:sldMkLst>
          <pc:docMk/>
          <pc:sldMk cId="3936535500" sldId="432"/>
        </pc:sldMkLst>
      </pc:sldChg>
      <pc:sldChg chg="del">
        <pc:chgData name="Igor Shinkar" userId="db6eb1b41a9778dd" providerId="LiveId" clId="{4644BABF-BCFA-4D73-975E-C70878E09904}" dt="2026-01-30T18:45:37.632" v="116" actId="47"/>
        <pc:sldMkLst>
          <pc:docMk/>
          <pc:sldMk cId="4292037074" sldId="433"/>
        </pc:sldMkLst>
      </pc:sldChg>
      <pc:sldChg chg="del">
        <pc:chgData name="Igor Shinkar" userId="db6eb1b41a9778dd" providerId="LiveId" clId="{4644BABF-BCFA-4D73-975E-C70878E09904}" dt="2026-01-30T18:45:37.632" v="116" actId="47"/>
        <pc:sldMkLst>
          <pc:docMk/>
          <pc:sldMk cId="1439742848" sldId="434"/>
        </pc:sldMkLst>
      </pc:sldChg>
      <pc:sldChg chg="del">
        <pc:chgData name="Igor Shinkar" userId="db6eb1b41a9778dd" providerId="LiveId" clId="{4644BABF-BCFA-4D73-975E-C70878E09904}" dt="2026-01-30T18:45:37.632" v="116" actId="47"/>
        <pc:sldMkLst>
          <pc:docMk/>
          <pc:sldMk cId="597329171" sldId="435"/>
        </pc:sldMkLst>
      </pc:sldChg>
      <pc:sldChg chg="del">
        <pc:chgData name="Igor Shinkar" userId="db6eb1b41a9778dd" providerId="LiveId" clId="{4644BABF-BCFA-4D73-975E-C70878E09904}" dt="2026-01-30T18:45:37.632" v="116" actId="47"/>
        <pc:sldMkLst>
          <pc:docMk/>
          <pc:sldMk cId="3504501829" sldId="436"/>
        </pc:sldMkLst>
      </pc:sldChg>
      <pc:sldChg chg="del">
        <pc:chgData name="Igor Shinkar" userId="db6eb1b41a9778dd" providerId="LiveId" clId="{4644BABF-BCFA-4D73-975E-C70878E09904}" dt="2026-01-30T18:45:45.181" v="119" actId="47"/>
        <pc:sldMkLst>
          <pc:docMk/>
          <pc:sldMk cId="4139502198" sldId="439"/>
        </pc:sldMkLst>
      </pc:sldChg>
      <pc:sldChg chg="del">
        <pc:chgData name="Igor Shinkar" userId="db6eb1b41a9778dd" providerId="LiveId" clId="{4644BABF-BCFA-4D73-975E-C70878E09904}" dt="2026-01-30T18:45:44.027" v="118" actId="47"/>
        <pc:sldMkLst>
          <pc:docMk/>
          <pc:sldMk cId="1406504227" sldId="440"/>
        </pc:sldMkLst>
      </pc:sldChg>
      <pc:sldChg chg="add">
        <pc:chgData name="Igor Shinkar" userId="db6eb1b41a9778dd" providerId="LiveId" clId="{4644BABF-BCFA-4D73-975E-C70878E09904}" dt="2026-01-23T18:51:01.643" v="0"/>
        <pc:sldMkLst>
          <pc:docMk/>
          <pc:sldMk cId="518942128" sldId="441"/>
        </pc:sldMkLst>
      </pc:sldChg>
      <pc:sldChg chg="add">
        <pc:chgData name="Igor Shinkar" userId="db6eb1b41a9778dd" providerId="LiveId" clId="{4644BABF-BCFA-4D73-975E-C70878E09904}" dt="2026-01-23T18:51:13.766" v="3"/>
        <pc:sldMkLst>
          <pc:docMk/>
          <pc:sldMk cId="899714311" sldId="442"/>
        </pc:sldMkLst>
      </pc:sldChg>
      <pc:sldChg chg="add">
        <pc:chgData name="Igor Shinkar" userId="db6eb1b41a9778dd" providerId="LiveId" clId="{4644BABF-BCFA-4D73-975E-C70878E09904}" dt="2026-01-23T18:51:13.766" v="3"/>
        <pc:sldMkLst>
          <pc:docMk/>
          <pc:sldMk cId="1008673236" sldId="443"/>
        </pc:sldMkLst>
      </pc:sldChg>
      <pc:sldChg chg="add del">
        <pc:chgData name="Igor Shinkar" userId="db6eb1b41a9778dd" providerId="LiveId" clId="{4644BABF-BCFA-4D73-975E-C70878E09904}" dt="2026-01-30T18:45:41.014" v="117" actId="47"/>
        <pc:sldMkLst>
          <pc:docMk/>
          <pc:sldMk cId="1891928911" sldId="508"/>
        </pc:sldMkLst>
      </pc:sldChg>
      <pc:sldChg chg="add del">
        <pc:chgData name="Igor Shinkar" userId="db6eb1b41a9778dd" providerId="LiveId" clId="{4644BABF-BCFA-4D73-975E-C70878E09904}" dt="2026-01-30T18:45:41.014" v="117" actId="47"/>
        <pc:sldMkLst>
          <pc:docMk/>
          <pc:sldMk cId="4275320408" sldId="509"/>
        </pc:sldMkLst>
      </pc:sldChg>
      <pc:sldChg chg="add del">
        <pc:chgData name="Igor Shinkar" userId="db6eb1b41a9778dd" providerId="LiveId" clId="{4644BABF-BCFA-4D73-975E-C70878E09904}" dt="2026-01-30T18:45:41.014" v="117" actId="47"/>
        <pc:sldMkLst>
          <pc:docMk/>
          <pc:sldMk cId="3513538178" sldId="510"/>
        </pc:sldMkLst>
      </pc:sldChg>
      <pc:sldChg chg="delSp modSp add del mod modAnim">
        <pc:chgData name="Igor Shinkar" userId="db6eb1b41a9778dd" providerId="LiveId" clId="{4644BABF-BCFA-4D73-975E-C70878E09904}" dt="2026-01-30T18:45:41.014" v="117" actId="47"/>
        <pc:sldMkLst>
          <pc:docMk/>
          <pc:sldMk cId="76237297" sldId="511"/>
        </pc:sldMkLst>
        <pc:spChg chg="mod">
          <ac:chgData name="Igor Shinkar" userId="db6eb1b41a9778dd" providerId="LiveId" clId="{4644BABF-BCFA-4D73-975E-C70878E09904}" dt="2026-01-23T18:54:33.345" v="13" actId="1035"/>
          <ac:spMkLst>
            <pc:docMk/>
            <pc:sldMk cId="76237297" sldId="511"/>
            <ac:spMk id="9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4:42.426" v="16" actId="14100"/>
          <ac:spMkLst>
            <pc:docMk/>
            <pc:sldMk cId="76237297" sldId="511"/>
            <ac:spMk id="17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5:03.548" v="39" actId="12"/>
          <ac:spMkLst>
            <pc:docMk/>
            <pc:sldMk cId="76237297" sldId="511"/>
            <ac:spMk id="29698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4:55.836" v="38" actId="113"/>
          <ac:spMkLst>
            <pc:docMk/>
            <pc:sldMk cId="76237297" sldId="511"/>
            <ac:spMk id="29701" creationId="{00000000-0000-0000-0000-000000000000}"/>
          </ac:spMkLst>
        </pc:spChg>
        <pc:cxnChg chg="mod">
          <ac:chgData name="Igor Shinkar" userId="db6eb1b41a9778dd" providerId="LiveId" clId="{4644BABF-BCFA-4D73-975E-C70878E09904}" dt="2026-01-23T18:54:33.345" v="13" actId="1035"/>
          <ac:cxnSpMkLst>
            <pc:docMk/>
            <pc:sldMk cId="76237297" sldId="511"/>
            <ac:cxnSpMk id="8" creationId="{00000000-0000-0000-0000-000000000000}"/>
          </ac:cxnSpMkLst>
        </pc:cxnChg>
        <pc:cxnChg chg="mod">
          <ac:chgData name="Igor Shinkar" userId="db6eb1b41a9778dd" providerId="LiveId" clId="{4644BABF-BCFA-4D73-975E-C70878E09904}" dt="2026-01-23T18:54:42.426" v="16" actId="14100"/>
          <ac:cxnSpMkLst>
            <pc:docMk/>
            <pc:sldMk cId="76237297" sldId="511"/>
            <ac:cxnSpMk id="14" creationId="{00000000-0000-0000-0000-00000000000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23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7861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952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697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597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97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0502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093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3366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74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46FE-178B-E1DE-1304-2C06FD6A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D95D44-464C-A86E-AE73-A14E7B0F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5A27E-DAE2-3826-CDC0-9DD5F3D59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4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4605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610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71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9925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98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41293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266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589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5154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22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763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18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92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04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the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information 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291371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var_student.first_name = “John“;</a:t>
            </a:r>
          </a:p>
          <a:p>
            <a:pPr lvl="0"/>
            <a:r>
              <a:rPr lang="de-DE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printf("%s", list_of_students[10].first_name)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8760" y="2160595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type is called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3012440" y="2922595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681930" y="410447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Same as </a:t>
            </a: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4758616" y="486647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80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54838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</a:p>
          <a:p>
            <a:pPr lvl="0"/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same as above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pointer to struct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0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43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p.id,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p.name…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018514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2830790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</a:p>
        </p:txBody>
      </p:sp>
    </p:spTree>
    <p:extLst>
      <p:ext uri="{BB962C8B-B14F-4D97-AF65-F5344CB8AC3E}">
        <p14:creationId xmlns:p14="http://schemas.microsoft.com/office/powerpoint/2010/main" val="267791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C1B91-162F-7376-2BC9-2E7531F9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23F5-1317-063E-2678-1A8E87AFFE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1 - January 30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EFAC-F7F1-E25F-F063-FBC889DBE4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submit the .c file to coursys.sfu.ca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AI tools is not allowed</a:t>
            </a:r>
          </a:p>
        </p:txBody>
      </p:sp>
    </p:spTree>
    <p:extLst>
      <p:ext uri="{BB962C8B-B14F-4D97-AF65-F5344CB8AC3E}">
        <p14:creationId xmlns:p14="http://schemas.microsoft.com/office/powerpoint/2010/main" val="5189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ar_of_ptrs[];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a pointer</a:t>
            </a:r>
            <a:b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a;</a:t>
            </a:r>
            <a:b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b = &amp;a</a:t>
            </a:r>
            <a:b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int** c = &amp;b;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357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Example: Write 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60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7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2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tutorial + you will have to read about it yourself.</a:t>
            </a: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evil.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more examples just for fun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</a:p>
          <a:p>
            <a:pPr marL="342900" indent="-342900">
              <a:buSzPct val="45000"/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45000"/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ansi_escape_codes</a:t>
            </a:r>
            <a:r>
              <a:rPr lang="en-US" sz="220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342900" indent="-342900">
              <a:buSzPct val="45000"/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714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086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</a:p>
        </p:txBody>
      </p:sp>
    </p:spTree>
    <p:extLst>
      <p:ext uri="{BB962C8B-B14F-4D97-AF65-F5344CB8AC3E}">
        <p14:creationId xmlns:p14="http://schemas.microsoft.com/office/powerpoint/2010/main" val="156785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</a:p>
        </p:txBody>
      </p:sp>
    </p:spTree>
    <p:extLst>
      <p:ext uri="{BB962C8B-B14F-4D97-AF65-F5344CB8AC3E}">
        <p14:creationId xmlns:p14="http://schemas.microsoft.com/office/powerpoint/2010/main" val="2951450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&lt;stdbool.h&gt;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7000240" y="5313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Or really: found </a:t>
            </a:r>
            <a:r>
              <a:rPr lang="en-US" sz="2400">
                <a:solidFill>
                  <a:srgbClr val="002060"/>
                </a:solidFill>
              </a:rPr>
              <a:t>== 0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User 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suit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302423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February,...};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2203</TotalTime>
  <Words>1497</Words>
  <Application>Microsoft Office PowerPoint</Application>
  <PresentationFormat>Custom</PresentationFormat>
  <Paragraphs>137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Assignment 1 - January 30</vt:lpstr>
      <vt:lpstr>PowerPoint Presentation</vt:lpstr>
      <vt:lpstr>Type casting</vt:lpstr>
      <vt:lpstr>PowerPoint Presentation</vt:lpstr>
      <vt:lpstr>PowerPoint Presentation</vt:lpstr>
      <vt:lpstr>stdbool.h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  <vt:lpstr>Functions and Structs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Function Pointers</vt:lpstr>
      <vt:lpstr>PowerPoint Presentation</vt:lpstr>
      <vt:lpstr>What we did not cover</vt:lpstr>
      <vt:lpstr>Two more examples just for fun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422</cp:revision>
  <dcterms:created xsi:type="dcterms:W3CDTF">2017-07-19T12:15:02Z</dcterms:created>
  <dcterms:modified xsi:type="dcterms:W3CDTF">2026-01-30T18:45:46Z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