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8"/>
  </p:notesMasterIdLst>
  <p:handoutMasterIdLst>
    <p:handoutMasterId r:id="rId49"/>
  </p:handoutMasterIdLst>
  <p:sldIdLst>
    <p:sldId id="256" r:id="rId3"/>
    <p:sldId id="441" r:id="rId4"/>
    <p:sldId id="439" r:id="rId5"/>
    <p:sldId id="440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508" r:id="rId14"/>
    <p:sldId id="509" r:id="rId15"/>
    <p:sldId id="510" r:id="rId16"/>
    <p:sldId id="511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433" r:id="rId25"/>
    <p:sldId id="434" r:id="rId26"/>
    <p:sldId id="435" r:id="rId27"/>
    <p:sldId id="436" r:id="rId28"/>
    <p:sldId id="318" r:id="rId29"/>
    <p:sldId id="319" r:id="rId30"/>
    <p:sldId id="320" r:id="rId31"/>
    <p:sldId id="321" r:id="rId32"/>
    <p:sldId id="322" r:id="rId33"/>
    <p:sldId id="494" r:id="rId34"/>
    <p:sldId id="503" r:id="rId35"/>
    <p:sldId id="504" r:id="rId36"/>
    <p:sldId id="505" r:id="rId37"/>
    <p:sldId id="506" r:id="rId38"/>
    <p:sldId id="531" r:id="rId39"/>
    <p:sldId id="507" r:id="rId40"/>
    <p:sldId id="532" r:id="rId41"/>
    <p:sldId id="533" r:id="rId42"/>
    <p:sldId id="534" r:id="rId43"/>
    <p:sldId id="535" r:id="rId44"/>
    <p:sldId id="512" r:id="rId45"/>
    <p:sldId id="513" r:id="rId46"/>
    <p:sldId id="334" r:id="rId4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6F36E4-6559-4A37-A85F-2EBF778BBAE4}" v="375" dt="2026-01-30T18:57:21.781"/>
    <p1510:client id="{A16A091C-F305-48DA-859D-C35B1966BCED}" v="2" dt="2026-01-30T17:52:33.8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57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644BABF-BCFA-4D73-975E-C70878E09904}"/>
    <pc:docChg chg="custSel addSld delSld modSld sldOrd">
      <pc:chgData name="Igor Shinkar" userId="db6eb1b41a9778dd" providerId="LiveId" clId="{4644BABF-BCFA-4D73-975E-C70878E09904}" dt="2026-01-30T18:57:21.781" v="539" actId="20577"/>
      <pc:docMkLst>
        <pc:docMk/>
      </pc:docMkLst>
      <pc:sldChg chg="modSp mod">
        <pc:chgData name="Igor Shinkar" userId="db6eb1b41a9778dd" providerId="LiveId" clId="{4644BABF-BCFA-4D73-975E-C70878E09904}" dt="2026-01-30T18:44:52.603" v="117" actId="6549"/>
        <pc:sldMkLst>
          <pc:docMk/>
          <pc:sldMk cId="0" sldId="256"/>
        </pc:sldMkLst>
        <pc:spChg chg="mod">
          <ac:chgData name="Igor Shinkar" userId="db6eb1b41a9778dd" providerId="LiveId" clId="{4644BABF-BCFA-4D73-975E-C70878E09904}" dt="2026-01-30T18:44:52.603" v="117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3680070098" sldId="318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1811882336" sldId="319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3212919472" sldId="320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2382012963" sldId="321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852465905" sldId="322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951450894" sldId="394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336783567" sldId="395"/>
        </pc:sldMkLst>
      </pc:sldChg>
      <pc:sldChg chg="del ord">
        <pc:chgData name="Igor Shinkar" userId="db6eb1b41a9778dd" providerId="LiveId" clId="{4644BABF-BCFA-4D73-975E-C70878E09904}" dt="2026-01-30T18:45:08.061" v="134" actId="47"/>
        <pc:sldMkLst>
          <pc:docMk/>
          <pc:sldMk cId="1567859359" sldId="396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3024236982" sldId="397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421378291" sldId="398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1079775623" sldId="399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913719517" sldId="400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378038573" sldId="401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548382337" sldId="402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1515504538" sldId="403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1018514166" sldId="404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830790446" sldId="405"/>
        </pc:sldMkLst>
      </pc:sldChg>
      <pc:sldChg chg="del">
        <pc:chgData name="Igor Shinkar" userId="db6eb1b41a9778dd" providerId="LiveId" clId="{4644BABF-BCFA-4D73-975E-C70878E09904}" dt="2026-01-30T18:45:08.061" v="134" actId="47"/>
        <pc:sldMkLst>
          <pc:docMk/>
          <pc:sldMk cId="2677911721" sldId="406"/>
        </pc:sldMkLst>
      </pc:sldChg>
      <pc:sldChg chg="modSp del mod">
        <pc:chgData name="Igor Shinkar" userId="db6eb1b41a9778dd" providerId="LiveId" clId="{4644BABF-BCFA-4D73-975E-C70878E09904}" dt="2026-01-30T18:45:08.061" v="134" actId="47"/>
        <pc:sldMkLst>
          <pc:docMk/>
          <pc:sldMk cId="464357441" sldId="407"/>
        </pc:sldMkLst>
        <pc:spChg chg="mod">
          <ac:chgData name="Igor Shinkar" userId="db6eb1b41a9778dd" providerId="LiveId" clId="{4644BABF-BCFA-4D73-975E-C70878E09904}" dt="2026-01-30T17:52:54.421" v="115" actId="20577"/>
          <ac:spMkLst>
            <pc:docMk/>
            <pc:sldMk cId="464357441" sldId="407"/>
            <ac:spMk id="222" creationId="{00000000-0000-0000-0000-000000000000}"/>
          </ac:spMkLst>
        </pc:spChg>
      </pc:sldChg>
      <pc:sldChg chg="del">
        <pc:chgData name="Igor Shinkar" userId="db6eb1b41a9778dd" providerId="LiveId" clId="{4644BABF-BCFA-4D73-975E-C70878E09904}" dt="2026-01-30T18:45:10.546" v="135" actId="47"/>
        <pc:sldMkLst>
          <pc:docMk/>
          <pc:sldMk cId="2868760656" sldId="408"/>
        </pc:sldMkLst>
      </pc:sldChg>
      <pc:sldChg chg="del ord">
        <pc:chgData name="Igor Shinkar" userId="db6eb1b41a9778dd" providerId="LiveId" clId="{4644BABF-BCFA-4D73-975E-C70878E09904}" dt="2026-01-30T18:45:08.061" v="134" actId="47"/>
        <pc:sldMkLst>
          <pc:docMk/>
          <pc:sldMk cId="1104743968" sldId="409"/>
        </pc:sldMkLst>
      </pc:sldChg>
      <pc:sldChg chg="modSp del ord">
        <pc:chgData name="Igor Shinkar" userId="db6eb1b41a9778dd" providerId="LiveId" clId="{4644BABF-BCFA-4D73-975E-C70878E09904}" dt="2026-01-30T18:45:08.061" v="134" actId="47"/>
        <pc:sldMkLst>
          <pc:docMk/>
          <pc:sldMk cId="1388904761" sldId="410"/>
        </pc:sldMkLst>
      </pc:sldChg>
      <pc:sldChg chg="del">
        <pc:chgData name="Igor Shinkar" userId="db6eb1b41a9778dd" providerId="LiveId" clId="{4644BABF-BCFA-4D73-975E-C70878E09904}" dt="2026-01-30T18:45:11.207" v="136" actId="47"/>
        <pc:sldMkLst>
          <pc:docMk/>
          <pc:sldMk cId="1359517275" sldId="411"/>
        </pc:sldMkLst>
      </pc:sldChg>
      <pc:sldChg chg="del">
        <pc:chgData name="Igor Shinkar" userId="db6eb1b41a9778dd" providerId="LiveId" clId="{4644BABF-BCFA-4D73-975E-C70878E09904}" dt="2026-01-30T18:45:11.622" v="137" actId="47"/>
        <pc:sldMkLst>
          <pc:docMk/>
          <pc:sldMk cId="970220017" sldId="412"/>
        </pc:sldMkLst>
      </pc:sldChg>
      <pc:sldChg chg="del">
        <pc:chgData name="Igor Shinkar" userId="db6eb1b41a9778dd" providerId="LiveId" clId="{4644BABF-BCFA-4D73-975E-C70878E09904}" dt="2026-01-30T18:45:12.303" v="138" actId="47"/>
        <pc:sldMkLst>
          <pc:docMk/>
          <pc:sldMk cId="2868791979" sldId="413"/>
        </pc:sldMkLst>
      </pc:sldChg>
      <pc:sldChg chg="del">
        <pc:chgData name="Igor Shinkar" userId="db6eb1b41a9778dd" providerId="LiveId" clId="{4644BABF-BCFA-4D73-975E-C70878E09904}" dt="2026-01-30T18:45:13.119" v="139" actId="47"/>
        <pc:sldMkLst>
          <pc:docMk/>
          <pc:sldMk cId="2722199207" sldId="414"/>
        </pc:sldMkLst>
      </pc:sldChg>
      <pc:sldChg chg="del">
        <pc:chgData name="Igor Shinkar" userId="db6eb1b41a9778dd" providerId="LiveId" clId="{4644BABF-BCFA-4D73-975E-C70878E09904}" dt="2026-01-30T18:45:17.799" v="141" actId="47"/>
        <pc:sldMkLst>
          <pc:docMk/>
          <pc:sldMk cId="3067645141" sldId="415"/>
        </pc:sldMkLst>
      </pc:sldChg>
      <pc:sldChg chg="modSp del modAnim">
        <pc:chgData name="Igor Shinkar" userId="db6eb1b41a9778dd" providerId="LiveId" clId="{4644BABF-BCFA-4D73-975E-C70878E09904}" dt="2026-01-30T18:45:16.996" v="140" actId="47"/>
        <pc:sldMkLst>
          <pc:docMk/>
          <pc:sldMk cId="520758766" sldId="417"/>
        </pc:sldMkLst>
      </pc:sldChg>
      <pc:sldChg chg="modSp modAnim">
        <pc:chgData name="Igor Shinkar" userId="db6eb1b41a9778dd" providerId="LiveId" clId="{4644BABF-BCFA-4D73-975E-C70878E09904}" dt="2026-01-30T18:50:38.845" v="200" actId="20577"/>
        <pc:sldMkLst>
          <pc:docMk/>
          <pc:sldMk cId="3504501829" sldId="436"/>
        </pc:sldMkLst>
        <pc:spChg chg="mod">
          <ac:chgData name="Igor Shinkar" userId="db6eb1b41a9778dd" providerId="LiveId" clId="{4644BABF-BCFA-4D73-975E-C70878E09904}" dt="2026-01-30T18:50:38.845" v="200" actId="20577"/>
          <ac:spMkLst>
            <pc:docMk/>
            <pc:sldMk cId="3504501829" sldId="436"/>
            <ac:spMk id="222" creationId="{00000000-0000-0000-0000-000000000000}"/>
          </ac:spMkLst>
        </pc:spChg>
      </pc:sldChg>
      <pc:sldChg chg="modSp add mod modAnim">
        <pc:chgData name="Igor Shinkar" userId="db6eb1b41a9778dd" providerId="LiveId" clId="{4644BABF-BCFA-4D73-975E-C70878E09904}" dt="2026-01-30T18:49:14.659" v="143"/>
        <pc:sldMkLst>
          <pc:docMk/>
          <pc:sldMk cId="518942128" sldId="441"/>
        </pc:sldMkLst>
        <pc:spChg chg="mod">
          <ac:chgData name="Igor Shinkar" userId="db6eb1b41a9778dd" providerId="LiveId" clId="{4644BABF-BCFA-4D73-975E-C70878E09904}" dt="2026-01-30T18:45:02.164" v="133" actId="6549"/>
          <ac:spMkLst>
            <pc:docMk/>
            <pc:sldMk cId="518942128" sldId="441"/>
            <ac:spMk id="2" creationId="{573A23F5-1317-063E-2678-1A8E87AFFE45}"/>
          </ac:spMkLst>
        </pc:spChg>
        <pc:spChg chg="mod">
          <ac:chgData name="Igor Shinkar" userId="db6eb1b41a9778dd" providerId="LiveId" clId="{4644BABF-BCFA-4D73-975E-C70878E09904}" dt="2026-01-30T18:49:14.659" v="143"/>
          <ac:spMkLst>
            <pc:docMk/>
            <pc:sldMk cId="518942128" sldId="441"/>
            <ac:spMk id="3" creationId="{1A7BEFAC-F7F1-E25F-F063-FBC889DBE402}"/>
          </ac:spMkLst>
        </pc:spChg>
      </pc:sldChg>
      <pc:sldChg chg="add del">
        <pc:chgData name="Igor Shinkar" userId="db6eb1b41a9778dd" providerId="LiveId" clId="{4644BABF-BCFA-4D73-975E-C70878E09904}" dt="2026-01-30T18:45:08.061" v="134" actId="47"/>
        <pc:sldMkLst>
          <pc:docMk/>
          <pc:sldMk cId="899714311" sldId="442"/>
        </pc:sldMkLst>
      </pc:sldChg>
      <pc:sldChg chg="add del">
        <pc:chgData name="Igor Shinkar" userId="db6eb1b41a9778dd" providerId="LiveId" clId="{4644BABF-BCFA-4D73-975E-C70878E09904}" dt="2026-01-30T18:45:08.061" v="134" actId="47"/>
        <pc:sldMkLst>
          <pc:docMk/>
          <pc:sldMk cId="1008673236" sldId="443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3411108521" sldId="494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3752631517" sldId="503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571993812" sldId="504"/>
        </pc:sldMkLst>
      </pc:sldChg>
      <pc:sldChg chg="modSp add modAnim">
        <pc:chgData name="Igor Shinkar" userId="db6eb1b41a9778dd" providerId="LiveId" clId="{4644BABF-BCFA-4D73-975E-C70878E09904}" dt="2026-01-30T18:57:21.781" v="539" actId="20577"/>
        <pc:sldMkLst>
          <pc:docMk/>
          <pc:sldMk cId="1931128155" sldId="505"/>
        </pc:sldMkLst>
        <pc:spChg chg="mod">
          <ac:chgData name="Igor Shinkar" userId="db6eb1b41a9778dd" providerId="LiveId" clId="{4644BABF-BCFA-4D73-975E-C70878E09904}" dt="2026-01-30T18:57:21.781" v="539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2431066624" sldId="506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3892224666" sldId="507"/>
        </pc:sldMkLst>
      </pc:sldChg>
      <pc:sldChg chg="add">
        <pc:chgData name="Igor Shinkar" userId="db6eb1b41a9778dd" providerId="LiveId" clId="{4644BABF-BCFA-4D73-975E-C70878E09904}" dt="2026-01-23T18:54:15.066" v="6"/>
        <pc:sldMkLst>
          <pc:docMk/>
          <pc:sldMk cId="1891928911" sldId="508"/>
        </pc:sldMkLst>
      </pc:sldChg>
      <pc:sldChg chg="delSp modSp add modAnim">
        <pc:chgData name="Igor Shinkar" userId="db6eb1b41a9778dd" providerId="LiveId" clId="{4644BABF-BCFA-4D73-975E-C70878E09904}" dt="2026-01-30T18:54:40.264" v="412" actId="207"/>
        <pc:sldMkLst>
          <pc:docMk/>
          <pc:sldMk cId="4275320408" sldId="509"/>
        </pc:sldMkLst>
        <pc:spChg chg="del">
          <ac:chgData name="Igor Shinkar" userId="db6eb1b41a9778dd" providerId="LiveId" clId="{4644BABF-BCFA-4D73-975E-C70878E09904}" dt="2026-01-30T18:53:24.844" v="257" actId="478"/>
          <ac:spMkLst>
            <pc:docMk/>
            <pc:sldMk cId="4275320408" sldId="509"/>
            <ac:spMk id="4" creationId="{DE1E1513-B787-465F-A797-1EF932638226}"/>
          </ac:spMkLst>
        </pc:spChg>
        <pc:spChg chg="mod">
          <ac:chgData name="Igor Shinkar" userId="db6eb1b41a9778dd" providerId="LiveId" clId="{4644BABF-BCFA-4D73-975E-C70878E09904}" dt="2026-01-30T18:54:40.264" v="412" actId="207"/>
          <ac:spMkLst>
            <pc:docMk/>
            <pc:sldMk cId="4275320408" sldId="509"/>
            <ac:spMk id="27650" creationId="{00000000-0000-0000-0000-000000000000}"/>
          </ac:spMkLst>
        </pc:spChg>
      </pc:sldChg>
      <pc:sldChg chg="modSp add modAnim">
        <pc:chgData name="Igor Shinkar" userId="db6eb1b41a9778dd" providerId="LiveId" clId="{4644BABF-BCFA-4D73-975E-C70878E09904}" dt="2026-01-30T18:54:51.615" v="420" actId="20577"/>
        <pc:sldMkLst>
          <pc:docMk/>
          <pc:sldMk cId="3513538178" sldId="510"/>
        </pc:sldMkLst>
        <pc:spChg chg="mod">
          <ac:chgData name="Igor Shinkar" userId="db6eb1b41a9778dd" providerId="LiveId" clId="{4644BABF-BCFA-4D73-975E-C70878E09904}" dt="2026-01-30T18:54:51.615" v="420" actId="20577"/>
          <ac:spMkLst>
            <pc:docMk/>
            <pc:sldMk cId="3513538178" sldId="510"/>
            <ac:spMk id="28674" creationId="{00000000-0000-0000-0000-000000000000}"/>
          </ac:spMkLst>
        </pc:spChg>
      </pc:sldChg>
      <pc:sldChg chg="delSp modSp add mod modAnim">
        <pc:chgData name="Igor Shinkar" userId="db6eb1b41a9778dd" providerId="LiveId" clId="{4644BABF-BCFA-4D73-975E-C70878E09904}" dt="2026-01-23T18:55:03.548" v="39" actId="12"/>
        <pc:sldMkLst>
          <pc:docMk/>
          <pc:sldMk cId="76237297" sldId="511"/>
        </pc:sldMkLst>
        <pc:spChg chg="mod">
          <ac:chgData name="Igor Shinkar" userId="db6eb1b41a9778dd" providerId="LiveId" clId="{4644BABF-BCFA-4D73-975E-C70878E09904}" dt="2026-01-23T18:54:33.345" v="13" actId="1035"/>
          <ac:spMkLst>
            <pc:docMk/>
            <pc:sldMk cId="76237297" sldId="511"/>
            <ac:spMk id="9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4:42.426" v="16" actId="14100"/>
          <ac:spMkLst>
            <pc:docMk/>
            <pc:sldMk cId="76237297" sldId="511"/>
            <ac:spMk id="17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5:03.548" v="39" actId="12"/>
          <ac:spMkLst>
            <pc:docMk/>
            <pc:sldMk cId="76237297" sldId="511"/>
            <ac:spMk id="29698" creationId="{00000000-0000-0000-0000-000000000000}"/>
          </ac:spMkLst>
        </pc:spChg>
        <pc:spChg chg="mod">
          <ac:chgData name="Igor Shinkar" userId="db6eb1b41a9778dd" providerId="LiveId" clId="{4644BABF-BCFA-4D73-975E-C70878E09904}" dt="2026-01-23T18:54:55.836" v="38" actId="113"/>
          <ac:spMkLst>
            <pc:docMk/>
            <pc:sldMk cId="76237297" sldId="511"/>
            <ac:spMk id="29701" creationId="{00000000-0000-0000-0000-000000000000}"/>
          </ac:spMkLst>
        </pc:spChg>
        <pc:cxnChg chg="mod">
          <ac:chgData name="Igor Shinkar" userId="db6eb1b41a9778dd" providerId="LiveId" clId="{4644BABF-BCFA-4D73-975E-C70878E09904}" dt="2026-01-23T18:54:33.345" v="13" actId="1035"/>
          <ac:cxnSpMkLst>
            <pc:docMk/>
            <pc:sldMk cId="76237297" sldId="511"/>
            <ac:cxnSpMk id="8" creationId="{00000000-0000-0000-0000-000000000000}"/>
          </ac:cxnSpMkLst>
        </pc:cxnChg>
        <pc:cxnChg chg="mod">
          <ac:chgData name="Igor Shinkar" userId="db6eb1b41a9778dd" providerId="LiveId" clId="{4644BABF-BCFA-4D73-975E-C70878E09904}" dt="2026-01-23T18:54:42.426" v="16" actId="14100"/>
          <ac:cxnSpMkLst>
            <pc:docMk/>
            <pc:sldMk cId="76237297" sldId="511"/>
            <ac:cxnSpMk id="14" creationId="{00000000-0000-0000-0000-000000000000}"/>
          </ac:cxnSpMkLst>
        </pc:cxnChg>
      </pc:sldChg>
      <pc:sldChg chg="modSp add">
        <pc:chgData name="Igor Shinkar" userId="db6eb1b41a9778dd" providerId="LiveId" clId="{4644BABF-BCFA-4D73-975E-C70878E09904}" dt="2026-01-30T18:56:57.943" v="536" actId="6549"/>
        <pc:sldMkLst>
          <pc:docMk/>
          <pc:sldMk cId="2183377477" sldId="512"/>
        </pc:sldMkLst>
        <pc:spChg chg="mod">
          <ac:chgData name="Igor Shinkar" userId="db6eb1b41a9778dd" providerId="LiveId" clId="{4644BABF-BCFA-4D73-975E-C70878E09904}" dt="2026-01-30T18:56:57.943" v="536" actId="6549"/>
          <ac:spMkLst>
            <pc:docMk/>
            <pc:sldMk cId="2183377477" sldId="512"/>
            <ac:spMk id="30722" creationId="{00000000-0000-0000-0000-000000000000}"/>
          </ac:spMkLst>
        </pc:spChg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545762716" sldId="513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2174481240" sldId="531"/>
        </pc:sldMkLst>
      </pc:sldChg>
      <pc:sldChg chg="add">
        <pc:chgData name="Igor Shinkar" userId="db6eb1b41a9778dd" providerId="LiveId" clId="{4644BABF-BCFA-4D73-975E-C70878E09904}" dt="2026-01-30T18:51:08.463" v="201"/>
        <pc:sldMkLst>
          <pc:docMk/>
          <pc:sldMk cId="1097492990" sldId="532"/>
        </pc:sldMkLst>
      </pc:sldChg>
      <pc:sldChg chg="modSp add modAnim">
        <pc:chgData name="Igor Shinkar" userId="db6eb1b41a9778dd" providerId="LiveId" clId="{4644BABF-BCFA-4D73-975E-C70878E09904}" dt="2026-01-30T18:55:48.977" v="497" actId="114"/>
        <pc:sldMkLst>
          <pc:docMk/>
          <pc:sldMk cId="3292472805" sldId="533"/>
        </pc:sldMkLst>
        <pc:spChg chg="mod">
          <ac:chgData name="Igor Shinkar" userId="db6eb1b41a9778dd" providerId="LiveId" clId="{4644BABF-BCFA-4D73-975E-C70878E09904}" dt="2026-01-30T18:55:48.977" v="497" actId="114"/>
          <ac:spMkLst>
            <pc:docMk/>
            <pc:sldMk cId="3292472805" sldId="533"/>
            <ac:spMk id="4" creationId="{DE1E1513-B787-465F-A797-1EF932638226}"/>
          </ac:spMkLst>
        </pc:spChg>
        <pc:spChg chg="mod">
          <ac:chgData name="Igor Shinkar" userId="db6eb1b41a9778dd" providerId="LiveId" clId="{4644BABF-BCFA-4D73-975E-C70878E09904}" dt="2026-01-30T18:55:42.821" v="494" actId="6549"/>
          <ac:spMkLst>
            <pc:docMk/>
            <pc:sldMk cId="3292472805" sldId="533"/>
            <ac:spMk id="27650" creationId="{00000000-0000-0000-0000-000000000000}"/>
          </ac:spMkLst>
        </pc:spChg>
      </pc:sldChg>
      <pc:sldChg chg="modSp add">
        <pc:chgData name="Igor Shinkar" userId="db6eb1b41a9778dd" providerId="LiveId" clId="{4644BABF-BCFA-4D73-975E-C70878E09904}" dt="2026-01-30T18:56:03.255" v="507" actId="20577"/>
        <pc:sldMkLst>
          <pc:docMk/>
          <pc:sldMk cId="1918533724" sldId="534"/>
        </pc:sldMkLst>
        <pc:spChg chg="mod">
          <ac:chgData name="Igor Shinkar" userId="db6eb1b41a9778dd" providerId="LiveId" clId="{4644BABF-BCFA-4D73-975E-C70878E09904}" dt="2026-01-30T18:56:03.255" v="507" actId="20577"/>
          <ac:spMkLst>
            <pc:docMk/>
            <pc:sldMk cId="1918533724" sldId="534"/>
            <ac:spMk id="28674" creationId="{00000000-0000-0000-0000-000000000000}"/>
          </ac:spMkLst>
        </pc:spChg>
      </pc:sldChg>
      <pc:sldChg chg="modSp add mod">
        <pc:chgData name="Igor Shinkar" userId="db6eb1b41a9778dd" providerId="LiveId" clId="{4644BABF-BCFA-4D73-975E-C70878E09904}" dt="2026-01-30T18:51:43.844" v="226" actId="1076"/>
        <pc:sldMkLst>
          <pc:docMk/>
          <pc:sldMk cId="636148364" sldId="535"/>
        </pc:sldMkLst>
        <pc:spChg chg="mod">
          <ac:chgData name="Igor Shinkar" userId="db6eb1b41a9778dd" providerId="LiveId" clId="{4644BABF-BCFA-4D73-975E-C70878E09904}" dt="2026-01-30T18:51:28.860" v="222" actId="1037"/>
          <ac:spMkLst>
            <pc:docMk/>
            <pc:sldMk cId="636148364" sldId="535"/>
            <ac:spMk id="9" creationId="{00000000-0000-0000-0000-000000000000}"/>
          </ac:spMkLst>
        </pc:spChg>
        <pc:spChg chg="mod">
          <ac:chgData name="Igor Shinkar" userId="db6eb1b41a9778dd" providerId="LiveId" clId="{4644BABF-BCFA-4D73-975E-C70878E09904}" dt="2026-01-30T18:51:33.174" v="224" actId="14100"/>
          <ac:spMkLst>
            <pc:docMk/>
            <pc:sldMk cId="636148364" sldId="535"/>
            <ac:spMk id="17" creationId="{00000000-0000-0000-0000-000000000000}"/>
          </ac:spMkLst>
        </pc:spChg>
        <pc:spChg chg="mod">
          <ac:chgData name="Igor Shinkar" userId="db6eb1b41a9778dd" providerId="LiveId" clId="{4644BABF-BCFA-4D73-975E-C70878E09904}" dt="2026-01-30T18:51:43.844" v="226" actId="1076"/>
          <ac:spMkLst>
            <pc:docMk/>
            <pc:sldMk cId="636148364" sldId="535"/>
            <ac:spMk id="29699" creationId="{00000000-0000-0000-0000-000000000000}"/>
          </ac:spMkLst>
        </pc:spChg>
        <pc:spChg chg="mod">
          <ac:chgData name="Igor Shinkar" userId="db6eb1b41a9778dd" providerId="LiveId" clId="{4644BABF-BCFA-4D73-975E-C70878E09904}" dt="2026-01-30T18:51:34.952" v="225" actId="1076"/>
          <ac:spMkLst>
            <pc:docMk/>
            <pc:sldMk cId="636148364" sldId="535"/>
            <ac:spMk id="29702" creationId="{00000000-0000-0000-0000-000000000000}"/>
          </ac:spMkLst>
        </pc:spChg>
        <pc:cxnChg chg="mod">
          <ac:chgData name="Igor Shinkar" userId="db6eb1b41a9778dd" providerId="LiveId" clId="{4644BABF-BCFA-4D73-975E-C70878E09904}" dt="2026-01-30T18:51:28.860" v="222" actId="1037"/>
          <ac:cxnSpMkLst>
            <pc:docMk/>
            <pc:sldMk cId="636148364" sldId="535"/>
            <ac:cxnSpMk id="8" creationId="{00000000-0000-0000-0000-000000000000}"/>
          </ac:cxnSpMkLst>
        </pc:cxnChg>
        <pc:cxnChg chg="mod">
          <ac:chgData name="Igor Shinkar" userId="db6eb1b41a9778dd" providerId="LiveId" clId="{4644BABF-BCFA-4D73-975E-C70878E09904}" dt="2026-01-30T18:51:33.174" v="224" actId="14100"/>
          <ac:cxnSpMkLst>
            <pc:docMk/>
            <pc:sldMk cId="636148364" sldId="535"/>
            <ac:cxnSpMk id="14" creationId="{00000000-0000-0000-0000-00000000000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5324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399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2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5301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5655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6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E46FE-178B-E1DE-1304-2C06FD6A1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D95D44-464C-A86E-AE73-A14E7B0F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5A27E-DAE2-3826-CDC0-9DD5F3D595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4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4664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9383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212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800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42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05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Fact: ((1-√5)/2)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Try 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this algorithm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Search(</a:t>
            </a:r>
            <a:r>
              <a:rPr lang="en-US" altLang="en-US" sz="2200" dirty="0" err="1"/>
              <a:t>arr</a:t>
            </a:r>
            <a:r>
              <a:rPr lang="en-US" altLang="en-US" sz="2200" dirty="0"/>
              <a:t>, n, let)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	for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=0…n-1</a:t>
            </a:r>
            <a:br>
              <a:rPr lang="en-US" altLang="en-US" sz="2200" dirty="0"/>
            </a:br>
            <a:r>
              <a:rPr lang="en-US" altLang="en-US" sz="2200" dirty="0"/>
              <a:t>			if (</a:t>
            </a:r>
            <a:r>
              <a:rPr lang="en-US" altLang="en-US" sz="2200" dirty="0" err="1"/>
              <a:t>ar</a:t>
            </a:r>
            <a:r>
              <a:rPr lang="en-US" altLang="en-US" sz="2200" dirty="0"/>
              <a:t>[</a:t>
            </a:r>
            <a:r>
              <a:rPr lang="en-US" altLang="en-US" sz="2200" dirty="0" err="1"/>
              <a:t>i</a:t>
            </a:r>
            <a:r>
              <a:rPr lang="en-US" altLang="en-US" sz="2200" dirty="0"/>
              <a:t>] == </a:t>
            </a:r>
            <a:r>
              <a:rPr lang="en-US" altLang="en-US" sz="2200" dirty="0" err="1"/>
              <a:t>elt</a:t>
            </a:r>
            <a:r>
              <a:rPr lang="en-US" altLang="en-US" sz="2200" dirty="0"/>
              <a:t>)</a:t>
            </a:r>
            <a:br>
              <a:rPr lang="en-US" altLang="en-US" sz="2200" dirty="0"/>
            </a:br>
            <a:r>
              <a:rPr lang="en-US" altLang="en-US" sz="2200" dirty="0"/>
              <a:t>				return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;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if reached here, return -1 </a:t>
            </a:r>
            <a:r>
              <a:rPr lang="en-US" alt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// NOT FOUND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- 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- 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dirty="0">
                <a:latin typeface="+mj-lt"/>
              </a:rPr>
              <a:t>Recursive call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4901316" y="4531479"/>
            <a:ext cx="2374094" cy="271270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2928495" y="4802749"/>
            <a:ext cx="394564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354175" y="4457143"/>
            <a:ext cx="893638" cy="1509470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2938462" y="5476617"/>
            <a:ext cx="410779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9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5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38553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381836" cy="9217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>
                <a:latin typeface="Calibri" panose="020F0502020204030204" pitchFamily="34" charset="0"/>
              </a:rPr>
              <a:t>This is an inefficient implementation of the merge part</a:t>
            </a:r>
          </a:p>
        </p:txBody>
      </p:sp>
    </p:spTree>
    <p:extLst>
      <p:ext uri="{BB962C8B-B14F-4D97-AF65-F5344CB8AC3E}">
        <p14:creationId xmlns:p14="http://schemas.microsoft.com/office/powerpoint/2010/main" val="15391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7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C1B91-162F-7376-2BC9-2E7531F9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A23F5-1317-063E-2678-1A8E87AFFE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2 – February 13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BEFAC-F7F1-E25F-F063-FBC889DBE40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submit the .c file to coursys.sfu.ca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AI tools is not allowed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./test_assignment2</a:t>
            </a:r>
            <a:endParaRPr lang="de-DE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9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5819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-2n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+ 2n + 3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we saw this on the previous slide, and the running time was ~2n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we can solve it in linear time,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</a:rPr>
              <a:t>say n+4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operations: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Compute the sum of all numbers in the array.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n*(n+1)/2 - sum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Summation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Long addition can be done in 2n operations (or 3n)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Multiplication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A: Long addition can be done in ~n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operation (maybe 2n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3n</a:t>
            </a:r>
            <a:r>
              <a:rPr lang="de-DE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so)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/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because </a:t>
            </a:r>
            <a:r>
              <a:rPr lang="de-DE" altLang="en-US" sz="1800" i="1" dirty="0">
                <a:solidFill>
                  <a:srgbClr val="FF0000"/>
                </a:solidFill>
              </a:rPr>
              <a:t>f(N)/N</a:t>
            </a:r>
            <a:r>
              <a:rPr lang="de-DE" altLang="en-US" sz="1800" i="1" dirty="0">
                <a:solidFill>
                  <a:srgbClr val="FF0000"/>
                </a:solidFill>
                <a:sym typeface="Wingdings" panose="05000000000000000000" pitchFamily="2" charset="2"/>
              </a:rPr>
              <a:t>infinity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</a:t>
            </a:r>
            <a:r>
              <a:rPr lang="de-DE" altLang="en-US" sz="2200" i="1">
                <a:solidFill>
                  <a:srgbClr val="002060"/>
                </a:solidFill>
              </a:rPr>
              <a:t>g)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/>
              <a:t>Proof</a:t>
            </a:r>
            <a:r>
              <a:rPr lang="de-DE" altLang="en-US" sz="2200"/>
              <a:t>:</a:t>
            </a: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				// O(N</a:t>
            </a:r>
            <a:r>
              <a:rPr lang="de-DE" altLang="en-US" sz="2200" baseline="30000" dirty="0"/>
              <a:t>2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	// O(2</a:t>
            </a:r>
            <a:r>
              <a:rPr lang="de-DE" altLang="en-US" sz="2200" baseline="30000" dirty="0"/>
              <a:t>N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	</a:t>
            </a:r>
            <a:r>
              <a:rPr lang="en-US" altLang="en-US" sz="2200" dirty="0"/>
              <a:t>//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de-DE" altLang="en-US" sz="2200" dirty="0"/>
              <a:t> // O(N</a:t>
            </a:r>
            <a:r>
              <a:rPr lang="de-DE" altLang="en-US" sz="2200" baseline="30000" dirty="0"/>
              <a:t>3</a:t>
            </a:r>
            <a:r>
              <a:rPr lang="de-DE" altLang="en-US" sz="2200" dirty="0"/>
              <a:t>)</a:t>
            </a:r>
            <a:endParaRPr lang="en-US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	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//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			// O (N log(N))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(N/2)					= log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(N) – 1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  <a:endParaRPr lang="de-DE" altLang="en-US" sz="2200" dirty="0"/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&lt;&lt; N  for large enough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0974929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 in n: say 2n or 3n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We say the running time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4171" y="5393350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</a:t>
            </a:r>
            <a:r>
              <a:rPr lang="en-US" altLang="en-US" sz="2000" i="1" dirty="0">
                <a:latin typeface="+mj-lt"/>
              </a:rPr>
              <a:t>exactly</a:t>
            </a:r>
            <a:r>
              <a:rPr lang="en-US" altLang="en-US" sz="2000" dirty="0">
                <a:latin typeface="+mj-lt"/>
              </a:rPr>
              <a:t> n?</a:t>
            </a:r>
          </a:p>
        </p:txBody>
      </p:sp>
    </p:spTree>
    <p:extLst>
      <p:ext uri="{BB962C8B-B14F-4D97-AF65-F5344CB8AC3E}">
        <p14:creationId xmlns:p14="http://schemas.microsoft.com/office/powerpoint/2010/main" val="3292472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- 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- 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1918533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340247" y="1494129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469272" y="6234116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4950486" y="4531478"/>
            <a:ext cx="2324924" cy="286383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2962290" y="4817862"/>
            <a:ext cx="397639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324723" y="4475837"/>
            <a:ext cx="941785" cy="1520228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2938462" y="5524764"/>
            <a:ext cx="40970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148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n-lt"/>
              </a:rPr>
              <a:t>Analyzing the running time T(N)</a:t>
            </a:r>
            <a:r>
              <a:rPr lang="en-US" altLang="en-US" sz="2200" dirty="0">
                <a:latin typeface="+mn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n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</a:rPr>
              <a:t>T(N) = T(N/2) + O(1)</a:t>
            </a:r>
            <a:r>
              <a:rPr lang="en-US" altLang="en-US" sz="2200" dirty="0">
                <a:latin typeface="+mn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n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T(N) 	= T(N/2) +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				= T(N/4) + 2*C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				= T(N/8) + 3*C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[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for </a:t>
            </a:r>
            <a:r>
              <a:rPr lang="en-US" altLang="en-US" sz="2200" i="1" dirty="0" err="1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=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(N)</a:t>
            </a:r>
            <a:r>
              <a:rPr lang="en-US" altLang="en-US" sz="22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]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(N)*C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n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Observation: n! = (n-1)! * n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(n&lt;=1)</a:t>
            </a: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stopping condition.</a:t>
            </a:r>
            <a:b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it the function will not stop</a:t>
            </a:r>
            <a:endParaRPr lang="en-US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5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 = (0,1,1,2,3,5,8,13,21..)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2211</TotalTime>
  <Words>3970</Words>
  <Application>Microsoft Office PowerPoint</Application>
  <PresentationFormat>Custom</PresentationFormat>
  <Paragraphs>336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Assignment 2 – February 13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Searching in array</vt:lpstr>
      <vt:lpstr>Searching in an unsorted array</vt:lpstr>
      <vt:lpstr>Searching in a sorted array</vt:lpstr>
      <vt:lpstr>Binary search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422</cp:revision>
  <dcterms:created xsi:type="dcterms:W3CDTF">2017-07-19T12:15:02Z</dcterms:created>
  <dcterms:modified xsi:type="dcterms:W3CDTF">2026-01-30T18:57:22Z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