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0"/>
  </p:notesMasterIdLst>
  <p:handoutMasterIdLst>
    <p:handoutMasterId r:id="rId61"/>
  </p:handoutMasterIdLst>
  <p:sldIdLst>
    <p:sldId id="256" r:id="rId3"/>
    <p:sldId id="431" r:id="rId4"/>
    <p:sldId id="321" r:id="rId5"/>
    <p:sldId id="322" r:id="rId6"/>
    <p:sldId id="536" r:id="rId7"/>
    <p:sldId id="345" r:id="rId8"/>
    <p:sldId id="556" r:id="rId9"/>
    <p:sldId id="548" r:id="rId10"/>
    <p:sldId id="549" r:id="rId11"/>
    <p:sldId id="503" r:id="rId12"/>
    <p:sldId id="504" r:id="rId13"/>
    <p:sldId id="505" r:id="rId14"/>
    <p:sldId id="506" r:id="rId15"/>
    <p:sldId id="531" r:id="rId16"/>
    <p:sldId id="507" r:id="rId17"/>
    <p:sldId id="532" r:id="rId18"/>
    <p:sldId id="533" r:id="rId19"/>
    <p:sldId id="534" r:id="rId20"/>
    <p:sldId id="535" r:id="rId21"/>
    <p:sldId id="512" r:id="rId22"/>
    <p:sldId id="513" r:id="rId23"/>
    <p:sldId id="317" r:id="rId24"/>
    <p:sldId id="300" r:id="rId25"/>
    <p:sldId id="299" r:id="rId26"/>
    <p:sldId id="302" r:id="rId27"/>
    <p:sldId id="301" r:id="rId28"/>
    <p:sldId id="308" r:id="rId29"/>
    <p:sldId id="325" r:id="rId30"/>
    <p:sldId id="303" r:id="rId31"/>
    <p:sldId id="309" r:id="rId32"/>
    <p:sldId id="304" r:id="rId33"/>
    <p:sldId id="306" r:id="rId34"/>
    <p:sldId id="553" r:id="rId35"/>
    <p:sldId id="546" r:id="rId36"/>
    <p:sldId id="554" r:id="rId37"/>
    <p:sldId id="318" r:id="rId38"/>
    <p:sldId id="285" r:id="rId39"/>
    <p:sldId id="286" r:id="rId40"/>
    <p:sldId id="320" r:id="rId41"/>
    <p:sldId id="287" r:id="rId42"/>
    <p:sldId id="289" r:id="rId43"/>
    <p:sldId id="555" r:id="rId44"/>
    <p:sldId id="292" r:id="rId45"/>
    <p:sldId id="360" r:id="rId46"/>
    <p:sldId id="544" r:id="rId47"/>
    <p:sldId id="545" r:id="rId48"/>
    <p:sldId id="293" r:id="rId49"/>
    <p:sldId id="331" r:id="rId50"/>
    <p:sldId id="327" r:id="rId51"/>
    <p:sldId id="328" r:id="rId52"/>
    <p:sldId id="329" r:id="rId53"/>
    <p:sldId id="481" r:id="rId54"/>
    <p:sldId id="497" r:id="rId55"/>
    <p:sldId id="496" r:id="rId56"/>
    <p:sldId id="498" r:id="rId57"/>
    <p:sldId id="499" r:id="rId58"/>
    <p:sldId id="334" r:id="rId59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B02B3D-5AAF-4313-9A92-FD53E834FF07}" v="1232" dt="2026-02-13T18:51:37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57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microsoft.com/office/2016/11/relationships/changesInfo" Target="changesInfos/changesInfo1.xml"/><Relationship Id="rId5" Type="http://schemas.openxmlformats.org/officeDocument/2006/relationships/slide" Target="slides/slide3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 sldOrd">
      <pc:chgData name="Igor Shinkar" userId="db6eb1b41a9778dd" providerId="LiveId" clId="{4644BABF-BCFA-4D73-975E-C70878E09904}" dt="2026-02-13T18:51:37.305" v="2295" actId="6549"/>
      <pc:docMkLst>
        <pc:docMk/>
      </pc:docMkLst>
      <pc:sldChg chg="modSp mod">
        <pc:chgData name="Igor Shinkar" userId="db6eb1b41a9778dd" providerId="LiveId" clId="{4644BABF-BCFA-4D73-975E-C70878E09904}" dt="2026-02-06T18:42:21.751" v="965" actId="6549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2-06T18:42:21.751" v="965" actId="6549"/>
          <ac:spMkLst>
            <pc:docMk/>
            <pc:sldMk cId="0" sldId="256"/>
            <ac:spMk id="2" creationId="{00000000-0000-0000-0000-000000000000}"/>
          </ac:spMkLst>
        </pc:spChg>
      </pc:sldChg>
      <pc:sldChg chg="modSp add mod ord">
        <pc:chgData name="Igor Shinkar" userId="db6eb1b41a9778dd" providerId="LiveId" clId="{4644BABF-BCFA-4D73-975E-C70878E09904}" dt="2026-02-13T17:35:18.250" v="1983" actId="1036"/>
        <pc:sldMkLst>
          <pc:docMk/>
          <pc:sldMk cId="0" sldId="285"/>
        </pc:sldMkLst>
        <pc:spChg chg="mod">
          <ac:chgData name="Igor Shinkar" userId="db6eb1b41a9778dd" providerId="LiveId" clId="{4644BABF-BCFA-4D73-975E-C70878E09904}" dt="2026-02-13T17:35:18.250" v="1983" actId="1036"/>
          <ac:spMkLst>
            <pc:docMk/>
            <pc:sldMk cId="0" sldId="285"/>
            <ac:spMk id="9" creationId="{00000000-0000-0000-0000-000000000000}"/>
          </ac:spMkLst>
        </pc:spChg>
        <pc:spChg chg="mod">
          <ac:chgData name="Igor Shinkar" userId="db6eb1b41a9778dd" providerId="LiveId" clId="{4644BABF-BCFA-4D73-975E-C70878E09904}" dt="2026-02-13T17:35:16.642" v="1982" actId="1036"/>
          <ac:spMkLst>
            <pc:docMk/>
            <pc:sldMk cId="0" sldId="285"/>
            <ac:spMk id="10" creationId="{00000000-0000-0000-0000-000000000000}"/>
          </ac:spMkLst>
        </pc:spChg>
        <pc:cxnChg chg="mod">
          <ac:chgData name="Igor Shinkar" userId="db6eb1b41a9778dd" providerId="LiveId" clId="{4644BABF-BCFA-4D73-975E-C70878E09904}" dt="2026-02-13T17:35:18.250" v="1983" actId="1036"/>
          <ac:cxnSpMkLst>
            <pc:docMk/>
            <pc:sldMk cId="0" sldId="285"/>
            <ac:cxnSpMk id="33796" creationId="{00000000-0000-0000-0000-000000000000}"/>
          </ac:cxnSpMkLst>
        </pc:cxnChg>
        <pc:cxnChg chg="mod">
          <ac:chgData name="Igor Shinkar" userId="db6eb1b41a9778dd" providerId="LiveId" clId="{4644BABF-BCFA-4D73-975E-C70878E09904}" dt="2026-02-13T17:35:16.642" v="1982" actId="1036"/>
          <ac:cxnSpMkLst>
            <pc:docMk/>
            <pc:sldMk cId="0" sldId="285"/>
            <ac:cxnSpMk id="33798" creationId="{00000000-0000-0000-0000-000000000000}"/>
          </ac:cxnSpMkLst>
        </pc:cxn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0" sldId="286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0" sldId="287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0" sldId="289"/>
        </pc:sldMkLst>
      </pc:sldChg>
      <pc:sldChg chg="modSp add mod ord modAnim">
        <pc:chgData name="Igor Shinkar" userId="db6eb1b41a9778dd" providerId="LiveId" clId="{4644BABF-BCFA-4D73-975E-C70878E09904}" dt="2026-02-13T18:51:18.823" v="2285" actId="1038"/>
        <pc:sldMkLst>
          <pc:docMk/>
          <pc:sldMk cId="1736824112" sldId="292"/>
        </pc:sldMkLst>
        <pc:spChg chg="mod">
          <ac:chgData name="Igor Shinkar" userId="db6eb1b41a9778dd" providerId="LiveId" clId="{4644BABF-BCFA-4D73-975E-C70878E09904}" dt="2026-02-13T17:53:49.616" v="2013" actId="1076"/>
          <ac:spMkLst>
            <pc:docMk/>
            <pc:sldMk cId="1736824112" sldId="292"/>
            <ac:spMk id="5" creationId="{00000000-0000-0000-0000-000000000000}"/>
          </ac:spMkLst>
        </pc:spChg>
        <pc:spChg chg="mod">
          <ac:chgData name="Igor Shinkar" userId="db6eb1b41a9778dd" providerId="LiveId" clId="{4644BABF-BCFA-4D73-975E-C70878E09904}" dt="2026-02-13T17:53:53.846" v="2014" actId="1076"/>
          <ac:spMkLst>
            <pc:docMk/>
            <pc:sldMk cId="1736824112" sldId="292"/>
            <ac:spMk id="6" creationId="{00000000-0000-0000-0000-000000000000}"/>
          </ac:spMkLst>
        </pc:spChg>
        <pc:spChg chg="mod">
          <ac:chgData name="Igor Shinkar" userId="db6eb1b41a9778dd" providerId="LiveId" clId="{4644BABF-BCFA-4D73-975E-C70878E09904}" dt="2026-02-13T17:53:56.634" v="2015" actId="1076"/>
          <ac:spMkLst>
            <pc:docMk/>
            <pc:sldMk cId="1736824112" sldId="292"/>
            <ac:spMk id="7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51:18.823" v="2285" actId="1038"/>
          <ac:spMkLst>
            <pc:docMk/>
            <pc:sldMk cId="1736824112" sldId="292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50:14.684" v="2279" actId="20577"/>
          <ac:spMkLst>
            <pc:docMk/>
            <pc:sldMk cId="1736824112" sldId="292"/>
            <ac:spMk id="3584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878506961" sldId="293"/>
        </pc:sldMkLst>
      </pc:sldChg>
      <pc:sldChg chg="modSp add ord modAnim">
        <pc:chgData name="Igor Shinkar" userId="db6eb1b41a9778dd" providerId="LiveId" clId="{4644BABF-BCFA-4D73-975E-C70878E09904}" dt="2026-02-13T16:58:02.538" v="1949" actId="1036"/>
        <pc:sldMkLst>
          <pc:docMk/>
          <pc:sldMk cId="845965889" sldId="299"/>
        </pc:sldMkLst>
        <pc:spChg chg="mod">
          <ac:chgData name="Igor Shinkar" userId="db6eb1b41a9778dd" providerId="LiveId" clId="{4644BABF-BCFA-4D73-975E-C70878E09904}" dt="2026-02-13T16:57:36.786" v="1926" actId="1036"/>
          <ac:spMkLst>
            <pc:docMk/>
            <pc:sldMk cId="845965889" sldId="299"/>
            <ac:spMk id="4" creationId="{00000000-0000-0000-0000-000000000000}"/>
          </ac:spMkLst>
        </pc:spChg>
        <pc:spChg chg="mod">
          <ac:chgData name="Igor Shinkar" userId="db6eb1b41a9778dd" providerId="LiveId" clId="{4644BABF-BCFA-4D73-975E-C70878E09904}" dt="2026-02-13T16:57:36.786" v="1926" actId="1036"/>
          <ac:spMkLst>
            <pc:docMk/>
            <pc:sldMk cId="845965889" sldId="299"/>
            <ac:spMk id="5" creationId="{00000000-0000-0000-0000-000000000000}"/>
          </ac:spMkLst>
        </pc:spChg>
        <pc:spChg chg="mod">
          <ac:chgData name="Igor Shinkar" userId="db6eb1b41a9778dd" providerId="LiveId" clId="{4644BABF-BCFA-4D73-975E-C70878E09904}" dt="2026-02-13T16:57:36.786" v="1926" actId="1036"/>
          <ac:spMkLst>
            <pc:docMk/>
            <pc:sldMk cId="845965889" sldId="299"/>
            <ac:spMk id="6" creationId="{00000000-0000-0000-0000-000000000000}"/>
          </ac:spMkLst>
        </pc:spChg>
        <pc:spChg chg="mod">
          <ac:chgData name="Igor Shinkar" userId="db6eb1b41a9778dd" providerId="LiveId" clId="{4644BABF-BCFA-4D73-975E-C70878E09904}" dt="2026-02-13T16:57:36.786" v="1926" actId="1036"/>
          <ac:spMkLst>
            <pc:docMk/>
            <pc:sldMk cId="845965889" sldId="299"/>
            <ac:spMk id="7" creationId="{00000000-0000-0000-0000-000000000000}"/>
          </ac:spMkLst>
        </pc:spChg>
        <pc:spChg chg="mod">
          <ac:chgData name="Igor Shinkar" userId="db6eb1b41a9778dd" providerId="LiveId" clId="{4644BABF-BCFA-4D73-975E-C70878E09904}" dt="2026-02-13T16:58:02.538" v="1949" actId="1036"/>
          <ac:spMkLst>
            <pc:docMk/>
            <pc:sldMk cId="845965889" sldId="299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2-13T16:57:57.660" v="1937" actId="1036"/>
          <ac:spMkLst>
            <pc:docMk/>
            <pc:sldMk cId="845965889" sldId="299"/>
            <ac:spMk id="10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4241569793" sldId="300"/>
        </pc:sldMkLst>
      </pc:sldChg>
      <pc:sldChg chg="modSp add ord">
        <pc:chgData name="Igor Shinkar" userId="db6eb1b41a9778dd" providerId="LiveId" clId="{4644BABF-BCFA-4D73-975E-C70878E09904}" dt="2026-02-13T17:01:20.336" v="1951" actId="5793"/>
        <pc:sldMkLst>
          <pc:docMk/>
          <pc:sldMk cId="164444588" sldId="301"/>
        </pc:sldMkLst>
        <pc:spChg chg="mod">
          <ac:chgData name="Igor Shinkar" userId="db6eb1b41a9778dd" providerId="LiveId" clId="{4644BABF-BCFA-4D73-975E-C70878E09904}" dt="2026-02-13T17:01:20.336" v="1951" actId="5793"/>
          <ac:spMkLst>
            <pc:docMk/>
            <pc:sldMk cId="164444588" sldId="301"/>
            <ac:spMk id="3584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788626074" sldId="302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590937179" sldId="303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2917602959" sldId="304"/>
        </pc:sldMkLst>
      </pc:sldChg>
      <pc:sldChg chg="modSp add ord">
        <pc:chgData name="Igor Shinkar" userId="db6eb1b41a9778dd" providerId="LiveId" clId="{4644BABF-BCFA-4D73-975E-C70878E09904}" dt="2026-02-13T17:22:25.156" v="1972" actId="20577"/>
        <pc:sldMkLst>
          <pc:docMk/>
          <pc:sldMk cId="1845524409" sldId="306"/>
        </pc:sldMkLst>
        <pc:spChg chg="mod">
          <ac:chgData name="Igor Shinkar" userId="db6eb1b41a9778dd" providerId="LiveId" clId="{4644BABF-BCFA-4D73-975E-C70878E09904}" dt="2026-02-13T17:22:25.156" v="1972" actId="20577"/>
          <ac:spMkLst>
            <pc:docMk/>
            <pc:sldMk cId="1845524409" sldId="306"/>
            <ac:spMk id="4" creationId="{00000000-0000-0000-0000-000000000000}"/>
          </ac:spMkLst>
        </pc:spChg>
        <pc:spChg chg="mod">
          <ac:chgData name="Igor Shinkar" userId="db6eb1b41a9778dd" providerId="LiveId" clId="{4644BABF-BCFA-4D73-975E-C70878E09904}" dt="2026-02-13T17:19:15.311" v="1969" actId="5793"/>
          <ac:spMkLst>
            <pc:docMk/>
            <pc:sldMk cId="1845524409" sldId="306"/>
            <ac:spMk id="35842" creationId="{00000000-0000-0000-0000-000000000000}"/>
          </ac:spMkLst>
        </pc:spChg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1263418228" sldId="307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952425551" sldId="308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311536928" sldId="309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2575486170" sldId="310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665402012" sldId="311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1609911384" sldId="312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667346118" sldId="313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2206639197" sldId="314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2268678249" sldId="315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227243509" sldId="317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4058701141" sldId="318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766277583" sldId="319"/>
        </pc:sldMkLst>
      </pc:sldChg>
      <pc:sldChg chg="modSp add ord">
        <pc:chgData name="Igor Shinkar" userId="db6eb1b41a9778dd" providerId="LiveId" clId="{4644BABF-BCFA-4D73-975E-C70878E09904}" dt="2026-02-13T17:39:46.930" v="2012" actId="20577"/>
        <pc:sldMkLst>
          <pc:docMk/>
          <pc:sldMk cId="744821044" sldId="320"/>
        </pc:sldMkLst>
        <pc:spChg chg="mod">
          <ac:chgData name="Igor Shinkar" userId="db6eb1b41a9778dd" providerId="LiveId" clId="{4644BABF-BCFA-4D73-975E-C70878E09904}" dt="2026-02-13T17:39:46.930" v="2012" actId="20577"/>
          <ac:spMkLst>
            <pc:docMk/>
            <pc:sldMk cId="744821044" sldId="320"/>
            <ac:spMk id="34818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2382012963" sldId="321"/>
        </pc:sldMkLst>
      </pc:sldChg>
      <pc:sldChg chg="modSp add modAnim">
        <pc:chgData name="Igor Shinkar" userId="db6eb1b41a9778dd" providerId="LiveId" clId="{4644BABF-BCFA-4D73-975E-C70878E09904}" dt="2026-02-06T18:44:23.693" v="999" actId="20577"/>
        <pc:sldMkLst>
          <pc:docMk/>
          <pc:sldMk cId="852465905" sldId="322"/>
        </pc:sldMkLst>
        <pc:spChg chg="mod">
          <ac:chgData name="Igor Shinkar" userId="db6eb1b41a9778dd" providerId="LiveId" clId="{4644BABF-BCFA-4D73-975E-C70878E09904}" dt="2026-02-06T18:44:23.693" v="999" actId="20577"/>
          <ac:spMkLst>
            <pc:docMk/>
            <pc:sldMk cId="852465905" sldId="322"/>
            <ac:spMk id="20482" creationId="{00000000-0000-0000-0000-000000000000}"/>
          </ac:spMkLst>
        </pc:spChg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75979015" sldId="323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847286817" sldId="324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270323155" sldId="325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3541551015" sldId="326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2505808838" sldId="327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997431650" sldId="328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943412302" sldId="329"/>
        </pc:sldMkLst>
      </pc:sldChg>
      <pc:sldChg chg="add del ord">
        <pc:chgData name="Igor Shinkar" userId="db6eb1b41a9778dd" providerId="LiveId" clId="{4644BABF-BCFA-4D73-975E-C70878E09904}" dt="2026-02-13T18:39:16.580" v="2203" actId="47"/>
        <pc:sldMkLst>
          <pc:docMk/>
          <pc:sldMk cId="3094361083" sldId="330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4065251385" sldId="331"/>
        </pc:sldMkLst>
      </pc:sldChg>
      <pc:sldChg chg="add del ord">
        <pc:chgData name="Igor Shinkar" userId="db6eb1b41a9778dd" providerId="LiveId" clId="{4644BABF-BCFA-4D73-975E-C70878E09904}" dt="2026-02-13T18:39:51.943" v="2206" actId="47"/>
        <pc:sldMkLst>
          <pc:docMk/>
          <pc:sldMk cId="2243032523" sldId="332"/>
        </pc:sldMkLst>
      </pc:sldChg>
      <pc:sldChg chg="add del ord">
        <pc:chgData name="Igor Shinkar" userId="db6eb1b41a9778dd" providerId="LiveId" clId="{4644BABF-BCFA-4D73-975E-C70878E09904}" dt="2026-02-13T18:39:16.580" v="2203" actId="47"/>
        <pc:sldMkLst>
          <pc:docMk/>
          <pc:sldMk cId="1523810978" sldId="333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979639996" sldId="343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012142793" sldId="344"/>
        </pc:sldMkLst>
      </pc:sldChg>
      <pc:sldChg chg="add">
        <pc:chgData name="Igor Shinkar" userId="db6eb1b41a9778dd" providerId="LiveId" clId="{4644BABF-BCFA-4D73-975E-C70878E09904}" dt="2026-02-06T18:51:42.977" v="1039"/>
        <pc:sldMkLst>
          <pc:docMk/>
          <pc:sldMk cId="1420417217" sldId="345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413035727" sldId="346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3721617343" sldId="347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564488202" sldId="348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3023682188" sldId="349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730535654" sldId="350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424103312" sldId="351"/>
        </pc:sldMkLst>
      </pc:sldChg>
      <pc:sldChg chg="modSp add del modAnim">
        <pc:chgData name="Igor Shinkar" userId="db6eb1b41a9778dd" providerId="LiveId" clId="{4644BABF-BCFA-4D73-975E-C70878E09904}" dt="2026-02-13T18:39:14.030" v="2202" actId="47"/>
        <pc:sldMkLst>
          <pc:docMk/>
          <pc:sldMk cId="619959936" sldId="354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248419326" sldId="355"/>
        </pc:sldMkLst>
      </pc:sldChg>
      <pc:sldChg chg="delSp modSp add mod ord delAnim">
        <pc:chgData name="Igor Shinkar" userId="db6eb1b41a9778dd" providerId="LiveId" clId="{4644BABF-BCFA-4D73-975E-C70878E09904}" dt="2026-02-13T18:48:33.697" v="2238" actId="6549"/>
        <pc:sldMkLst>
          <pc:docMk/>
          <pc:sldMk cId="667390476" sldId="360"/>
        </pc:sldMkLst>
        <pc:spChg chg="mod">
          <ac:chgData name="Igor Shinkar" userId="db6eb1b41a9778dd" providerId="LiveId" clId="{4644BABF-BCFA-4D73-975E-C70878E09904}" dt="2026-02-13T18:48:23.262" v="2234" actId="14100"/>
          <ac:spMkLst>
            <pc:docMk/>
            <pc:sldMk cId="667390476" sldId="360"/>
            <ac:spMk id="9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48:18.313" v="2233" actId="14100"/>
          <ac:spMkLst>
            <pc:docMk/>
            <pc:sldMk cId="667390476" sldId="360"/>
            <ac:spMk id="10" creationId="{00000000-0000-0000-0000-000000000000}"/>
          </ac:spMkLst>
        </pc:spChg>
        <pc:spChg chg="del">
          <ac:chgData name="Igor Shinkar" userId="db6eb1b41a9778dd" providerId="LiveId" clId="{4644BABF-BCFA-4D73-975E-C70878E09904}" dt="2026-02-13T18:01:35.374" v="2201" actId="478"/>
          <ac:spMkLst>
            <pc:docMk/>
            <pc:sldMk cId="667390476" sldId="360"/>
            <ac:spMk id="12" creationId="{00000000-0000-0000-0000-000000000000}"/>
          </ac:spMkLst>
        </pc:spChg>
        <pc:spChg chg="del">
          <ac:chgData name="Igor Shinkar" userId="db6eb1b41a9778dd" providerId="LiveId" clId="{4644BABF-BCFA-4D73-975E-C70878E09904}" dt="2026-02-13T18:01:31.681" v="2199" actId="478"/>
          <ac:spMkLst>
            <pc:docMk/>
            <pc:sldMk cId="667390476" sldId="360"/>
            <ac:spMk id="14" creationId="{00000000-0000-0000-0000-000000000000}"/>
          </ac:spMkLst>
        </pc:spChg>
        <pc:spChg chg="del">
          <ac:chgData name="Igor Shinkar" userId="db6eb1b41a9778dd" providerId="LiveId" clId="{4644BABF-BCFA-4D73-975E-C70878E09904}" dt="2026-02-13T18:01:33.663" v="2200" actId="478"/>
          <ac:spMkLst>
            <pc:docMk/>
            <pc:sldMk cId="667390476" sldId="360"/>
            <ac:spMk id="15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48:33.697" v="2238" actId="6549"/>
          <ac:spMkLst>
            <pc:docMk/>
            <pc:sldMk cId="667390476" sldId="360"/>
            <ac:spMk id="35842" creationId="{00000000-0000-0000-0000-000000000000}"/>
          </ac:spMkLst>
        </pc:spChg>
      </pc:sldChg>
      <pc:sldChg chg="add del">
        <pc:chgData name="Igor Shinkar" userId="db6eb1b41a9778dd" providerId="LiveId" clId="{4644BABF-BCFA-4D73-975E-C70878E09904}" dt="2026-02-06T18:43:51.664" v="985" actId="47"/>
        <pc:sldMkLst>
          <pc:docMk/>
          <pc:sldMk cId="3497497220" sldId="431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512791821" sldId="481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4275399684" sldId="490"/>
        </pc:sldMkLst>
      </pc:sldChg>
      <pc:sldChg chg="modSp add ord">
        <pc:chgData name="Igor Shinkar" userId="db6eb1b41a9778dd" providerId="LiveId" clId="{4644BABF-BCFA-4D73-975E-C70878E09904}" dt="2026-02-13T18:40:17.818" v="2221" actId="20577"/>
        <pc:sldMkLst>
          <pc:docMk/>
          <pc:sldMk cId="862612919" sldId="496"/>
        </pc:sldMkLst>
        <pc:spChg chg="mod">
          <ac:chgData name="Igor Shinkar" userId="db6eb1b41a9778dd" providerId="LiveId" clId="{4644BABF-BCFA-4D73-975E-C70878E09904}" dt="2026-02-13T18:40:17.818" v="2221" actId="20577"/>
          <ac:spMkLst>
            <pc:docMk/>
            <pc:sldMk cId="862612919" sldId="496"/>
            <ac:spMk id="512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0:05.190" v="2208" actId="12"/>
        <pc:sldMkLst>
          <pc:docMk/>
          <pc:sldMk cId="2898317963" sldId="497"/>
        </pc:sldMkLst>
        <pc:spChg chg="mod">
          <ac:chgData name="Igor Shinkar" userId="db6eb1b41a9778dd" providerId="LiveId" clId="{4644BABF-BCFA-4D73-975E-C70878E09904}" dt="2026-02-13T18:40:05.190" v="2208" actId="12"/>
          <ac:spMkLst>
            <pc:docMk/>
            <pc:sldMk cId="2898317963" sldId="497"/>
            <ac:spMk id="5122" creationId="{00000000-0000-0000-0000-000000000000}"/>
          </ac:spMkLst>
        </pc:spChg>
      </pc:sldChg>
      <pc:sldChg chg="modSp add ord">
        <pc:chgData name="Igor Shinkar" userId="db6eb1b41a9778dd" providerId="LiveId" clId="{4644BABF-BCFA-4D73-975E-C70878E09904}" dt="2026-02-13T18:40:23.333" v="2224" actId="5793"/>
        <pc:sldMkLst>
          <pc:docMk/>
          <pc:sldMk cId="3795133321" sldId="498"/>
        </pc:sldMkLst>
        <pc:spChg chg="mod">
          <ac:chgData name="Igor Shinkar" userId="db6eb1b41a9778dd" providerId="LiveId" clId="{4644BABF-BCFA-4D73-975E-C70878E09904}" dt="2026-02-13T18:40:23.333" v="2224" actId="5793"/>
          <ac:spMkLst>
            <pc:docMk/>
            <pc:sldMk cId="3795133321" sldId="498"/>
            <ac:spMk id="5122" creationId="{00000000-0000-0000-0000-000000000000}"/>
          </ac:spMkLst>
        </pc:spChg>
      </pc:sldChg>
      <pc:sldChg chg="modSp add mod ord modAnim">
        <pc:chgData name="Igor Shinkar" userId="db6eb1b41a9778dd" providerId="LiveId" clId="{4644BABF-BCFA-4D73-975E-C70878E09904}" dt="2026-02-13T18:40:41.209" v="2231" actId="6549"/>
        <pc:sldMkLst>
          <pc:docMk/>
          <pc:sldMk cId="838172751" sldId="499"/>
        </pc:sldMkLst>
        <pc:spChg chg="mod">
          <ac:chgData name="Igor Shinkar" userId="db6eb1b41a9778dd" providerId="LiveId" clId="{4644BABF-BCFA-4D73-975E-C70878E09904}" dt="2026-02-13T18:40:35.887" v="2228" actId="20577"/>
          <ac:spMkLst>
            <pc:docMk/>
            <pc:sldMk cId="838172751" sldId="499"/>
            <ac:spMk id="5121" creationId="{00000000-0000-0000-0000-000000000000}"/>
          </ac:spMkLst>
        </pc:spChg>
        <pc:spChg chg="mod">
          <ac:chgData name="Igor Shinkar" userId="db6eb1b41a9778dd" providerId="LiveId" clId="{4644BABF-BCFA-4D73-975E-C70878E09904}" dt="2026-02-13T18:40:41.209" v="2231" actId="6549"/>
          <ac:spMkLst>
            <pc:docMk/>
            <pc:sldMk cId="838172751" sldId="499"/>
            <ac:spMk id="5122" creationId="{00000000-0000-0000-0000-000000000000}"/>
          </ac:spMkLst>
        </pc:spChg>
      </pc:sldChg>
      <pc:sldChg chg="modSp add">
        <pc:chgData name="Igor Shinkar" userId="db6eb1b41a9778dd" providerId="LiveId" clId="{4644BABF-BCFA-4D73-975E-C70878E09904}" dt="2026-02-06T18:48:03.953" v="1038" actId="14100"/>
        <pc:sldMkLst>
          <pc:docMk/>
          <pc:sldMk cId="3752631517" sldId="503"/>
        </pc:sldMkLst>
        <pc:spChg chg="mod">
          <ac:chgData name="Igor Shinkar" userId="db6eb1b41a9778dd" providerId="LiveId" clId="{4644BABF-BCFA-4D73-975E-C70878E09904}" dt="2026-02-06T18:48:03.953" v="1038" actId="14100"/>
          <ac:spMkLst>
            <pc:docMk/>
            <pc:sldMk cId="3752631517" sldId="503"/>
            <ac:spMk id="5" creationId="{2C063073-3554-4A8F-93DA-00D3F877DBB7}"/>
          </ac:spMkLst>
        </pc:spChg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571993812" sldId="504"/>
        </pc:sldMkLst>
      </pc:sldChg>
      <pc:sldChg chg="modSp add modAnim">
        <pc:chgData name="Igor Shinkar" userId="db6eb1b41a9778dd" providerId="LiveId" clId="{4644BABF-BCFA-4D73-975E-C70878E09904}" dt="2026-02-11T18:12:53.583" v="1595" actId="20577"/>
        <pc:sldMkLst>
          <pc:docMk/>
          <pc:sldMk cId="1931128155" sldId="505"/>
        </pc:sldMkLst>
        <pc:spChg chg="mod">
          <ac:chgData name="Igor Shinkar" userId="db6eb1b41a9778dd" providerId="LiveId" clId="{4644BABF-BCFA-4D73-975E-C70878E09904}" dt="2026-02-11T18:12:53.583" v="1595" actId="20577"/>
          <ac:spMkLst>
            <pc:docMk/>
            <pc:sldMk cId="1931128155" sldId="505"/>
            <ac:spMk id="22530" creationId="{00000000-0000-0000-0000-000000000000}"/>
          </ac:spMkLst>
        </pc:spChg>
      </pc:sldChg>
      <pc:sldChg chg="modSp add modAnim">
        <pc:chgData name="Igor Shinkar" userId="db6eb1b41a9778dd" providerId="LiveId" clId="{4644BABF-BCFA-4D73-975E-C70878E09904}" dt="2026-02-11T18:18:07.510" v="1728" actId="58"/>
        <pc:sldMkLst>
          <pc:docMk/>
          <pc:sldMk cId="2431066624" sldId="506"/>
        </pc:sldMkLst>
        <pc:spChg chg="mod">
          <ac:chgData name="Igor Shinkar" userId="db6eb1b41a9778dd" providerId="LiveId" clId="{4644BABF-BCFA-4D73-975E-C70878E09904}" dt="2026-02-11T18:18:07.510" v="1728" actId="58"/>
          <ac:spMkLst>
            <pc:docMk/>
            <pc:sldMk cId="2431066624" sldId="506"/>
            <ac:spMk id="2560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3892224666" sldId="507"/>
        </pc:sldMkLst>
      </pc:sldChg>
      <pc:sldChg chg="modSp add">
        <pc:chgData name="Igor Shinkar" userId="db6eb1b41a9778dd" providerId="LiveId" clId="{4644BABF-BCFA-4D73-975E-C70878E09904}" dt="2026-01-30T18:56:57.943" v="536" actId="6549"/>
        <pc:sldMkLst>
          <pc:docMk/>
          <pc:sldMk cId="2183377477" sldId="512"/>
        </pc:sldMkLst>
        <pc:spChg chg="mod">
          <ac:chgData name="Igor Shinkar" userId="db6eb1b41a9778dd" providerId="LiveId" clId="{4644BABF-BCFA-4D73-975E-C70878E09904}" dt="2026-01-30T18:56:57.943" v="536" actId="6549"/>
          <ac:spMkLst>
            <pc:docMk/>
            <pc:sldMk cId="2183377477" sldId="512"/>
            <ac:spMk id="307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545762716" sldId="513"/>
        </pc:sldMkLst>
      </pc:sldChg>
      <pc:sldChg chg="modSp add del mod">
        <pc:chgData name="Igor Shinkar" userId="db6eb1b41a9778dd" providerId="LiveId" clId="{4644BABF-BCFA-4D73-975E-C70878E09904}" dt="2026-02-13T18:39:14.030" v="2202" actId="47"/>
        <pc:sldMkLst>
          <pc:docMk/>
          <pc:sldMk cId="300443204" sldId="514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3493574346" sldId="515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1075978804" sldId="516"/>
        </pc:sldMkLst>
      </pc:sldChg>
      <pc:sldChg chg="modSp add del mod">
        <pc:chgData name="Igor Shinkar" userId="db6eb1b41a9778dd" providerId="LiveId" clId="{4644BABF-BCFA-4D73-975E-C70878E09904}" dt="2026-02-13T18:39:14.030" v="2202" actId="47"/>
        <pc:sldMkLst>
          <pc:docMk/>
          <pc:sldMk cId="1271337016" sldId="517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3504271710" sldId="518"/>
        </pc:sldMkLst>
      </pc:sldChg>
      <pc:sldChg chg="modSp add del">
        <pc:chgData name="Igor Shinkar" userId="db6eb1b41a9778dd" providerId="LiveId" clId="{4644BABF-BCFA-4D73-975E-C70878E09904}" dt="2026-02-13T18:39:14.030" v="2202" actId="47"/>
        <pc:sldMkLst>
          <pc:docMk/>
          <pc:sldMk cId="2351630619" sldId="519"/>
        </pc:sldMkLst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2174481240" sldId="531"/>
        </pc:sldMkLst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1097492990" sldId="532"/>
        </pc:sldMkLst>
      </pc:sldChg>
      <pc:sldChg chg="modSp add modAnim">
        <pc:chgData name="Igor Shinkar" userId="db6eb1b41a9778dd" providerId="LiveId" clId="{4644BABF-BCFA-4D73-975E-C70878E09904}" dt="2026-02-13T16:35:55.744" v="1855" actId="1076"/>
        <pc:sldMkLst>
          <pc:docMk/>
          <pc:sldMk cId="3292472805" sldId="533"/>
        </pc:sldMkLst>
        <pc:spChg chg="mod">
          <ac:chgData name="Igor Shinkar" userId="db6eb1b41a9778dd" providerId="LiveId" clId="{4644BABF-BCFA-4D73-975E-C70878E09904}" dt="2026-02-13T16:35:55.744" v="1855" actId="1076"/>
          <ac:spMkLst>
            <pc:docMk/>
            <pc:sldMk cId="3292472805" sldId="533"/>
            <ac:spMk id="4" creationId="{DE1E1513-B787-465F-A797-1EF932638226}"/>
          </ac:spMkLst>
        </pc:spChg>
        <pc:spChg chg="mod">
          <ac:chgData name="Igor Shinkar" userId="db6eb1b41a9778dd" providerId="LiveId" clId="{4644BABF-BCFA-4D73-975E-C70878E09904}" dt="2026-02-13T16:33:59.649" v="1853" actId="20577"/>
          <ac:spMkLst>
            <pc:docMk/>
            <pc:sldMk cId="3292472805" sldId="533"/>
            <ac:spMk id="27650" creationId="{00000000-0000-0000-0000-000000000000}"/>
          </ac:spMkLst>
        </pc:spChg>
      </pc:sldChg>
      <pc:sldChg chg="modSp add">
        <pc:chgData name="Igor Shinkar" userId="db6eb1b41a9778dd" providerId="LiveId" clId="{4644BABF-BCFA-4D73-975E-C70878E09904}" dt="2026-01-30T18:56:03.255" v="507" actId="20577"/>
        <pc:sldMkLst>
          <pc:docMk/>
          <pc:sldMk cId="1918533724" sldId="534"/>
        </pc:sldMkLst>
        <pc:spChg chg="mod">
          <ac:chgData name="Igor Shinkar" userId="db6eb1b41a9778dd" providerId="LiveId" clId="{4644BABF-BCFA-4D73-975E-C70878E09904}" dt="2026-01-30T18:56:03.255" v="507" actId="20577"/>
          <ac:spMkLst>
            <pc:docMk/>
            <pc:sldMk cId="1918533724" sldId="534"/>
            <ac:spMk id="28674" creationId="{00000000-0000-0000-0000-000000000000}"/>
          </ac:spMkLst>
        </pc:spChg>
      </pc:sldChg>
      <pc:sldChg chg="modSp add mod">
        <pc:chgData name="Igor Shinkar" userId="db6eb1b41a9778dd" providerId="LiveId" clId="{4644BABF-BCFA-4D73-975E-C70878E09904}" dt="2026-01-30T18:51:43.844" v="226" actId="1076"/>
        <pc:sldMkLst>
          <pc:docMk/>
          <pc:sldMk cId="636148364" sldId="535"/>
        </pc:sldMkLst>
        <pc:spChg chg="mod">
          <ac:chgData name="Igor Shinkar" userId="db6eb1b41a9778dd" providerId="LiveId" clId="{4644BABF-BCFA-4D73-975E-C70878E09904}" dt="2026-01-30T18:51:28.860" v="222" actId="1037"/>
          <ac:spMkLst>
            <pc:docMk/>
            <pc:sldMk cId="636148364" sldId="535"/>
            <ac:spMk id="9" creationId="{00000000-0000-0000-0000-000000000000}"/>
          </ac:spMkLst>
        </pc:spChg>
        <pc:spChg chg="mod">
          <ac:chgData name="Igor Shinkar" userId="db6eb1b41a9778dd" providerId="LiveId" clId="{4644BABF-BCFA-4D73-975E-C70878E09904}" dt="2026-01-30T18:51:33.174" v="224" actId="14100"/>
          <ac:spMkLst>
            <pc:docMk/>
            <pc:sldMk cId="636148364" sldId="535"/>
            <ac:spMk id="17" creationId="{00000000-0000-0000-0000-000000000000}"/>
          </ac:spMkLst>
        </pc:spChg>
        <pc:spChg chg="mod">
          <ac:chgData name="Igor Shinkar" userId="db6eb1b41a9778dd" providerId="LiveId" clId="{4644BABF-BCFA-4D73-975E-C70878E09904}" dt="2026-01-30T18:51:43.844" v="226" actId="1076"/>
          <ac:spMkLst>
            <pc:docMk/>
            <pc:sldMk cId="636148364" sldId="535"/>
            <ac:spMk id="29699" creationId="{00000000-0000-0000-0000-000000000000}"/>
          </ac:spMkLst>
        </pc:spChg>
        <pc:spChg chg="mod">
          <ac:chgData name="Igor Shinkar" userId="db6eb1b41a9778dd" providerId="LiveId" clId="{4644BABF-BCFA-4D73-975E-C70878E09904}" dt="2026-01-30T18:51:34.952" v="225" actId="1076"/>
          <ac:spMkLst>
            <pc:docMk/>
            <pc:sldMk cId="636148364" sldId="535"/>
            <ac:spMk id="29702" creationId="{00000000-0000-0000-0000-000000000000}"/>
          </ac:spMkLst>
        </pc:spChg>
        <pc:cxnChg chg="mod">
          <ac:chgData name="Igor Shinkar" userId="db6eb1b41a9778dd" providerId="LiveId" clId="{4644BABF-BCFA-4D73-975E-C70878E09904}" dt="2026-01-30T18:51:28.860" v="222" actId="1037"/>
          <ac:cxnSpMkLst>
            <pc:docMk/>
            <pc:sldMk cId="636148364" sldId="535"/>
            <ac:cxnSpMk id="8" creationId="{00000000-0000-0000-0000-000000000000}"/>
          </ac:cxnSpMkLst>
        </pc:cxnChg>
        <pc:cxnChg chg="mod">
          <ac:chgData name="Igor Shinkar" userId="db6eb1b41a9778dd" providerId="LiveId" clId="{4644BABF-BCFA-4D73-975E-C70878E09904}" dt="2026-01-30T18:51:33.174" v="224" actId="14100"/>
          <ac:cxnSpMkLst>
            <pc:docMk/>
            <pc:sldMk cId="636148364" sldId="535"/>
            <ac:cxnSpMk id="14" creationId="{00000000-0000-0000-0000-000000000000}"/>
          </ac:cxnSpMkLst>
        </pc:cxnChg>
      </pc:sldChg>
      <pc:sldChg chg="modSp add mod modAnim">
        <pc:chgData name="Igor Shinkar" userId="db6eb1b41a9778dd" providerId="LiveId" clId="{4644BABF-BCFA-4D73-975E-C70878E09904}" dt="2026-02-11T17:38:55.062" v="1132" actId="6549"/>
        <pc:sldMkLst>
          <pc:docMk/>
          <pc:sldMk cId="476849171" sldId="536"/>
        </pc:sldMkLst>
        <pc:spChg chg="mod">
          <ac:chgData name="Igor Shinkar" userId="db6eb1b41a9778dd" providerId="LiveId" clId="{4644BABF-BCFA-4D73-975E-C70878E09904}" dt="2026-02-11T17:25:08.823" v="1129" actId="20577"/>
          <ac:spMkLst>
            <pc:docMk/>
            <pc:sldMk cId="476849171" sldId="536"/>
            <ac:spMk id="22529" creationId="{B4411E40-2BC8-D490-3DDA-05FB32A80BF0}"/>
          </ac:spMkLst>
        </pc:spChg>
        <pc:spChg chg="mod">
          <ac:chgData name="Igor Shinkar" userId="db6eb1b41a9778dd" providerId="LiveId" clId="{4644BABF-BCFA-4D73-975E-C70878E09904}" dt="2026-02-11T17:38:55.062" v="1132" actId="6549"/>
          <ac:spMkLst>
            <pc:docMk/>
            <pc:sldMk cId="476849171" sldId="536"/>
            <ac:spMk id="22530" creationId="{E6B76A25-67D4-9A2B-FE43-311B14FB673E}"/>
          </ac:spMkLst>
        </pc:spChg>
      </pc:sldChg>
      <pc:sldChg chg="modSp add del modAnim">
        <pc:chgData name="Igor Shinkar" userId="db6eb1b41a9778dd" providerId="LiveId" clId="{4644BABF-BCFA-4D73-975E-C70878E09904}" dt="2026-02-13T18:39:14.030" v="2202" actId="47"/>
        <pc:sldMkLst>
          <pc:docMk/>
          <pc:sldMk cId="3901902418" sldId="537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3933497776" sldId="539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959072309" sldId="540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499690956" sldId="541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843968602" sldId="542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2059379364" sldId="543"/>
        </pc:sldMkLst>
      </pc:sldChg>
      <pc:sldChg chg="modSp add ord">
        <pc:chgData name="Igor Shinkar" userId="db6eb1b41a9778dd" providerId="LiveId" clId="{4644BABF-BCFA-4D73-975E-C70878E09904}" dt="2026-02-13T18:51:37.305" v="2295" actId="6549"/>
        <pc:sldMkLst>
          <pc:docMk/>
          <pc:sldMk cId="3715659246" sldId="544"/>
        </pc:sldMkLst>
        <pc:spChg chg="mod">
          <ac:chgData name="Igor Shinkar" userId="db6eb1b41a9778dd" providerId="LiveId" clId="{4644BABF-BCFA-4D73-975E-C70878E09904}" dt="2026-02-13T18:51:37.305" v="2295" actId="6549"/>
          <ac:spMkLst>
            <pc:docMk/>
            <pc:sldMk cId="3715659246" sldId="544"/>
            <ac:spMk id="35842" creationId="{00000000-0000-0000-0000-000000000000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955201381" sldId="545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976506564" sldId="546"/>
        </pc:sldMkLst>
      </pc:sldChg>
      <pc:sldChg chg="add">
        <pc:chgData name="Igor Shinkar" userId="db6eb1b41a9778dd" providerId="LiveId" clId="{4644BABF-BCFA-4D73-975E-C70878E09904}" dt="2026-02-06T18:51:42.977" v="1039"/>
        <pc:sldMkLst>
          <pc:docMk/>
          <pc:sldMk cId="1878955519" sldId="548"/>
        </pc:sldMkLst>
      </pc:sldChg>
      <pc:sldChg chg="add">
        <pc:chgData name="Igor Shinkar" userId="db6eb1b41a9778dd" providerId="LiveId" clId="{4644BABF-BCFA-4D73-975E-C70878E09904}" dt="2026-02-06T18:51:42.977" v="1039"/>
        <pc:sldMkLst>
          <pc:docMk/>
          <pc:sldMk cId="4201608219" sldId="549"/>
        </pc:sldMkLst>
      </pc:sldChg>
      <pc:sldChg chg="modSp add del mod">
        <pc:chgData name="Igor Shinkar" userId="db6eb1b41a9778dd" providerId="LiveId" clId="{4644BABF-BCFA-4D73-975E-C70878E09904}" dt="2026-02-13T18:39:14.030" v="2202" actId="47"/>
        <pc:sldMkLst>
          <pc:docMk/>
          <pc:sldMk cId="2274868364" sldId="550"/>
        </pc:sldMkLst>
      </pc:sldChg>
      <pc:sldChg chg="modSp add del mod">
        <pc:chgData name="Igor Shinkar" userId="db6eb1b41a9778dd" providerId="LiveId" clId="{4644BABF-BCFA-4D73-975E-C70878E09904}" dt="2026-02-13T18:39:14.030" v="2202" actId="47"/>
        <pc:sldMkLst>
          <pc:docMk/>
          <pc:sldMk cId="592497541" sldId="551"/>
        </pc:sldMkLst>
      </pc:sldChg>
      <pc:sldChg chg="add del">
        <pc:chgData name="Igor Shinkar" userId="db6eb1b41a9778dd" providerId="LiveId" clId="{4644BABF-BCFA-4D73-975E-C70878E09904}" dt="2026-02-13T18:39:14.030" v="2202" actId="47"/>
        <pc:sldMkLst>
          <pc:docMk/>
          <pc:sldMk cId="1402729785" sldId="552"/>
        </pc:sldMkLst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1386357524" sldId="553"/>
        </pc:sldMkLst>
      </pc:sldChg>
      <pc:sldChg chg="modSp add ord addAnim delAnim modAnim">
        <pc:chgData name="Igor Shinkar" userId="db6eb1b41a9778dd" providerId="LiveId" clId="{4644BABF-BCFA-4D73-975E-C70878E09904}" dt="2026-02-13T17:30:30.489" v="1976"/>
        <pc:sldMkLst>
          <pc:docMk/>
          <pc:sldMk cId="3148174669" sldId="554"/>
        </pc:sldMkLst>
        <pc:spChg chg="mod">
          <ac:chgData name="Igor Shinkar" userId="db6eb1b41a9778dd" providerId="LiveId" clId="{4644BABF-BCFA-4D73-975E-C70878E09904}" dt="2026-02-13T17:30:24.342" v="1975" actId="115"/>
          <ac:spMkLst>
            <pc:docMk/>
            <pc:sldMk cId="3148174669" sldId="554"/>
            <ac:spMk id="35842" creationId="{EB9E3EAF-8772-2B9A-CF69-FA6474B30E09}"/>
          </ac:spMkLst>
        </pc:spChg>
      </pc:sldChg>
      <pc:sldChg chg="add ord">
        <pc:chgData name="Igor Shinkar" userId="db6eb1b41a9778dd" providerId="LiveId" clId="{4644BABF-BCFA-4D73-975E-C70878E09904}" dt="2026-02-13T16:29:34.798" v="1730"/>
        <pc:sldMkLst>
          <pc:docMk/>
          <pc:sldMk cId="3631952328" sldId="555"/>
        </pc:sldMkLst>
      </pc:sldChg>
      <pc:sldChg chg="modSp add modAnim">
        <pc:chgData name="Igor Shinkar" userId="db6eb1b41a9778dd" providerId="LiveId" clId="{4644BABF-BCFA-4D73-975E-C70878E09904}" dt="2026-02-11T17:51:46.785" v="1250" actId="404"/>
        <pc:sldMkLst>
          <pc:docMk/>
          <pc:sldMk cId="2825330666" sldId="556"/>
        </pc:sldMkLst>
        <pc:spChg chg="mod">
          <ac:chgData name="Igor Shinkar" userId="db6eb1b41a9778dd" providerId="LiveId" clId="{4644BABF-BCFA-4D73-975E-C70878E09904}" dt="2026-02-11T17:51:46.785" v="1250" actId="404"/>
          <ac:spMkLst>
            <pc:docMk/>
            <pc:sldMk cId="2825330666" sldId="556"/>
            <ac:spMk id="20482" creationId="{5CDA3F38-E18F-C0E7-FF4D-D50508F1D4E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3982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862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974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842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597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27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372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70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53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606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673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7338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651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10951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8031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7816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917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655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46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9318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419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4714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4242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32510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16566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43032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907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C02290-0E2B-83F4-35CD-3302BE22B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8671EA2E-04E9-1397-FAF9-48C8C452068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C95A6312-A721-1707-DE64-60FB5E44501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3822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5003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41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68978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80E06E-1250-5482-206D-665D2E701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>
            <a:extLst>
              <a:ext uri="{FF2B5EF4-FFF2-40B4-BE49-F238E27FC236}">
                <a16:creationId xmlns:a16="http://schemas.microsoft.com/office/drawing/2014/main" id="{705F308F-9FAF-4665-7377-418899AA42E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C28A7BB7-2CFA-8DC3-651D-791B79F8B3D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8928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9774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61011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9803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09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9180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4395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312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32C06E-C7A1-E410-7834-3DF6F6BFD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>
            <a:extLst>
              <a:ext uri="{FF2B5EF4-FFF2-40B4-BE49-F238E27FC236}">
                <a16:creationId xmlns:a16="http://schemas.microsoft.com/office/drawing/2014/main" id="{D5CE2340-AACB-3056-3D4F-8EF247EEF1E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>
            <a:extLst>
              <a:ext uri="{FF2B5EF4-FFF2-40B4-BE49-F238E27FC236}">
                <a16:creationId xmlns:a16="http://schemas.microsoft.com/office/drawing/2014/main" id="{F4822444-36F6-EAEB-A353-C3463DF728C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8648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91493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96960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65027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54095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760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25208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63098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097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D640F8-2548-AE48-7955-69FF815CB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C06F101A-EB3B-7F7B-430A-D690A639C404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27CC3668-22A2-F51D-1B11-F6653508886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2123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993EC0-60C2-921F-E1EA-56AF79DD5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15932E79-BD93-6CCF-59D0-9B2DC34CE8F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3D81855E-D7C2-EB16-0ACD-525AED25EFD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2344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31239D-84A1-6190-9FF7-2182D5716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6CC099AE-EA44-6FE8-BAA0-B536DE18C09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DAF93D5C-4728-0837-454D-EB5C4A79620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690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06</a:t>
            </a:r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Common orders of magnitude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O(1) </a:t>
            </a:r>
            <a:r>
              <a:rPr lang="de-DE" altLang="en-US" sz="2200" dirty="0"/>
              <a:t>– bounded by some absolute constant (e.g.,  &lt;= 100)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O(log N)</a:t>
            </a:r>
            <a:r>
              <a:rPr lang="de-DE" altLang="en-US" sz="2200" dirty="0"/>
              <a:t> – logarithmic complexity – very fast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O(N) </a:t>
            </a:r>
            <a:r>
              <a:rPr lang="de-DE" altLang="en-US" sz="2200" dirty="0"/>
              <a:t>– linear: That is constant times the size of the input. We consider it very efficient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O(N log N) </a:t>
            </a:r>
            <a:r>
              <a:rPr lang="de-DE" altLang="en-US" sz="2200" dirty="0"/>
              <a:t>– Almost as good as linear.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dirty="0"/>
              <a:t>– quadratic time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3</a:t>
            </a:r>
            <a:r>
              <a:rPr lang="de-DE" altLang="en-US" sz="2200" i="1" dirty="0">
                <a:solidFill>
                  <a:srgbClr val="002060"/>
                </a:solidFill>
              </a:rPr>
              <a:t>), O(N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4</a:t>
            </a:r>
            <a:r>
              <a:rPr lang="de-DE" altLang="en-US" sz="2200" i="1" dirty="0">
                <a:solidFill>
                  <a:srgbClr val="002060"/>
                </a:solidFill>
              </a:rPr>
              <a:t>), ...O(N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7</a:t>
            </a:r>
            <a:r>
              <a:rPr lang="de-DE" altLang="en-US" sz="2200" i="1" dirty="0">
                <a:solidFill>
                  <a:srgbClr val="002060"/>
                </a:solidFill>
              </a:rPr>
              <a:t>)... O(N</a:t>
            </a:r>
            <a:r>
              <a:rPr lang="en-US" altLang="en-US" sz="2200" i="1" baseline="33000" dirty="0" err="1">
                <a:solidFill>
                  <a:srgbClr val="002060"/>
                </a:solidFill>
              </a:rPr>
              <a:t>const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dirty="0"/>
              <a:t>– polynomial 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O(2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N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dirty="0"/>
              <a:t>– exponential: considered as very inefficient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O(4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N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dirty="0"/>
              <a:t>– exponential: even worse than </a:t>
            </a:r>
            <a:r>
              <a:rPr lang="de-DE" altLang="en-US" sz="2200" i="1" dirty="0">
                <a:solidFill>
                  <a:srgbClr val="002060"/>
                </a:solidFill>
              </a:rPr>
              <a:t>2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N</a:t>
            </a: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O(N!) </a:t>
            </a:r>
            <a:r>
              <a:rPr lang="de-DE" altLang="en-US" sz="2200" dirty="0"/>
              <a:t>– more than exponential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O(2</a:t>
            </a:r>
            <a:r>
              <a:rPr lang="de-DE" altLang="en-US" sz="2200" i="1" baseline="30000" dirty="0">
                <a:solidFill>
                  <a:srgbClr val="002060"/>
                </a:solidFill>
              </a:rPr>
              <a:t>2</a:t>
            </a:r>
            <a:r>
              <a:rPr lang="en-US" altLang="en-US" sz="2200" i="1" baseline="50000" dirty="0">
                <a:solidFill>
                  <a:srgbClr val="002060"/>
                </a:solidFill>
              </a:rPr>
              <a:t>N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dirty="0"/>
              <a:t>– double exponential </a:t>
            </a:r>
            <a:r>
              <a:rPr lang="de-DE" altLang="en-US" sz="2200" dirty="0">
                <a:sym typeface="Wingdings" panose="05000000000000000000" pitchFamily="2" charset="2"/>
              </a:rPr>
              <a:t> [too much even for N = 10]</a:t>
            </a:r>
            <a:endParaRPr lang="de-DE" altLang="en-US" sz="2200" dirty="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308724" y="3657600"/>
            <a:ext cx="3267075" cy="84749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Q: Explain what is log</a:t>
            </a:r>
            <a:r>
              <a:rPr kumimoji="0" lang="en-US" altLang="en-US" sz="2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10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(N)</a:t>
            </a:r>
            <a:b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</a:b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in simple words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C063073-3554-4A8F-93DA-00D3F877D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787" y="4746393"/>
            <a:ext cx="4950011" cy="97667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log</a:t>
            </a:r>
            <a:r>
              <a:rPr kumimoji="0" lang="en-US" altLang="en-US" sz="2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10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(</a:t>
            </a:r>
            <a:r>
              <a:rPr lang="en-US" altLang="en-US" sz="2200" noProof="0" dirty="0">
                <a:latin typeface="Calibri" panose="020F0502020204030204" pitchFamily="34" charset="0"/>
              </a:rPr>
              <a:t>200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):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en-US" altLang="en-US" sz="2200" dirty="0">
                <a:latin typeface="Calibri" panose="020F0502020204030204" pitchFamily="34" charset="0"/>
              </a:rPr>
              <a:t>2= log</a:t>
            </a:r>
            <a:r>
              <a:rPr lang="en-US" altLang="en-US" sz="2200" baseline="-25000" dirty="0">
                <a:latin typeface="Calibri" panose="020F0502020204030204" pitchFamily="34" charset="0"/>
              </a:rPr>
              <a:t>10</a:t>
            </a:r>
            <a:r>
              <a:rPr lang="en-US" altLang="en-US" sz="2200" dirty="0">
                <a:latin typeface="Calibri" panose="020F0502020204030204" pitchFamily="34" charset="0"/>
              </a:rPr>
              <a:t>(100) &lt; log</a:t>
            </a:r>
            <a:r>
              <a:rPr lang="en-US" altLang="en-US" sz="2200" baseline="-25000" dirty="0">
                <a:latin typeface="Calibri" panose="020F0502020204030204" pitchFamily="34" charset="0"/>
              </a:rPr>
              <a:t>10</a:t>
            </a:r>
            <a:r>
              <a:rPr lang="en-US" altLang="en-US" sz="2200" dirty="0">
                <a:latin typeface="Calibri" panose="020F0502020204030204" pitchFamily="34" charset="0"/>
              </a:rPr>
              <a:t>(200) &lt;log</a:t>
            </a:r>
            <a:r>
              <a:rPr lang="en-US" altLang="en-US" sz="2200" baseline="-25000" dirty="0">
                <a:latin typeface="Calibri" panose="020F0502020204030204" pitchFamily="34" charset="0"/>
              </a:rPr>
              <a:t>10</a:t>
            </a:r>
            <a:r>
              <a:rPr lang="en-US" altLang="en-US" sz="2200" dirty="0">
                <a:latin typeface="Calibri" panose="020F0502020204030204" pitchFamily="34" charset="0"/>
              </a:rPr>
              <a:t>(1000) =3</a:t>
            </a:r>
          </a:p>
        </p:txBody>
      </p:sp>
    </p:spTree>
    <p:extLst>
      <p:ext uri="{BB962C8B-B14F-4D97-AF65-F5344CB8AC3E}">
        <p14:creationId xmlns:p14="http://schemas.microsoft.com/office/powerpoint/2010/main" val="37526315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– simple rules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Fix </a:t>
            </a:r>
            <a:r>
              <a:rPr lang="de-DE" altLang="en-US" sz="2200" i="1" dirty="0">
                <a:solidFill>
                  <a:srgbClr val="002060"/>
                </a:solidFill>
              </a:rPr>
              <a:t>0 &lt;a &lt; b</a:t>
            </a:r>
            <a:r>
              <a:rPr lang="de-DE" altLang="en-US" sz="2200" dirty="0"/>
              <a:t> (e.g.,  </a:t>
            </a:r>
            <a:r>
              <a:rPr lang="de-DE" altLang="en-US" sz="2200" i="1" dirty="0">
                <a:solidFill>
                  <a:srgbClr val="002060"/>
                </a:solidFill>
              </a:rPr>
              <a:t>a=2, b=4</a:t>
            </a:r>
            <a:r>
              <a:rPr lang="de-DE" altLang="en-US" sz="2200" dirty="0"/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Then </a:t>
            </a:r>
            <a:r>
              <a:rPr lang="de-DE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600" i="1" baseline="33000" dirty="0">
                <a:solidFill>
                  <a:srgbClr val="002060"/>
                </a:solidFill>
              </a:rPr>
              <a:t>2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 =</a:t>
            </a:r>
            <a:r>
              <a:rPr lang="de-DE" altLang="en-US" sz="2200" i="1" dirty="0">
                <a:solidFill>
                  <a:srgbClr val="002060"/>
                </a:solidFill>
              </a:rPr>
              <a:t>O(N</a:t>
            </a:r>
            <a:r>
              <a:rPr lang="en-US" altLang="en-US" sz="2600" i="1" baseline="33000" dirty="0">
                <a:solidFill>
                  <a:srgbClr val="002060"/>
                </a:solidFill>
              </a:rPr>
              <a:t>4</a:t>
            </a:r>
            <a:r>
              <a:rPr lang="de-DE" altLang="en-US" sz="2200" i="1" dirty="0">
                <a:solidFill>
                  <a:srgbClr val="002060"/>
                </a:solidFill>
              </a:rPr>
              <a:t>)</a:t>
            </a:r>
            <a:br>
              <a:rPr lang="de-DE" altLang="en-US" sz="2200" i="1" dirty="0">
                <a:solidFill>
                  <a:srgbClr val="002060"/>
                </a:solidFill>
              </a:rPr>
            </a:br>
            <a:r>
              <a:rPr lang="de-DE" altLang="en-US" sz="2200" dirty="0"/>
              <a:t>But  </a:t>
            </a:r>
            <a:r>
              <a:rPr lang="de-DE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600" i="1" baseline="33000" dirty="0">
                <a:solidFill>
                  <a:srgbClr val="002060"/>
                </a:solidFill>
              </a:rPr>
              <a:t>4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 =</a:t>
            </a:r>
            <a:r>
              <a:rPr lang="de-DE" altLang="en-US" sz="2200" i="1" dirty="0">
                <a:solidFill>
                  <a:srgbClr val="002060"/>
                </a:solidFill>
              </a:rPr>
              <a:t>O(N</a:t>
            </a:r>
            <a:r>
              <a:rPr lang="en-US" altLang="en-US" sz="2600" i="1" baseline="33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) </a:t>
            </a:r>
            <a:r>
              <a:rPr lang="de-DE" altLang="en-US" sz="2200" b="1" i="1" dirty="0">
                <a:solidFill>
                  <a:srgbClr val="FF0000"/>
                </a:solidFill>
              </a:rPr>
              <a:t>does not hold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log(N) </a:t>
            </a:r>
            <a:r>
              <a:rPr lang="de-DE" altLang="en-US" sz="2200" dirty="0"/>
              <a:t>is smaller than any power of </a:t>
            </a:r>
            <a:r>
              <a:rPr lang="de-DE" altLang="en-US" sz="2200" i="1" dirty="0">
                <a:solidFill>
                  <a:srgbClr val="002060"/>
                </a:solidFill>
              </a:rPr>
              <a:t>N</a:t>
            </a:r>
            <a:r>
              <a:rPr lang="de-DE" altLang="en-US" sz="2200" dirty="0"/>
              <a:t>: </a:t>
            </a:r>
            <a:r>
              <a:rPr lang="de-DE" altLang="en-US" sz="2200" i="1" dirty="0">
                <a:solidFill>
                  <a:srgbClr val="002060"/>
                </a:solidFill>
              </a:rPr>
              <a:t>log(N) = O( N</a:t>
            </a:r>
            <a:r>
              <a:rPr lang="en-US" altLang="en-US" sz="2600" i="1" baseline="33000" dirty="0">
                <a:solidFill>
                  <a:srgbClr val="002060"/>
                </a:solidFill>
              </a:rPr>
              <a:t>0.1</a:t>
            </a:r>
            <a:r>
              <a:rPr lang="de-DE" altLang="en-US" sz="2200" i="1" dirty="0">
                <a:solidFill>
                  <a:srgbClr val="002060"/>
                </a:solidFill>
              </a:rPr>
              <a:t>)</a:t>
            </a:r>
            <a:br>
              <a:rPr lang="de-DE" altLang="en-US" sz="2200" i="1" dirty="0">
                <a:solidFill>
                  <a:srgbClr val="002060"/>
                </a:solidFill>
              </a:rPr>
            </a:br>
            <a:endParaRPr lang="de-DE" altLang="en-US" sz="2200" i="1" dirty="0">
              <a:solidFill>
                <a:srgbClr val="002060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log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(N) = log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10</a:t>
            </a:r>
            <a:r>
              <a:rPr lang="de-DE" altLang="en-US" sz="2200" i="1" dirty="0">
                <a:solidFill>
                  <a:srgbClr val="002060"/>
                </a:solidFill>
              </a:rPr>
              <a:t>(N) * log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(10)</a:t>
            </a:r>
            <a:br>
              <a:rPr lang="de-DE" altLang="en-US" sz="2200" i="1" dirty="0">
                <a:solidFill>
                  <a:srgbClr val="002060"/>
                </a:solidFill>
              </a:rPr>
            </a:b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If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2060"/>
                </a:solidFill>
              </a:rPr>
              <a:t>g = O(h)</a:t>
            </a:r>
            <a:r>
              <a:rPr lang="de-DE" altLang="en-US" sz="2200" dirty="0"/>
              <a:t>, then </a:t>
            </a:r>
            <a:r>
              <a:rPr lang="de-DE" altLang="en-US" sz="2200" i="1" dirty="0">
                <a:solidFill>
                  <a:srgbClr val="002060"/>
                </a:solidFill>
              </a:rPr>
              <a:t>f = O(h)</a:t>
            </a:r>
            <a:br>
              <a:rPr lang="de-DE" altLang="en-US" sz="2200" i="1" dirty="0">
                <a:solidFill>
                  <a:srgbClr val="002060"/>
                </a:solidFill>
              </a:rPr>
            </a:br>
            <a:endParaRPr lang="de-DE" altLang="en-US" sz="2200" i="1" dirty="0">
              <a:solidFill>
                <a:srgbClr val="002060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If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, then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</a:t>
            </a:r>
            <a:r>
              <a:rPr lang="de-DE" altLang="en-US" sz="2200" i="1" dirty="0">
                <a:solidFill>
                  <a:srgbClr val="002060"/>
                </a:solidFill>
              </a:rPr>
              <a:t>+f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br>
              <a:rPr lang="de-DE" altLang="en-US" sz="2200" i="1" dirty="0">
                <a:solidFill>
                  <a:srgbClr val="002060"/>
                </a:solidFill>
              </a:rPr>
            </a:br>
            <a:endParaRPr lang="de-DE" altLang="en-US" sz="2200" i="1" dirty="0">
              <a:solidFill>
                <a:srgbClr val="002060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f+g &lt;= 2max(f,g) = O(max(f,g))</a:t>
            </a:r>
          </a:p>
          <a:p>
            <a:pPr marL="0" indent="104775">
              <a:lnSpc>
                <a:spcPct val="95000"/>
              </a:lnSpc>
              <a:buClrTx/>
              <a:buFontTx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922814" y="3703637"/>
            <a:ext cx="3054350" cy="7921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Absolute constant:</a:t>
            </a:r>
            <a:b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</a:b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3&lt;log</a:t>
            </a:r>
            <a:r>
              <a:rPr kumimoji="0" lang="en-US" altLang="en-US" sz="2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2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(10)&lt;4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3236914" y="4038600"/>
            <a:ext cx="1066800" cy="45720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542407" y="4556918"/>
            <a:ext cx="4190999" cy="4310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</a:rPr>
              <a:t>No need to specify the base of log</a:t>
            </a:r>
          </a:p>
        </p:txBody>
      </p:sp>
      <p:cxnSp>
        <p:nvCxnSpPr>
          <p:cNvPr id="7" name="AutoShape 4"/>
          <p:cNvCxnSpPr>
            <a:cxnSpLocks noChangeShapeType="1"/>
            <a:stCxn id="4" idx="1"/>
            <a:endCxn id="5" idx="3"/>
          </p:cNvCxnSpPr>
          <p:nvPr/>
        </p:nvCxnSpPr>
        <p:spPr bwMode="auto">
          <a:xfrm rot="10800000" flipV="1">
            <a:off x="4303714" y="4099718"/>
            <a:ext cx="1619100" cy="167481"/>
          </a:xfrm>
          <a:prstGeom prst="bentConnector3">
            <a:avLst>
              <a:gd name="adj1" fmla="val 50000"/>
            </a:avLst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71993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– simple rules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Claim</a:t>
            </a:r>
            <a:r>
              <a:rPr lang="de-DE" altLang="en-US" sz="2200" dirty="0"/>
              <a:t>: If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 and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, then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</a:t>
            </a:r>
            <a:r>
              <a:rPr lang="de-DE" altLang="en-US" sz="2200" i="1" dirty="0">
                <a:solidFill>
                  <a:srgbClr val="002060"/>
                </a:solidFill>
              </a:rPr>
              <a:t>+f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Proof</a:t>
            </a:r>
            <a:r>
              <a:rPr lang="de-DE" altLang="en-US" sz="2200" dirty="0"/>
              <a:t>: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2060"/>
                </a:solidFill>
              </a:rPr>
              <a:t>1) 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1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 </a:t>
            </a:r>
            <a:r>
              <a:rPr lang="de-DE" altLang="en-US" sz="2200" dirty="0">
                <a:sym typeface="Wingdings" panose="05000000000000000000" pitchFamily="2" charset="2"/>
              </a:rPr>
              <a:t> there is some C</a:t>
            </a:r>
            <a:r>
              <a:rPr lang="de-DE" altLang="en-US" sz="2200" baseline="-25000" dirty="0">
                <a:sym typeface="Wingdings" panose="05000000000000000000" pitchFamily="2" charset="2"/>
              </a:rPr>
              <a:t>1</a:t>
            </a:r>
            <a:r>
              <a:rPr lang="de-DE" altLang="en-US" sz="2200" dirty="0">
                <a:sym typeface="Wingdings" panose="05000000000000000000" pitchFamily="2" charset="2"/>
              </a:rPr>
              <a:t> such that f</a:t>
            </a:r>
            <a:r>
              <a:rPr lang="de-DE" altLang="en-US" sz="2200" baseline="-25000" dirty="0">
                <a:sym typeface="Wingdings" panose="05000000000000000000" pitchFamily="2" charset="2"/>
              </a:rPr>
              <a:t>1</a:t>
            </a:r>
            <a:r>
              <a:rPr lang="de-DE" altLang="en-US" sz="2200" dirty="0">
                <a:sym typeface="Wingdings" panose="05000000000000000000" pitchFamily="2" charset="2"/>
              </a:rPr>
              <a:t>(n) &lt; C</a:t>
            </a:r>
            <a:r>
              <a:rPr lang="de-DE" altLang="en-US" sz="2200" baseline="-25000" dirty="0">
                <a:sym typeface="Wingdings" panose="05000000000000000000" pitchFamily="2" charset="2"/>
              </a:rPr>
              <a:t>1</a:t>
            </a:r>
            <a:r>
              <a:rPr lang="de-DE" altLang="en-US" sz="2200" dirty="0">
                <a:sym typeface="Wingdings" panose="05000000000000000000" pitchFamily="2" charset="2"/>
              </a:rPr>
              <a:t>*g(n) for all n&gt;N</a:t>
            </a:r>
            <a:r>
              <a:rPr lang="de-DE" altLang="en-US" sz="2200" baseline="-25000" dirty="0">
                <a:sym typeface="Wingdings" panose="05000000000000000000" pitchFamily="2" charset="2"/>
              </a:rPr>
              <a:t>1</a:t>
            </a:r>
            <a:br>
              <a:rPr lang="de-DE" altLang="en-US" sz="2200" baseline="-25000" dirty="0">
                <a:sym typeface="Wingdings" panose="05000000000000000000" pitchFamily="2" charset="2"/>
              </a:rPr>
            </a:br>
            <a:r>
              <a:rPr lang="de-DE" altLang="en-US" sz="2200" baseline="-25000" dirty="0">
                <a:sym typeface="Wingdings" panose="05000000000000000000" pitchFamily="2" charset="2"/>
              </a:rPr>
              <a:t>						</a:t>
            </a:r>
            <a:r>
              <a:rPr lang="de-DE" altLang="en-US" sz="2200" dirty="0">
                <a:sym typeface="Wingdings" panose="05000000000000000000" pitchFamily="2" charset="2"/>
              </a:rPr>
              <a:t>for some starting point N</a:t>
            </a:r>
            <a:r>
              <a:rPr lang="de-DE" altLang="en-US" sz="2200" baseline="-25000" dirty="0">
                <a:sym typeface="Wingdings" panose="05000000000000000000" pitchFamily="2" charset="2"/>
              </a:rPr>
              <a:t>1</a:t>
            </a:r>
            <a:r>
              <a:rPr lang="de-DE" altLang="en-US" sz="2200" dirty="0">
                <a:sym typeface="Wingdings" panose="05000000000000000000" pitchFamily="2" charset="2"/>
              </a:rPr>
              <a:t>.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2) </a:t>
            </a:r>
            <a:r>
              <a:rPr lang="de-DE" altLang="en-US" sz="2200" i="1" dirty="0">
                <a:solidFill>
                  <a:srgbClr val="002060"/>
                </a:solidFill>
              </a:rPr>
              <a:t>f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= O(g)</a:t>
            </a:r>
            <a:r>
              <a:rPr lang="de-DE" altLang="en-US" sz="2200" dirty="0"/>
              <a:t> </a:t>
            </a:r>
            <a:r>
              <a:rPr lang="de-DE" altLang="en-US" sz="2200" dirty="0">
                <a:sym typeface="Wingdings" panose="05000000000000000000" pitchFamily="2" charset="2"/>
              </a:rPr>
              <a:t> there is some C</a:t>
            </a:r>
            <a:r>
              <a:rPr lang="de-DE" altLang="en-US" sz="2200" baseline="-25000" dirty="0">
                <a:sym typeface="Wingdings" panose="05000000000000000000" pitchFamily="2" charset="2"/>
              </a:rPr>
              <a:t>2</a:t>
            </a:r>
            <a:r>
              <a:rPr lang="de-DE" altLang="en-US" sz="2200" dirty="0">
                <a:sym typeface="Wingdings" panose="05000000000000000000" pitchFamily="2" charset="2"/>
              </a:rPr>
              <a:t> such that f</a:t>
            </a:r>
            <a:r>
              <a:rPr lang="de-DE" altLang="en-US" sz="2200" baseline="-25000" dirty="0">
                <a:sym typeface="Wingdings" panose="05000000000000000000" pitchFamily="2" charset="2"/>
              </a:rPr>
              <a:t>2</a:t>
            </a:r>
            <a:r>
              <a:rPr lang="de-DE" altLang="en-US" sz="2200" dirty="0">
                <a:sym typeface="Wingdings" panose="05000000000000000000" pitchFamily="2" charset="2"/>
              </a:rPr>
              <a:t>(n) &lt; C</a:t>
            </a:r>
            <a:r>
              <a:rPr lang="de-DE" altLang="en-US" sz="2200" baseline="-25000" dirty="0">
                <a:sym typeface="Wingdings" panose="05000000000000000000" pitchFamily="2" charset="2"/>
              </a:rPr>
              <a:t>2</a:t>
            </a:r>
            <a:r>
              <a:rPr lang="de-DE" altLang="en-US" sz="2200" dirty="0">
                <a:sym typeface="Wingdings" panose="05000000000000000000" pitchFamily="2" charset="2"/>
              </a:rPr>
              <a:t>*g(n) for all n&gt;N</a:t>
            </a:r>
            <a:r>
              <a:rPr lang="de-DE" altLang="en-US" sz="2200" baseline="-25000" dirty="0">
                <a:sym typeface="Wingdings" panose="05000000000000000000" pitchFamily="2" charset="2"/>
              </a:rPr>
              <a:t>2</a:t>
            </a:r>
            <a:br>
              <a:rPr lang="de-DE" altLang="en-US" sz="2200" baseline="-25000" dirty="0">
                <a:sym typeface="Wingdings" panose="05000000000000000000" pitchFamily="2" charset="2"/>
              </a:rPr>
            </a:br>
            <a:r>
              <a:rPr lang="de-DE" altLang="en-US" sz="2200" baseline="-25000" dirty="0">
                <a:sym typeface="Wingdings" panose="05000000000000000000" pitchFamily="2" charset="2"/>
              </a:rPr>
              <a:t>						</a:t>
            </a:r>
            <a:r>
              <a:rPr lang="de-DE" altLang="en-US" sz="2200" dirty="0">
                <a:sym typeface="Wingdings" panose="05000000000000000000" pitchFamily="2" charset="2"/>
              </a:rPr>
              <a:t>for some starting point N</a:t>
            </a:r>
            <a:r>
              <a:rPr lang="de-DE" altLang="en-US" sz="2200" baseline="-25000" dirty="0">
                <a:sym typeface="Wingdings" panose="05000000000000000000" pitchFamily="2" charset="2"/>
              </a:rPr>
              <a:t>2</a:t>
            </a:r>
            <a:r>
              <a:rPr lang="de-DE" altLang="en-US" sz="2200" dirty="0">
                <a:sym typeface="Wingdings" panose="05000000000000000000" pitchFamily="2" charset="2"/>
              </a:rPr>
              <a:t>.</a:t>
            </a:r>
            <a:endParaRPr lang="de-DE" altLang="en-US" sz="2200" dirty="0"/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---------------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</a:t>
            </a:r>
            <a:r>
              <a:rPr lang="de-DE" altLang="en-US" sz="2200" dirty="0">
                <a:solidFill>
                  <a:srgbClr val="FF0000"/>
                </a:solidFill>
              </a:rPr>
              <a:t>C</a:t>
            </a:r>
            <a:r>
              <a:rPr lang="de-DE" altLang="en-US" sz="2200" dirty="0"/>
              <a:t> = C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+ C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, and let </a:t>
            </a:r>
            <a:r>
              <a:rPr lang="de-DE" altLang="en-US" sz="2200" dirty="0">
                <a:solidFill>
                  <a:srgbClr val="FF0000"/>
                </a:solidFill>
              </a:rPr>
              <a:t>N</a:t>
            </a:r>
            <a:r>
              <a:rPr lang="de-DE" altLang="en-US" sz="2200" dirty="0"/>
              <a:t> = max(N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,N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)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Then f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(n)+f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(n) &lt;  C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*g(n) + C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*g(n) = (C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+C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) * g(n) = </a:t>
            </a:r>
            <a:r>
              <a:rPr lang="de-DE" altLang="en-US" sz="2200" dirty="0">
                <a:solidFill>
                  <a:srgbClr val="FF0000"/>
                </a:solidFill>
              </a:rPr>
              <a:t>C</a:t>
            </a:r>
            <a:r>
              <a:rPr lang="de-DE" altLang="en-US" sz="2200" dirty="0"/>
              <a:t> * g(n)</a:t>
            </a:r>
            <a:br>
              <a:rPr lang="de-DE" altLang="en-US" sz="2200" dirty="0"/>
            </a:br>
            <a:r>
              <a:rPr lang="de-DE" altLang="en-US" sz="2200" dirty="0"/>
              <a:t>			for all n &gt; </a:t>
            </a:r>
            <a:r>
              <a:rPr lang="de-DE" altLang="en-US" sz="2200" dirty="0">
                <a:solidFill>
                  <a:srgbClr val="FF0000"/>
                </a:solidFill>
              </a:rPr>
              <a:t>N</a:t>
            </a:r>
            <a:r>
              <a:rPr lang="de-DE" altLang="en-US" sz="2200" dirty="0"/>
              <a:t>. 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Therefore, f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+f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 = O(g)</a:t>
            </a:r>
          </a:p>
        </p:txBody>
      </p:sp>
    </p:spTree>
    <p:extLst>
      <p:ext uri="{BB962C8B-B14F-4D97-AF65-F5344CB8AC3E}">
        <p14:creationId xmlns:p14="http://schemas.microsoft.com/office/powerpoint/2010/main" val="19311281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Big-O notation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Sort the functions in the increasing order: 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1</a:t>
            </a:r>
            <a:r>
              <a:rPr lang="de-DE" altLang="en-US" sz="2200" dirty="0"/>
              <a:t>(N) = N</a:t>
            </a:r>
            <a:r>
              <a:rPr lang="en-US" altLang="en-US" sz="2200" baseline="33000" dirty="0"/>
              <a:t>2</a:t>
            </a:r>
            <a:r>
              <a:rPr lang="de-DE" altLang="en-US" sz="2200" dirty="0"/>
              <a:t> + 100N					// O(N</a:t>
            </a:r>
            <a:r>
              <a:rPr lang="de-DE" altLang="en-US" sz="2200" baseline="30000" dirty="0"/>
              <a:t>2</a:t>
            </a:r>
            <a:r>
              <a:rPr lang="de-DE" altLang="en-US" sz="2200" dirty="0"/>
              <a:t>)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2</a:t>
            </a:r>
            <a:r>
              <a:rPr lang="de-DE" altLang="en-US" sz="2200" dirty="0"/>
              <a:t>(N) = 2</a:t>
            </a:r>
            <a:r>
              <a:rPr lang="en-US" altLang="en-US" sz="2200" baseline="33000" dirty="0"/>
              <a:t>N</a:t>
            </a:r>
            <a:r>
              <a:rPr lang="de-DE" altLang="en-US" sz="2200" dirty="0"/>
              <a:t> + N</a:t>
            </a:r>
            <a:r>
              <a:rPr lang="en-US" altLang="en-US" sz="2200" baseline="33000" dirty="0"/>
              <a:t>6</a:t>
            </a:r>
            <a:r>
              <a:rPr lang="de-DE" altLang="en-US" sz="2200" dirty="0"/>
              <a:t> + 100N			// O(2</a:t>
            </a:r>
            <a:r>
              <a:rPr lang="de-DE" altLang="en-US" sz="2200" baseline="30000" dirty="0"/>
              <a:t>N</a:t>
            </a:r>
            <a:r>
              <a:rPr lang="de-DE" altLang="en-US" sz="2200" dirty="0"/>
              <a:t>)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3</a:t>
            </a:r>
            <a:r>
              <a:rPr lang="de-DE" altLang="en-US" sz="2200" dirty="0"/>
              <a:t>(N) = N</a:t>
            </a:r>
            <a:r>
              <a:rPr lang="en-US" altLang="en-US" sz="2200" baseline="33000" dirty="0"/>
              <a:t>3 </a:t>
            </a:r>
            <a:r>
              <a:rPr lang="de-DE" altLang="en-US" sz="2200" dirty="0"/>
              <a:t>log(N) + 400N</a:t>
            </a:r>
            <a:r>
              <a:rPr lang="en-US" altLang="en-US" sz="2200" baseline="33000" dirty="0"/>
              <a:t>2			</a:t>
            </a:r>
            <a:r>
              <a:rPr lang="en-US" altLang="en-US" sz="2200" dirty="0"/>
              <a:t>// O(N</a:t>
            </a:r>
            <a:r>
              <a:rPr lang="en-US" altLang="en-US" sz="2200" baseline="30000" dirty="0"/>
              <a:t>3</a:t>
            </a:r>
            <a:r>
              <a:rPr lang="en-US" altLang="en-US" sz="2200" dirty="0"/>
              <a:t>log(N))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4</a:t>
            </a:r>
            <a:r>
              <a:rPr lang="de-DE" altLang="en-US" sz="2200" dirty="0"/>
              <a:t>(N) = 2N</a:t>
            </a:r>
            <a:r>
              <a:rPr lang="en-US" altLang="en-US" sz="2200" baseline="33000" dirty="0"/>
              <a:t>3</a:t>
            </a:r>
            <a:r>
              <a:rPr lang="de-DE" altLang="en-US" sz="2200" dirty="0"/>
              <a:t> + 100N + 10</a:t>
            </a:r>
            <a:r>
              <a:rPr lang="en-US" altLang="en-US" sz="2200" baseline="33000" dirty="0"/>
              <a:t>8		</a:t>
            </a:r>
            <a:r>
              <a:rPr lang="de-DE" altLang="en-US" sz="2200" dirty="0"/>
              <a:t> 	// O(N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)</a:t>
            </a:r>
            <a:endParaRPr lang="en-US" altLang="en-US" sz="2200" dirty="0"/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5</a:t>
            </a:r>
            <a:r>
              <a:rPr lang="de-DE" altLang="en-US" sz="2200" dirty="0"/>
              <a:t>(N) = (log(N))</a:t>
            </a:r>
            <a:r>
              <a:rPr lang="en-US" altLang="en-US" sz="2200" baseline="33000" dirty="0"/>
              <a:t>15</a:t>
            </a:r>
            <a:r>
              <a:rPr lang="en-US" altLang="en-US" sz="2200" dirty="0"/>
              <a:t>					// </a:t>
            </a:r>
            <a:r>
              <a:rPr lang="de-DE" altLang="en-US" sz="2200" dirty="0"/>
              <a:t>O (log(N))</a:t>
            </a:r>
            <a:r>
              <a:rPr lang="en-US" altLang="en-US" sz="2200" baseline="33000" dirty="0"/>
              <a:t>15</a:t>
            </a:r>
            <a:r>
              <a:rPr lang="de-DE" altLang="en-US" sz="2200" dirty="0"/>
              <a:t>)</a:t>
            </a:r>
            <a:endParaRPr lang="en-US" altLang="en-US" sz="2200" dirty="0"/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6</a:t>
            </a:r>
            <a:r>
              <a:rPr lang="de-DE" altLang="en-US" sz="2200" dirty="0"/>
              <a:t>(N) = 99N + log(N) + 4</a:t>
            </a:r>
            <a:r>
              <a:rPr lang="en-US" altLang="en-US" sz="2200" baseline="33000" dirty="0"/>
              <a:t>N			</a:t>
            </a:r>
            <a:r>
              <a:rPr lang="en-US" altLang="en-US" sz="2200" dirty="0"/>
              <a:t>// O(</a:t>
            </a:r>
            <a:r>
              <a:rPr lang="de-DE" altLang="en-US" sz="2200" dirty="0"/>
              <a:t>4</a:t>
            </a:r>
            <a:r>
              <a:rPr lang="en-US" altLang="en-US" sz="2200" baseline="33000" dirty="0"/>
              <a:t>N</a:t>
            </a:r>
            <a:r>
              <a:rPr lang="en-US" altLang="en-US" sz="2200" dirty="0"/>
              <a:t>)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7</a:t>
            </a:r>
            <a:r>
              <a:rPr lang="de-DE" altLang="en-US" sz="2200" dirty="0"/>
              <a:t>(N) = N log(N) + 100N			// O (N log(N))</a:t>
            </a:r>
          </a:p>
          <a:p>
            <a:pPr marL="1479550" lvl="1" indent="-565150">
              <a:buFont typeface="Times New Roman" panose="02020603050405020304" pitchFamily="18" charset="0"/>
              <a:buChar char="–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</a:t>
            </a:r>
            <a:r>
              <a:rPr lang="de-DE" altLang="en-US" sz="2200" baseline="-33000" dirty="0"/>
              <a:t>8</a:t>
            </a:r>
            <a:r>
              <a:rPr lang="de-DE" altLang="en-US" sz="2200" dirty="0"/>
              <a:t>(N) = log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(N/2)					// log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(N) – log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(2) = log(N)-1</a:t>
            </a:r>
          </a:p>
          <a:p>
            <a:pPr marL="639763" indent="-528638">
              <a:lnSpc>
                <a:spcPct val="95000"/>
              </a:lnSpc>
              <a:buClrTx/>
              <a:buFontTx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br>
              <a:rPr lang="de-DE" altLang="en-US" sz="2200" dirty="0"/>
            </a:br>
            <a:r>
              <a:rPr lang="de-DE" altLang="en-US" sz="2200" dirty="0"/>
              <a:t>f</a:t>
            </a:r>
            <a:r>
              <a:rPr lang="de-DE" altLang="en-US" sz="2200" baseline="-25000" dirty="0"/>
              <a:t>8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5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7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1</a:t>
            </a:r>
            <a:r>
              <a:rPr lang="de-DE" altLang="en-US" sz="2200" dirty="0"/>
              <a:t> &lt;  f</a:t>
            </a:r>
            <a:r>
              <a:rPr lang="de-DE" altLang="en-US" sz="2200" baseline="-25000" dirty="0"/>
              <a:t>4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3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2</a:t>
            </a:r>
            <a:r>
              <a:rPr lang="de-DE" altLang="en-US" sz="2200" dirty="0"/>
              <a:t> &lt; f</a:t>
            </a:r>
            <a:r>
              <a:rPr lang="de-DE" altLang="en-US" sz="2200" baseline="-25000" dirty="0"/>
              <a:t>6</a:t>
            </a:r>
          </a:p>
          <a:p>
            <a:pPr marL="639763" indent="-528638">
              <a:lnSpc>
                <a:spcPct val="95000"/>
              </a:lnSpc>
              <a:buClrTx/>
              <a:buFontTx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Go to https://www.desmos.com/ and draw all these functions</a:t>
            </a:r>
          </a:p>
        </p:txBody>
      </p:sp>
    </p:spTree>
    <p:extLst>
      <p:ext uri="{BB962C8B-B14F-4D97-AF65-F5344CB8AC3E}">
        <p14:creationId xmlns:p14="http://schemas.microsoft.com/office/powerpoint/2010/main" val="24310666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Big-O notation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/>
              <a:t>Prove</a:t>
            </a:r>
            <a:r>
              <a:rPr lang="en-US" altLang="en-US" sz="2200" dirty="0"/>
              <a:t> log</a:t>
            </a:r>
            <a:r>
              <a:rPr lang="en-US" altLang="en-US" sz="2200" baseline="-25000" dirty="0"/>
              <a:t>10</a:t>
            </a:r>
            <a:r>
              <a:rPr lang="en-US" altLang="en-US" sz="2200" dirty="0"/>
              <a:t>(N)</a:t>
            </a:r>
            <a:r>
              <a:rPr lang="en-US" altLang="en-US" sz="2200" baseline="30000" dirty="0"/>
              <a:t>3</a:t>
            </a:r>
            <a:r>
              <a:rPr lang="en-US" altLang="en-US" sz="2200" dirty="0"/>
              <a:t> &lt;&lt; N  for large enough N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744812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Search algorithms</a:t>
            </a:r>
          </a:p>
        </p:txBody>
      </p:sp>
    </p:spTree>
    <p:extLst>
      <p:ext uri="{BB962C8B-B14F-4D97-AF65-F5344CB8AC3E}">
        <p14:creationId xmlns:p14="http://schemas.microsoft.com/office/powerpoint/2010/main" val="38922246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array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Goal</a:t>
            </a:r>
            <a:r>
              <a:rPr lang="de-DE" altLang="en-US" sz="2200" dirty="0"/>
              <a:t>: Search for a given element in an array.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Q</a:t>
            </a:r>
            <a:r>
              <a:rPr lang="de-DE" altLang="en-US" sz="2200" dirty="0"/>
              <a:t>: do we have any information about the array?</a:t>
            </a:r>
          </a:p>
        </p:txBody>
      </p:sp>
    </p:spTree>
    <p:extLst>
      <p:ext uri="{BB962C8B-B14F-4D97-AF65-F5344CB8AC3E}">
        <p14:creationId xmlns:p14="http://schemas.microsoft.com/office/powerpoint/2010/main" val="10974929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an unsorted array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If we do not know how the elements are arranged in the array, we can use a linear search (</a:t>
            </a:r>
            <a:r>
              <a:rPr lang="en-US" alt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loop</a:t>
            </a:r>
            <a:r>
              <a:rPr lang="en-US" altLang="en-US" sz="2200" dirty="0"/>
              <a:t>), iterating over all elements in the array one after another.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000" dirty="0">
                <a:solidFill>
                  <a:schemeClr val="tx2"/>
                </a:solidFill>
              </a:rPr>
              <a:t>	for </a:t>
            </a:r>
            <a:r>
              <a:rPr lang="en-US" altLang="en-US" sz="2000" dirty="0" err="1">
                <a:solidFill>
                  <a:schemeClr val="tx2"/>
                </a:solidFill>
              </a:rPr>
              <a:t>i</a:t>
            </a:r>
            <a:r>
              <a:rPr lang="en-US" altLang="en-US" sz="2000" dirty="0">
                <a:solidFill>
                  <a:schemeClr val="tx2"/>
                </a:solidFill>
              </a:rPr>
              <a:t>=0…n-1</a:t>
            </a:r>
            <a:br>
              <a:rPr lang="en-US" altLang="en-US" sz="2000" dirty="0">
                <a:solidFill>
                  <a:schemeClr val="tx2"/>
                </a:solidFill>
              </a:rPr>
            </a:br>
            <a:r>
              <a:rPr lang="en-US" altLang="en-US" sz="2000" dirty="0">
                <a:solidFill>
                  <a:schemeClr val="tx2"/>
                </a:solidFill>
              </a:rPr>
              <a:t>			if (array[</a:t>
            </a:r>
            <a:r>
              <a:rPr lang="en-US" altLang="en-US" sz="2000" dirty="0" err="1">
                <a:solidFill>
                  <a:schemeClr val="tx2"/>
                </a:solidFill>
              </a:rPr>
              <a:t>i</a:t>
            </a:r>
            <a:r>
              <a:rPr lang="en-US" altLang="en-US" sz="2000" dirty="0">
                <a:solidFill>
                  <a:schemeClr val="tx2"/>
                </a:solidFill>
              </a:rPr>
              <a:t>] == </a:t>
            </a:r>
            <a:r>
              <a:rPr lang="en-US" altLang="en-US" sz="2000" dirty="0" err="1">
                <a:solidFill>
                  <a:schemeClr val="tx2"/>
                </a:solidFill>
              </a:rPr>
              <a:t>elt</a:t>
            </a:r>
            <a:r>
              <a:rPr lang="en-US" altLang="en-US" sz="2000" dirty="0">
                <a:solidFill>
                  <a:schemeClr val="tx2"/>
                </a:solidFill>
              </a:rPr>
              <a:t>)</a:t>
            </a:r>
            <a:br>
              <a:rPr lang="en-US" altLang="en-US" sz="2000" dirty="0">
                <a:solidFill>
                  <a:schemeClr val="tx2"/>
                </a:solidFill>
              </a:rPr>
            </a:br>
            <a:r>
              <a:rPr lang="en-US" altLang="en-US" sz="2000" dirty="0">
                <a:solidFill>
                  <a:schemeClr val="tx2"/>
                </a:solidFill>
              </a:rPr>
              <a:t>				return </a:t>
            </a:r>
            <a:r>
              <a:rPr lang="en-US" altLang="en-US" sz="2000" dirty="0" err="1">
                <a:solidFill>
                  <a:schemeClr val="tx2"/>
                </a:solidFill>
              </a:rPr>
              <a:t>i</a:t>
            </a:r>
            <a:br>
              <a:rPr lang="en-US" altLang="en-US" sz="2000" dirty="0">
                <a:solidFill>
                  <a:schemeClr val="tx2"/>
                </a:solidFill>
              </a:rPr>
            </a:br>
            <a:r>
              <a:rPr lang="en-US" altLang="en-US" sz="2000" dirty="0">
                <a:solidFill>
                  <a:schemeClr val="tx2"/>
                </a:solidFill>
              </a:rPr>
              <a:t>	return -1 // means </a:t>
            </a:r>
            <a:r>
              <a:rPr lang="en-US" altLang="en-US" sz="2000" dirty="0" err="1">
                <a:solidFill>
                  <a:schemeClr val="tx2"/>
                </a:solidFill>
              </a:rPr>
              <a:t>elt</a:t>
            </a:r>
            <a:r>
              <a:rPr lang="en-US" altLang="en-US" sz="2000" dirty="0">
                <a:solidFill>
                  <a:schemeClr val="tx2"/>
                </a:solidFill>
              </a:rPr>
              <a:t> is not in the array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In the worst case, the element we are looking for may be the last element in the array, or may not be in the array at all.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Therefore, </a:t>
            </a:r>
            <a:r>
              <a:rPr lang="en-US" altLang="en-US" sz="2200" dirty="0"/>
              <a:t>if the array contains 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dirty="0"/>
              <a:t> elements </a:t>
            </a:r>
            <a:r>
              <a:rPr lang="en-US" altLang="en-US" sz="2200" dirty="0">
                <a:cs typeface="Times New Roman" panose="02020603050405020304" pitchFamily="18" charset="0"/>
              </a:rPr>
              <a:t>the running time of the search is </a:t>
            </a:r>
            <a:r>
              <a:rPr lang="en-US" altLang="en-US" sz="2200" i="1" dirty="0">
                <a:solidFill>
                  <a:srgbClr val="002060"/>
                </a:solidFill>
                <a:cs typeface="Times New Roman" panose="02020603050405020304" pitchFamily="18" charset="0"/>
              </a:rPr>
              <a:t>linear in n: say 2n or 3n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We say the running time is </a:t>
            </a:r>
            <a:r>
              <a:rPr lang="en-US" altLang="en-US" sz="2200" i="1" dirty="0">
                <a:solidFill>
                  <a:srgbClr val="002060"/>
                </a:solidFill>
                <a:cs typeface="Times New Roman" panose="02020603050405020304" pitchFamily="18" charset="0"/>
              </a:rPr>
              <a:t>O(n)</a:t>
            </a:r>
            <a:r>
              <a:rPr lang="en-US" altLang="en-US" sz="2200" dirty="0">
                <a:cs typeface="Times New Roman" panose="02020603050405020304" pitchFamily="18" charset="0"/>
              </a:rPr>
              <a:t>.</a:t>
            </a:r>
          </a:p>
          <a:p>
            <a:pPr marL="6350" indent="0"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>
              <a:cs typeface="Times New Roman" panose="02020603050405020304" pitchFamily="18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1E1513-B787-465F-A797-1EF932638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312" y="5955809"/>
            <a:ext cx="3891361" cy="80217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Why isn’t the runtime </a:t>
            </a:r>
            <a:r>
              <a:rPr lang="en-US" altLang="en-US" sz="2000" i="1" dirty="0">
                <a:latin typeface="+mj-lt"/>
              </a:rPr>
              <a:t>exactly</a:t>
            </a:r>
            <a:r>
              <a:rPr lang="en-US" altLang="en-US" sz="2000" dirty="0">
                <a:latin typeface="+mj-lt"/>
              </a:rPr>
              <a:t> n?</a:t>
            </a:r>
          </a:p>
        </p:txBody>
      </p:sp>
    </p:spTree>
    <p:extLst>
      <p:ext uri="{BB962C8B-B14F-4D97-AF65-F5344CB8AC3E}">
        <p14:creationId xmlns:p14="http://schemas.microsoft.com/office/powerpoint/2010/main" val="32924728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 sorted array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If the array is </a:t>
            </a:r>
            <a:r>
              <a:rPr lang="en-US" altLang="en-US" sz="2400" u="sng" dirty="0"/>
              <a:t>sorted</a:t>
            </a:r>
            <a:r>
              <a:rPr lang="en-US" altLang="en-US" sz="2400" dirty="0"/>
              <a:t>, then searching for an element in the array becomes easier.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For example, when looking for a word in a dictionary, we do not go through the entire dictionary.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We use the fact that the dictionary is sorted to quickly find the word we are looking for.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4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i="1" u="sng" dirty="0"/>
              <a:t>Idea:</a:t>
            </a:r>
            <a:r>
              <a:rPr lang="en-US" altLang="en-US" sz="2400" b="1" dirty="0"/>
              <a:t> divide and conquer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- Divide: cut the array into 2 roughly equal pieces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- Use the fact that the array is sorted:</a:t>
            </a:r>
            <a:br>
              <a:rPr lang="en-US" altLang="en-US" sz="2200" dirty="0"/>
            </a:br>
            <a:r>
              <a:rPr lang="en-US" altLang="en-US" sz="2200" dirty="0"/>
              <a:t>			search in only one of the pieces.</a:t>
            </a:r>
          </a:p>
        </p:txBody>
      </p:sp>
    </p:spTree>
    <p:extLst>
      <p:ext uri="{BB962C8B-B14F-4D97-AF65-F5344CB8AC3E}">
        <p14:creationId xmlns:p14="http://schemas.microsoft.com/office/powerpoint/2010/main" val="19185337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Binary search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/>
              <a:t>Input: A sorted array, an element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/>
              <a:t>Output: Index of the element in the array (or N/A)</a:t>
            </a:r>
            <a:endParaRPr lang="en-US" altLang="en-US" sz="2200" dirty="0"/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1. Compute the midpoint of the array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2. If array[midpoint] == element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2.1 Return midpoint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3. Else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3.1 If array[midpoint] &gt; element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	3.1.1 Search in the left half of the array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3.2 Else </a:t>
            </a:r>
            <a:r>
              <a:rPr lang="en-US" altLang="en-US" sz="1800" i="1" dirty="0">
                <a:solidFill>
                  <a:schemeClr val="tx1"/>
                </a:solidFill>
              </a:rPr>
              <a:t>// array[midpoint] &lt; element</a:t>
            </a:r>
            <a:br>
              <a:rPr lang="en-US" altLang="en-US" sz="2200" i="1" dirty="0">
                <a:solidFill>
                  <a:schemeClr val="tx1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	3.2.1 Search in the right half of the array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}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340247" y="1494129"/>
            <a:ext cx="4495800" cy="104503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b="1" u="sng" dirty="0">
                <a:latin typeface="+mj-lt"/>
              </a:rPr>
              <a:t>Running time for array of length N</a:t>
            </a:r>
            <a:r>
              <a:rPr lang="en-US" altLang="en-US" sz="2000" dirty="0">
                <a:latin typeface="+mj-lt"/>
              </a:rPr>
              <a:t>: Denote the running time by T(N)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954712" y="3450851"/>
            <a:ext cx="3427579" cy="62853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Checking if statements: O(1)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275410" y="4297899"/>
            <a:ext cx="2560637" cy="46716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Recursion:  T(N/2)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469272" y="6234116"/>
            <a:ext cx="3357980" cy="7425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Total: T(N) = T(N/2) + O(1)</a:t>
            </a:r>
          </a:p>
        </p:txBody>
      </p:sp>
      <p:cxnSp>
        <p:nvCxnSpPr>
          <p:cNvPr id="8" name="AutoShape 4"/>
          <p:cNvCxnSpPr>
            <a:cxnSpLocks noChangeShapeType="1"/>
            <a:stCxn id="29701" idx="1"/>
            <a:endCxn id="9" idx="0"/>
          </p:cNvCxnSpPr>
          <p:nvPr/>
        </p:nvCxnSpPr>
        <p:spPr bwMode="auto">
          <a:xfrm rot="10800000" flipV="1">
            <a:off x="4950486" y="4531478"/>
            <a:ext cx="2324924" cy="286383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" name="Rounded Rectangle 8"/>
          <p:cNvSpPr/>
          <p:nvPr/>
        </p:nvSpPr>
        <p:spPr bwMode="auto">
          <a:xfrm>
            <a:off x="2962290" y="4817862"/>
            <a:ext cx="3976391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AutoShape 4"/>
          <p:cNvCxnSpPr>
            <a:cxnSpLocks noChangeShapeType="1"/>
            <a:stCxn id="29701" idx="2"/>
            <a:endCxn id="17" idx="3"/>
          </p:cNvCxnSpPr>
          <p:nvPr/>
        </p:nvCxnSpPr>
        <p:spPr bwMode="auto">
          <a:xfrm rot="5400000">
            <a:off x="7324723" y="4475837"/>
            <a:ext cx="941785" cy="1520228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7" name="Rounded Rectangle 16"/>
          <p:cNvSpPr/>
          <p:nvPr/>
        </p:nvSpPr>
        <p:spPr bwMode="auto">
          <a:xfrm>
            <a:off x="2938462" y="5524764"/>
            <a:ext cx="4097039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61483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9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Measuring performance of algorithms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497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Binary search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>
                <a:latin typeface="+mn-lt"/>
              </a:rPr>
              <a:t>Analyzing the running time T(N)</a:t>
            </a:r>
            <a:r>
              <a:rPr lang="en-US" altLang="en-US" sz="2200" dirty="0">
                <a:latin typeface="+mn-lt"/>
              </a:rPr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latin typeface="+mn-lt"/>
              </a:rPr>
              <a:t>The recursion formula is 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</a:rPr>
              <a:t>T(N) = T(N/2) + O(1)</a:t>
            </a:r>
            <a:r>
              <a:rPr lang="en-US" altLang="en-US" sz="2200" dirty="0">
                <a:latin typeface="+mn-lt"/>
              </a:rPr>
              <a:t>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latin typeface="+mn-lt"/>
              </a:rPr>
              <a:t>How do we solve it?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</a:rPr>
              <a:t>				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T(N) 	= T(N/2) + 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				= T(N/4) + 2*C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				= T(N/8) + 3*C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				= …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</a:t>
            </a:r>
            <a:r>
              <a:rPr lang="en-US" altLang="en-US" sz="2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[For </a:t>
            </a:r>
            <a:r>
              <a:rPr lang="en-US" altLang="en-US" sz="2200" dirty="0" err="1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 &gt; 0]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= T(N/2</a:t>
            </a:r>
            <a:r>
              <a:rPr lang="en-US" altLang="en-US" sz="2200" i="1" baseline="330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) + </a:t>
            </a:r>
            <a:r>
              <a:rPr lang="en-US" altLang="en-US" sz="2200" i="1" dirty="0" err="1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*C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[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for </a:t>
            </a:r>
            <a:r>
              <a:rPr lang="en-US" altLang="en-US" sz="2200" i="1" dirty="0" err="1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 = log</a:t>
            </a:r>
            <a:r>
              <a:rPr lang="en-US" altLang="en-US" sz="2200" i="1" baseline="-250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(N)</a:t>
            </a:r>
            <a:r>
              <a:rPr lang="en-US" altLang="en-US" sz="2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]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= T(1) + log</a:t>
            </a:r>
            <a:r>
              <a:rPr lang="en-US" altLang="en-US" sz="2200" i="1" baseline="-250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(N)*C 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						= O(log(N))</a:t>
            </a:r>
            <a:r>
              <a:rPr lang="en-US" altLang="en-US" sz="2200" dirty="0">
                <a:latin typeface="+mn-lt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1833774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Advantages: really fast!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Requirements: the array must be sorted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000" dirty="0"/>
              <a:t>If the array is dynamic, this can be expensive.</a:t>
            </a:r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000" dirty="0"/>
              <a:t>For example, if we need to insert new values into the array	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4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u="sng" dirty="0"/>
              <a:t>Homework</a:t>
            </a:r>
            <a:r>
              <a:rPr lang="en-US" altLang="en-US" sz="2400" dirty="0"/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1) write a recursive/non-recursive version of binary search.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	</a:t>
            </a:r>
            <a:r>
              <a:rPr lang="en-US" altLang="en-US" sz="2400" i="1" dirty="0"/>
              <a:t>int </a:t>
            </a:r>
            <a:r>
              <a:rPr lang="en-US" altLang="en-US" sz="2400" i="1" dirty="0" err="1"/>
              <a:t>binary_search</a:t>
            </a:r>
            <a:r>
              <a:rPr lang="en-US" altLang="en-US" sz="2400" i="1" dirty="0"/>
              <a:t>(int* </a:t>
            </a:r>
            <a:r>
              <a:rPr lang="en-US" altLang="en-US" sz="2400" i="1" dirty="0" err="1">
                <a:solidFill>
                  <a:srgbClr val="0F0FCF"/>
                </a:solidFill>
              </a:rPr>
              <a:t>ar</a:t>
            </a:r>
            <a:r>
              <a:rPr lang="en-US" altLang="en-US" sz="2400" i="1" dirty="0"/>
              <a:t>, int n, int </a:t>
            </a:r>
            <a:r>
              <a:rPr lang="en-US" altLang="en-US" sz="2400" i="1" dirty="0" err="1">
                <a:solidFill>
                  <a:srgbClr val="FF0000"/>
                </a:solidFill>
              </a:rPr>
              <a:t>elt</a:t>
            </a:r>
            <a:r>
              <a:rPr lang="en-US" altLang="en-US" sz="2400" i="1" dirty="0"/>
              <a:t>); </a:t>
            </a:r>
            <a:r>
              <a:rPr lang="en-US" altLang="en-US" sz="1800" i="1" dirty="0"/>
              <a:t>// find </a:t>
            </a:r>
            <a:r>
              <a:rPr lang="en-US" altLang="en-US" sz="1800" i="1" dirty="0" err="1">
                <a:solidFill>
                  <a:srgbClr val="FF0000"/>
                </a:solidFill>
              </a:rPr>
              <a:t>elt</a:t>
            </a:r>
            <a:r>
              <a:rPr lang="en-US" altLang="en-US" sz="1800" i="1" dirty="0"/>
              <a:t> in </a:t>
            </a:r>
            <a:r>
              <a:rPr lang="en-US" altLang="en-US" sz="1800" i="1" dirty="0" err="1">
                <a:solidFill>
                  <a:srgbClr val="0F0FCF"/>
                </a:solidFill>
              </a:rPr>
              <a:t>ar</a:t>
            </a:r>
            <a:r>
              <a:rPr lang="en-US" altLang="en-US" sz="1800" i="1" dirty="0"/>
              <a:t> of length n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2) write a recursive/non-recursive version of linear search.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	</a:t>
            </a:r>
            <a:r>
              <a:rPr lang="en-US" altLang="en-US" sz="2400" i="1" dirty="0"/>
              <a:t>int </a:t>
            </a:r>
            <a:r>
              <a:rPr lang="en-US" altLang="en-US" sz="2400" i="1" dirty="0" err="1"/>
              <a:t>linear_search</a:t>
            </a:r>
            <a:r>
              <a:rPr lang="en-US" altLang="en-US" sz="2400" i="1" dirty="0"/>
              <a:t>(int* </a:t>
            </a:r>
            <a:r>
              <a:rPr lang="en-US" altLang="en-US" sz="2400" i="1" dirty="0" err="1">
                <a:solidFill>
                  <a:srgbClr val="0F0FCF"/>
                </a:solidFill>
              </a:rPr>
              <a:t>ar</a:t>
            </a:r>
            <a:r>
              <a:rPr lang="en-US" altLang="en-US" sz="2400" i="1" dirty="0"/>
              <a:t>, int n, int </a:t>
            </a:r>
            <a:r>
              <a:rPr lang="en-US" altLang="en-US" sz="2400" i="1" dirty="0" err="1">
                <a:solidFill>
                  <a:srgbClr val="FF0000"/>
                </a:solidFill>
              </a:rPr>
              <a:t>elt</a:t>
            </a:r>
            <a:r>
              <a:rPr lang="en-US" altLang="en-US" sz="2400" i="1" dirty="0"/>
              <a:t>); </a:t>
            </a:r>
            <a:r>
              <a:rPr lang="en-US" altLang="en-US" sz="1800" i="1" dirty="0"/>
              <a:t>// find </a:t>
            </a:r>
            <a:r>
              <a:rPr lang="en-US" altLang="en-US" sz="1800" i="1" dirty="0" err="1">
                <a:solidFill>
                  <a:srgbClr val="FF0000"/>
                </a:solidFill>
              </a:rPr>
              <a:t>elt</a:t>
            </a:r>
            <a:r>
              <a:rPr lang="en-US" altLang="en-US" sz="1800" i="1" dirty="0"/>
              <a:t> in </a:t>
            </a:r>
            <a:r>
              <a:rPr lang="en-US" altLang="en-US" sz="1800" i="1" dirty="0" err="1">
                <a:solidFill>
                  <a:srgbClr val="0F0FCF"/>
                </a:solidFill>
              </a:rPr>
              <a:t>ar</a:t>
            </a:r>
            <a:r>
              <a:rPr lang="en-US" altLang="en-US" sz="1800" i="1" dirty="0"/>
              <a:t> of length n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4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400" dirty="0"/>
          </a:p>
          <a:p>
            <a:pPr marL="504825" lvl="1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457627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de-DE" alt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de-DE" altLang="en-US" sz="6000" dirty="0"/>
          </a:p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6000" dirty="0"/>
              <a:t>Sorting Algorithms</a:t>
            </a:r>
            <a:endParaRPr lang="en-US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2272435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Selection Sort</a:t>
            </a:r>
          </a:p>
        </p:txBody>
      </p:sp>
    </p:spTree>
    <p:extLst>
      <p:ext uri="{BB962C8B-B14F-4D97-AF65-F5344CB8AC3E}">
        <p14:creationId xmlns:p14="http://schemas.microsoft.com/office/powerpoint/2010/main" val="42415697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Selection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Find the smallest element and put it in the first position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Then, find the second smallest, and put it in the second position.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Then, find the third smallest, and put it in the third position.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And so on…</a:t>
            </a:r>
            <a:endParaRPr lang="en-US" altLang="en-US" sz="2200" dirty="0"/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[4, 3, 7, 1, 10, 8 ]</a:t>
            </a:r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</a:t>
            </a:r>
            <a:r>
              <a:rPr lang="en-US" altLang="en-US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cs typeface="Times New Roman" panose="02020603050405020304" pitchFamily="18" charset="0"/>
              </a:rPr>
              <a:t>, 3, 7, </a:t>
            </a:r>
            <a:r>
              <a:rPr lang="en-US" altLang="en-US" sz="2000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000" dirty="0">
                <a:cs typeface="Times New Roman" panose="02020603050405020304" pitchFamily="18" charset="0"/>
              </a:rPr>
              <a:t>, 10, 8 ] </a:t>
            </a:r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</a:t>
            </a:r>
            <a:r>
              <a:rPr lang="en-US" altLang="en-US" sz="2000" b="1" u="sng" dirty="0">
                <a:cs typeface="Times New Roman" panose="02020603050405020304" pitchFamily="18" charset="0"/>
              </a:rPr>
              <a:t>1, 3</a:t>
            </a:r>
            <a:r>
              <a:rPr lang="en-US" altLang="en-US" sz="2000" dirty="0">
                <a:cs typeface="Times New Roman" panose="02020603050405020304" pitchFamily="18" charset="0"/>
              </a:rPr>
              <a:t>, 7, 4, 10, 8 ] </a:t>
            </a:r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</a:t>
            </a:r>
            <a:r>
              <a:rPr lang="en-US" altLang="en-US" sz="2000" b="1" u="sng" dirty="0">
                <a:cs typeface="Times New Roman" panose="02020603050405020304" pitchFamily="18" charset="0"/>
              </a:rPr>
              <a:t>1, 3, </a:t>
            </a:r>
            <a:r>
              <a:rPr lang="en-US" altLang="en-US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000" dirty="0">
                <a:cs typeface="Times New Roman" panose="02020603050405020304" pitchFamily="18" charset="0"/>
              </a:rPr>
              <a:t>, </a:t>
            </a:r>
            <a:r>
              <a:rPr lang="en-US" altLang="en-US" sz="2000" dirty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r>
              <a:rPr lang="en-US" altLang="en-US" sz="2000" dirty="0">
                <a:cs typeface="Times New Roman" panose="02020603050405020304" pitchFamily="18" charset="0"/>
              </a:rPr>
              <a:t>, 10, 8 ] </a:t>
            </a:r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</a:t>
            </a:r>
            <a:r>
              <a:rPr lang="en-US" altLang="en-US" sz="2000" b="1" u="sng" dirty="0">
                <a:cs typeface="Times New Roman" panose="02020603050405020304" pitchFamily="18" charset="0"/>
              </a:rPr>
              <a:t>1, 3, 4, 7</a:t>
            </a:r>
            <a:r>
              <a:rPr lang="en-US" altLang="en-US" sz="2000" dirty="0">
                <a:cs typeface="Times New Roman" panose="02020603050405020304" pitchFamily="18" charset="0"/>
              </a:rPr>
              <a:t>, 10, 8 ] </a:t>
            </a:r>
          </a:p>
          <a:p>
            <a:pPr>
              <a:buSzPct val="45000"/>
              <a:buFont typeface="Arial" panose="020B0604020202020204" pitchFamily="34" charset="0"/>
              <a:buChar char="•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000" dirty="0">
                <a:cs typeface="Times New Roman" panose="02020603050405020304" pitchFamily="18" charset="0"/>
              </a:rPr>
              <a:t>[</a:t>
            </a:r>
            <a:r>
              <a:rPr lang="en-US" altLang="en-US" sz="2000" b="1" u="sng" dirty="0">
                <a:cs typeface="Times New Roman" panose="02020603050405020304" pitchFamily="18" charset="0"/>
              </a:rPr>
              <a:t>1, 3, 4, 7, </a:t>
            </a:r>
            <a:r>
              <a:rPr lang="en-US" altLang="en-US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en-US" sz="2000" dirty="0">
                <a:cs typeface="Times New Roman" panose="02020603050405020304" pitchFamily="18" charset="0"/>
              </a:rPr>
              <a:t>, </a:t>
            </a:r>
            <a:r>
              <a:rPr lang="en-US" altLang="en-US" sz="2000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en-US" sz="2000" dirty="0">
                <a:cs typeface="Times New Roman" panose="02020603050405020304" pitchFamily="18" charset="0"/>
              </a:rPr>
              <a:t> ] </a:t>
            </a:r>
            <a:endParaRPr lang="en-US" altLang="en-US" sz="22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63911" y="3958342"/>
            <a:ext cx="3133707" cy="38912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 in </a:t>
            </a:r>
            <a:r>
              <a:rPr lang="en-US" altLang="he-IL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[0..5] = 1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63912" y="4440272"/>
            <a:ext cx="3133706" cy="38912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 in </a:t>
            </a:r>
            <a:r>
              <a:rPr lang="en-US" altLang="he-IL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[1..5] = 3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63912" y="4872879"/>
            <a:ext cx="3133706" cy="4140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 in </a:t>
            </a:r>
            <a:r>
              <a:rPr lang="en-US" altLang="he-IL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[2..5] = 4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64596" y="5379681"/>
            <a:ext cx="3133021" cy="38912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 in </a:t>
            </a:r>
            <a:r>
              <a:rPr lang="en-US" altLang="he-IL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[3..5] = 7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364597" y="5883125"/>
            <a:ext cx="3133020" cy="38912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 in </a:t>
            </a:r>
            <a:r>
              <a:rPr lang="en-US" altLang="he-IL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[4..5] = 8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363912" y="6380504"/>
            <a:ext cx="2057400" cy="29699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DONE!</a:t>
            </a:r>
          </a:p>
        </p:txBody>
      </p:sp>
    </p:spTree>
    <p:extLst>
      <p:ext uri="{BB962C8B-B14F-4D97-AF65-F5344CB8AC3E}">
        <p14:creationId xmlns:p14="http://schemas.microsoft.com/office/powerpoint/2010/main" val="8459658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Selection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array = [8, 3, 9, 1,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min = 1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swap(1,8)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</a:t>
            </a:r>
            <a:r>
              <a:rPr lang="en-US" altLang="he-IL" sz="2200" u="sng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3, 9, 8,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min = 3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swap(3,3)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</a:t>
            </a:r>
            <a:r>
              <a:rPr lang="en-US" altLang="he-IL" sz="2200" u="sng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1, 3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9, 8,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min = 7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swap(7,9)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</a:t>
            </a:r>
            <a:r>
              <a:rPr lang="en-US" altLang="he-IL" sz="2200" u="sng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1, 3, 7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8, 9]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min = 8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swap(8,8)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</a:t>
            </a:r>
            <a:r>
              <a:rPr lang="en-US" altLang="he-IL" sz="2200" u="sng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1, 3, 7, 8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9]</a:t>
            </a:r>
            <a:b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6260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Selection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i="1" u="sng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SelectionSort</a:t>
            </a:r>
            <a:r>
              <a:rPr lang="en-US" altLang="he-IL" sz="2200" i="1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(a)</a:t>
            </a: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for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=0…n-1</a:t>
            </a:r>
          </a:p>
          <a:p>
            <a:pPr marL="457200" lvl="1" indent="0"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/* Assertion: at the beginning of the iteration 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a[0..i-1]</a:t>
            </a:r>
            <a:b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contains the minimal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elements */</a:t>
            </a: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// find the min element in the unsorted a[i..n-1]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min_index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for j=i+1…n-1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if (a[j]&lt;a[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min_index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min_index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j</a:t>
            </a:r>
          </a:p>
          <a:p>
            <a:pPr marL="457200" lvl="1" indent="0"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// move a[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min_index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to a[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swap( &amp;a[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, &amp;a[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min_index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)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137025" y="868219"/>
            <a:ext cx="5943600" cy="192116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C:</a:t>
            </a:r>
            <a:b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assert(</a:t>
            </a:r>
            <a:r>
              <a:rPr lang="en-US" sz="22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expression)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evaluates the expression</a:t>
            </a:r>
            <a:b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terminates the program if expression == false.</a:t>
            </a:r>
            <a:b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expression can be a function</a:t>
            </a:r>
            <a:b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have no side effects</a:t>
            </a:r>
            <a:endParaRPr lang="en-US" altLang="he-IL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00675" y="4770437"/>
            <a:ext cx="4427538" cy="99552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altLang="he-I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assert() can be used for debugging</a:t>
            </a:r>
          </a:p>
        </p:txBody>
      </p:sp>
    </p:spTree>
    <p:extLst>
      <p:ext uri="{BB962C8B-B14F-4D97-AF65-F5344CB8AC3E}">
        <p14:creationId xmlns:p14="http://schemas.microsoft.com/office/powerpoint/2010/main" val="1644445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Selection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Running time – n+(n-1)+(n-2)+(n-3)+…+2+1=n(n+1)/2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Running time – O(n</a:t>
            </a:r>
            <a:r>
              <a:rPr lang="en-US" altLang="he-IL" sz="2200" baseline="30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The constant in O(n</a:t>
            </a:r>
            <a:r>
              <a:rPr lang="en-US" altLang="he-IL" sz="2200" baseline="30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) is small.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In-place comparison sort, i.e., requires O(1) additional memory.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Still, it is quite slow and hardly ever used in practice.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58912" y="5005388"/>
            <a:ext cx="6781800" cy="15176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dirty="0">
                <a:solidFill>
                  <a:schemeClr val="tx1"/>
                </a:solidFill>
                <a:cs typeface="Times New Roman" panose="02020603050405020304" pitchFamily="18" charset="0"/>
              </a:rPr>
              <a:t>Q: 	What is the best case running time?</a:t>
            </a:r>
            <a:br>
              <a:rPr lang="en-US" altLang="he-IL" sz="22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br>
              <a:rPr lang="en-US" altLang="he-IL" sz="22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en-US" altLang="he-IL" sz="2200" dirty="0">
                <a:solidFill>
                  <a:schemeClr val="tx1"/>
                </a:solidFill>
                <a:cs typeface="Times New Roman" panose="02020603050405020304" pitchFamily="18" charset="0"/>
              </a:rPr>
              <a:t>Are there inputs on which it runs in less than n</a:t>
            </a:r>
            <a:r>
              <a:rPr lang="en-US" altLang="he-IL" sz="2200" baseline="30000" dirty="0">
                <a:solidFill>
                  <a:schemeClr val="tx1"/>
                </a:solidFill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solidFill>
                  <a:schemeClr val="tx1"/>
                </a:solidFill>
                <a:cs typeface="Times New Roman" panose="02020603050405020304" pitchFamily="18" charset="0"/>
              </a:rPr>
              <a:t> time?</a:t>
            </a:r>
          </a:p>
        </p:txBody>
      </p:sp>
    </p:spTree>
    <p:extLst>
      <p:ext uri="{BB962C8B-B14F-4D97-AF65-F5344CB8AC3E}">
        <p14:creationId xmlns:p14="http://schemas.microsoft.com/office/powerpoint/2010/main" val="19524255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Insertion Sort</a:t>
            </a:r>
          </a:p>
        </p:txBody>
      </p:sp>
    </p:spTree>
    <p:extLst>
      <p:ext uri="{BB962C8B-B14F-4D97-AF65-F5344CB8AC3E}">
        <p14:creationId xmlns:p14="http://schemas.microsoft.com/office/powerpoint/2010/main" val="12703231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algorithm builds the final sorted array one item at a time.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It goes over the array, in the </a:t>
            </a:r>
            <a:r>
              <a:rPr lang="en-US" altLang="he-IL" sz="2200" dirty="0" err="1"/>
              <a:t>i‘th</a:t>
            </a:r>
            <a:r>
              <a:rPr lang="en-US" altLang="he-IL" sz="2200" dirty="0"/>
              <a:t> iteration the array a[0…i-1] is already sorted.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algorithm merges the element a[</a:t>
            </a:r>
            <a:r>
              <a:rPr lang="en-US" altLang="he-IL" sz="2200" dirty="0" err="1"/>
              <a:t>i</a:t>
            </a:r>
            <a:r>
              <a:rPr lang="en-US" altLang="he-IL" sz="2200" dirty="0"/>
              <a:t>] into the sorted part of the array.</a:t>
            </a:r>
          </a:p>
        </p:txBody>
      </p:sp>
    </p:spTree>
    <p:extLst>
      <p:ext uri="{BB962C8B-B14F-4D97-AF65-F5344CB8AC3E}">
        <p14:creationId xmlns:p14="http://schemas.microsoft.com/office/powerpoint/2010/main" val="15909371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Definition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</a:t>
            </a:r>
            <a:r>
              <a:rPr lang="de-DE" altLang="en-US" sz="2200" i="1" dirty="0">
                <a:solidFill>
                  <a:srgbClr val="002060"/>
                </a:solidFill>
              </a:rPr>
              <a:t>f(N)</a:t>
            </a:r>
            <a:r>
              <a:rPr lang="de-DE" altLang="en-US" sz="2200" dirty="0">
                <a:solidFill>
                  <a:srgbClr val="002060"/>
                </a:solidFill>
              </a:rPr>
              <a:t> </a:t>
            </a:r>
            <a:r>
              <a:rPr lang="de-DE" altLang="en-US" sz="2200" dirty="0"/>
              <a:t>and </a:t>
            </a:r>
            <a:r>
              <a:rPr lang="de-DE" altLang="en-US" sz="2200" i="1" dirty="0">
                <a:solidFill>
                  <a:srgbClr val="002060"/>
                </a:solidFill>
              </a:rPr>
              <a:t>g(N)</a:t>
            </a:r>
            <a:r>
              <a:rPr lang="de-DE" altLang="en-US" sz="2200" dirty="0"/>
              <a:t> be two functions on positive integers.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A naive attempt:</a:t>
            </a:r>
            <a:br>
              <a:rPr lang="de-DE" altLang="en-US" sz="2200" dirty="0"/>
            </a:br>
            <a:r>
              <a:rPr lang="de-DE" altLang="en-US" sz="2200" u="sng" dirty="0"/>
              <a:t>Wrong definition</a:t>
            </a:r>
            <a:r>
              <a:rPr lang="de-DE" altLang="en-US" sz="2200" dirty="0"/>
              <a:t>: f = O(g) if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Example: f(N) = 2N, g(N) = N.</a:t>
            </a:r>
            <a:br>
              <a:rPr lang="de-DE" altLang="en-US" sz="2200" dirty="0"/>
            </a:br>
            <a:r>
              <a:rPr lang="de-DE" altLang="en-US" sz="2200" dirty="0"/>
              <a:t>	Then, we want f = O(g), but it is not true that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Wrong definition2</a:t>
            </a:r>
            <a:r>
              <a:rPr lang="de-DE" altLang="en-US" sz="2200" dirty="0"/>
              <a:t>: f = O(g) if f(N) &lt;= 2g(N)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Example: f(N) = 3N, g(N) = N.</a:t>
            </a:r>
            <a:br>
              <a:rPr lang="de-DE" altLang="en-US" sz="2200" dirty="0"/>
            </a:br>
            <a:r>
              <a:rPr lang="de-DE" altLang="en-US" sz="2200" dirty="0"/>
              <a:t>	Then, we want f = O(g), but it is not true that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</a:t>
            </a:r>
            <a:r>
              <a:rPr lang="de-DE" altLang="en-US" sz="2200" u="sng" dirty="0"/>
              <a:t>Correct definition</a:t>
            </a:r>
            <a:r>
              <a:rPr lang="de-DE" altLang="en-US" sz="2200" dirty="0"/>
              <a:t>: We say that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if</a:t>
            </a:r>
            <a:br>
              <a:rPr lang="de-DE" altLang="en-US" sz="2200" dirty="0"/>
            </a:br>
            <a:r>
              <a:rPr lang="de-DE" altLang="en-US" sz="2200" dirty="0"/>
              <a:t>	there exists a large	enough constant </a:t>
            </a:r>
            <a:r>
              <a:rPr lang="de-DE" altLang="en-US" sz="2200" dirty="0">
                <a:solidFill>
                  <a:srgbClr val="C00000"/>
                </a:solidFill>
              </a:rPr>
              <a:t>C</a:t>
            </a:r>
            <a:r>
              <a:rPr lang="de-DE" altLang="en-US" sz="2200" dirty="0"/>
              <a:t> (e.g. </a:t>
            </a:r>
            <a:r>
              <a:rPr lang="de-DE" altLang="en-US" sz="2200" i="1" dirty="0">
                <a:solidFill>
                  <a:srgbClr val="C00000"/>
                </a:solidFill>
              </a:rPr>
              <a:t>C = 1000</a:t>
            </a:r>
            <a:r>
              <a:rPr lang="de-DE" altLang="en-US" sz="2200" dirty="0"/>
              <a:t>)</a:t>
            </a:r>
            <a:br>
              <a:rPr lang="de-DE" altLang="en-US" sz="2200" dirty="0"/>
            </a:br>
            <a:r>
              <a:rPr lang="de-DE" altLang="en-US" sz="2200" dirty="0"/>
              <a:t>	such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&lt;= C*g(N) </a:t>
            </a:r>
            <a:r>
              <a:rPr lang="de-DE" altLang="en-US" sz="2200" dirty="0"/>
              <a:t>for all N.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525712" y="2332037"/>
            <a:ext cx="7050088" cy="6096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will mean that f is “essentially smaller“ than g.</a:t>
            </a:r>
          </a:p>
        </p:txBody>
      </p:sp>
    </p:spTree>
    <p:extLst>
      <p:ext uri="{BB962C8B-B14F-4D97-AF65-F5344CB8AC3E}">
        <p14:creationId xmlns:p14="http://schemas.microsoft.com/office/powerpoint/2010/main" val="2382012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array =   [8, 3, 9, 1,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8: [</a:t>
            </a:r>
            <a:r>
              <a:rPr lang="en-US" altLang="he-IL" sz="2200" u="sng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8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3, 9, 1,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3: [8, </a:t>
            </a:r>
            <a:r>
              <a:rPr lang="en-US" altLang="he-IL" sz="2200" u="sng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9, 1, 7]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3, 8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9, 1,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9: [3, 8, </a:t>
            </a:r>
            <a:r>
              <a:rPr lang="en-US" altLang="he-IL" sz="2200" u="sng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9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1,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1: [3, 8, 9, </a:t>
            </a:r>
            <a:r>
              <a:rPr lang="en-US" altLang="he-IL" sz="2200" u="sng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7]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[3, 8, 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1, 9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7]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[3,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1, 8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9, 7]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[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1, 3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8, 9, 7]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7: [1, 3, 8, 9, </a:t>
            </a:r>
            <a:r>
              <a:rPr lang="en-US" altLang="he-IL" sz="2200" u="sng" dirty="0">
                <a:solidFill>
                  <a:srgbClr val="00206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[1, 3, 8, 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7, 9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]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[1, 3,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7, 8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 9]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5369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400" i="1" u="sng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InsertionSort</a:t>
            </a:r>
            <a:r>
              <a:rPr lang="en-US" altLang="he-IL" sz="2400" i="1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(a)</a:t>
            </a:r>
            <a:endParaRPr lang="en-US" altLang="he-IL" sz="24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for </a:t>
            </a:r>
            <a:r>
              <a:rPr lang="en-US" altLang="he-IL" sz="24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=0…n-1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/* Assertion: at the beginning of the iteration </a:t>
            </a: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a[0..i-1] is sorted */</a:t>
            </a:r>
            <a:endParaRPr lang="en-US" altLang="he-IL" sz="24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// find the position of a[</a:t>
            </a:r>
            <a:r>
              <a:rPr lang="en-US" altLang="he-IL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in a[0..i-1]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j = </a:t>
            </a:r>
            <a:r>
              <a:rPr lang="en-US" altLang="he-IL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en-US" altLang="he-IL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is the index of the element we are inserting</a:t>
            </a:r>
            <a:endParaRPr lang="en-US" altLang="he-IL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while (j&gt;0  and  a[j-1]&gt;a[j])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swap( &amp;a[j-1] , &amp;a[j] 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j = j-1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altLang="he-IL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6029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Worst case running time – 1+2+3+4+5+…(n-1) = n*(n-1)/2 = O(n</a:t>
            </a:r>
            <a:r>
              <a:rPr lang="en-US" altLang="he-IL" sz="2200" baseline="30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)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Runtime O(n</a:t>
            </a:r>
            <a:r>
              <a:rPr lang="en-US" altLang="he-IL" sz="2200" baseline="30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) worst case.</a:t>
            </a:r>
          </a:p>
          <a:p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More efficient in practice than other simple quadratic sorts(selection sort, bubble sort).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If the array is sorted, then there are no swaps =&gt; runtime is O(n).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If the array is sorted in reverse, then runtime is 1+2+…(n-1)=O(n</a:t>
            </a:r>
            <a:r>
              <a:rPr lang="en-US" altLang="he-IL" sz="2200" baseline="30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2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It is efficient for arrays sets that are already substantially sorted.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In-place comparison sort, i.e., requires O(1) additional memory.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/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866741" y="5684837"/>
            <a:ext cx="6167755" cy="153035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lvl="1"/>
            <a:r>
              <a:rPr lang="en-US" altLang="he-IL" sz="2200" dirty="0">
                <a:cs typeface="Times New Roman" panose="02020603050405020304" pitchFamily="18" charset="0"/>
              </a:rPr>
              <a:t>Give an example of an array where in each</a:t>
            </a:r>
            <a:br>
              <a:rPr lang="en-US" altLang="he-IL" sz="2200" dirty="0">
                <a:cs typeface="Times New Roman" panose="02020603050405020304" pitchFamily="18" charset="0"/>
              </a:rPr>
            </a:br>
            <a:r>
              <a:rPr lang="en-US" altLang="he-IL" sz="2200" dirty="0">
                <a:cs typeface="Times New Roman" panose="02020603050405020304" pitchFamily="18" charset="0"/>
              </a:rPr>
              <a:t>outer iteration we make exactly 1 swap.</a:t>
            </a:r>
            <a:br>
              <a:rPr lang="en-US" altLang="he-IL" sz="2200" dirty="0">
                <a:cs typeface="Times New Roman" panose="02020603050405020304" pitchFamily="18" charset="0"/>
              </a:rPr>
            </a:br>
            <a:endParaRPr lang="en-US" altLang="en-US" sz="2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5244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marL="0" indent="0"/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array =  [9,8,7,6,5,4]</a:t>
            </a:r>
          </a:p>
          <a:p>
            <a:pPr marL="0" indent="0"/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9: [9,8,7,6,5,4]	-- 0 swaps</a:t>
            </a:r>
          </a:p>
          <a:p>
            <a:pPr marL="0" indent="0"/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8: [9,8,7,6,5,4]-&gt;[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8,9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,7,6,5,4] 	-- 1 swaps</a:t>
            </a:r>
          </a:p>
          <a:p>
            <a:pPr marL="0" indent="0"/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7: [8,9,7,6,5,4]-&gt;[8,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7,9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,6,5,4]-&gt;[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7,8,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9,6,5,4] 	-- 2 swaps</a:t>
            </a:r>
          </a:p>
          <a:p>
            <a:pPr marL="0" indent="0"/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6: [7,8,9,6,5,4] -&gt;[7,8,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6,9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,5,4]-&gt;[7,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6,8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,9,5,4]-&gt;[</a:t>
            </a:r>
            <a:r>
              <a:rPr lang="en-US" altLang="he-IL" sz="18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6,7</a:t>
            </a:r>
            <a:r>
              <a:rPr lang="en-US" altLang="he-IL" sz="18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,8,95,4] 	-- 3 swaps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5: …-- 4 swaps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4: …-- 5 swaps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Total: 1+2+3+4+5 = 15 swaps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357524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array =  [100,1,2,3]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1: [</a:t>
            </a:r>
            <a:r>
              <a:rPr lang="en-US" altLang="he-IL" sz="2200" u="sng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1,100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,2,3] – 1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2: [1,</a:t>
            </a:r>
            <a:r>
              <a:rPr lang="en-US" altLang="he-IL" sz="2200" u="sng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2,100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,3] – 1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3: [1,2,</a:t>
            </a:r>
            <a:r>
              <a:rPr lang="en-US" altLang="he-IL" sz="2200" u="sng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3,100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] – 1 swap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506564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734F6-F525-B598-05EA-F7D5DFEB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224E3C3D-2099-76BE-9C80-7F41ABFF1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Insertion sort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EB9E3EAF-8772-2B9A-CF69-FA6474B30E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u="sng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Example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: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array =  [2,1,4,3,6,5]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1: [2,1,4,3,6,5] -&gt; [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1,2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,4,3,6,5] – 1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4: [1,2,4,3,6,5] – 0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3: [1,2,4,3,6,5] -&gt; [1,2,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3,4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,6,5] – 1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6: [1,2,3,4,6,5] – 0 swap</a:t>
            </a: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insert 5:  [1,2,3,4,6,5] -&gt;  [1,2,3,4,</a:t>
            </a:r>
            <a:r>
              <a:rPr lang="en-US" altLang="he-IL" sz="22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5,6</a:t>
            </a:r>
            <a:r>
              <a:rPr lang="en-US" altLang="he-IL" sz="22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] – 1 swap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1746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Merge sort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b="1" u="sng" dirty="0"/>
              <a:t>Merge sort</a:t>
            </a:r>
            <a:r>
              <a:rPr lang="de-DE" altLang="en-US" sz="2200" dirty="0"/>
              <a:t>: Given an array of length </a:t>
            </a:r>
            <a:r>
              <a:rPr lang="de-DE" altLang="en-US" sz="2200" i="1" dirty="0">
                <a:solidFill>
                  <a:srgbClr val="002060"/>
                </a:solidFill>
              </a:rPr>
              <a:t>N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first </a:t>
            </a:r>
            <a:r>
              <a:rPr lang="de-DE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last </a:t>
            </a:r>
            <a:r>
              <a:rPr lang="de-DE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Merge the two sorted halves</a:t>
            </a:r>
          </a:p>
          <a:p>
            <a:pPr marL="1174750" lvl="1" indent="-496888">
              <a:buClrTx/>
              <a:buSzPct val="45000"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0587011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Merge sort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5240338"/>
          </a:xfrm>
          <a:ln/>
        </p:spPr>
        <p:txBody>
          <a:bodyPr tIns="194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200" dirty="0"/>
              <a:t>Example: </a:t>
            </a:r>
            <a:r>
              <a:rPr lang="en-US" altLang="en-US" sz="2200" dirty="0">
                <a:cs typeface="Times New Roman" panose="02020603050405020304" pitchFamily="18" charset="0"/>
              </a:rPr>
              <a:t>Input:[4, 1, 8, 7, 10, 3]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- sort the left half:  		[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1</a:t>
            </a:r>
            <a:r>
              <a:rPr lang="en-US" altLang="en-US" sz="2200" dirty="0">
                <a:cs typeface="Times New Roman" panose="02020603050405020304" pitchFamily="18" charset="0"/>
              </a:rPr>
              <a:t>,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 4</a:t>
            </a:r>
            <a:r>
              <a:rPr lang="en-US" altLang="en-US" sz="2200" dirty="0">
                <a:cs typeface="Times New Roman" panose="02020603050405020304" pitchFamily="18" charset="0"/>
              </a:rPr>
              <a:t>,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 8</a:t>
            </a:r>
            <a:r>
              <a:rPr lang="en-US" altLang="en-US" sz="2200" dirty="0">
                <a:cs typeface="Times New Roman" panose="02020603050405020304" pitchFamily="18" charset="0"/>
              </a:rPr>
              <a:t>, 7, 10, 3]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- sort the right half		[1, 4, 8,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7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10</a:t>
            </a:r>
            <a:r>
              <a:rPr lang="en-US" altLang="en-US" sz="2200" dirty="0">
                <a:cs typeface="Times New Roman" panose="02020603050405020304" pitchFamily="18" charset="0"/>
              </a:rPr>
              <a:t>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- merge the two halves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3:	[1, 4,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8</a:t>
            </a:r>
            <a:r>
              <a:rPr lang="en-US" altLang="en-US" sz="2200" dirty="0">
                <a:cs typeface="Times New Roman" panose="02020603050405020304" pitchFamily="18" charset="0"/>
              </a:rPr>
              <a:t>, 7, 10 ] </a:t>
            </a:r>
            <a:r>
              <a:rPr lang="en-US" altLang="en-US" sz="2200" dirty="0"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200" dirty="0">
                <a:cs typeface="Times New Roman" panose="02020603050405020304" pitchFamily="18" charset="0"/>
              </a:rPr>
              <a:t>[1,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200" dirty="0">
                <a:cs typeface="Times New Roman" panose="02020603050405020304" pitchFamily="18" charset="0"/>
              </a:rPr>
              <a:t>, 8, 7, 10 ]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7: 	[1, 3, 4,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7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8</a:t>
            </a:r>
            <a:r>
              <a:rPr lang="en-US" altLang="en-US" sz="2200" dirty="0">
                <a:cs typeface="Times New Roman" panose="02020603050405020304" pitchFamily="18" charset="0"/>
              </a:rPr>
              <a:t>, 10 ]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10:	[1, 3, 4, 7, 8, 10 ]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DONE!</a:t>
            </a:r>
          </a:p>
          <a:p>
            <a:pPr marL="0" indent="104775">
              <a:buClrTx/>
              <a:buFontTx/>
              <a:buNone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endParaRPr lang="en-US" altLang="en-US" sz="2200" dirty="0">
              <a:cs typeface="Times New Roman" panose="02020603050405020304" pitchFamily="18" charset="0"/>
            </a:endParaRPr>
          </a:p>
        </p:txBody>
      </p:sp>
      <p:cxnSp>
        <p:nvCxnSpPr>
          <p:cNvPr id="33796" name="AutoShape 4"/>
          <p:cNvCxnSpPr>
            <a:cxnSpLocks noChangeShapeType="1"/>
            <a:stCxn id="33797" idx="1"/>
            <a:endCxn id="9" idx="0"/>
          </p:cNvCxnSpPr>
          <p:nvPr/>
        </p:nvCxnSpPr>
        <p:spPr bwMode="auto">
          <a:xfrm rot="10800000" flipV="1">
            <a:off x="2598906" y="1831973"/>
            <a:ext cx="4636450" cy="630485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7235356" y="1403349"/>
            <a:ext cx="2306638" cy="85725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Using recursion</a:t>
            </a:r>
          </a:p>
        </p:txBody>
      </p:sp>
      <p:cxnSp>
        <p:nvCxnSpPr>
          <p:cNvPr id="33798" name="AutoShape 6"/>
          <p:cNvCxnSpPr>
            <a:cxnSpLocks noChangeShapeType="1"/>
            <a:stCxn id="33797" idx="2"/>
            <a:endCxn id="10" idx="3"/>
          </p:cNvCxnSpPr>
          <p:nvPr/>
        </p:nvCxnSpPr>
        <p:spPr bwMode="auto">
          <a:xfrm rot="5400000">
            <a:off x="5627263" y="378249"/>
            <a:ext cx="879063" cy="4643762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" name="Rounded Rectangle 8"/>
          <p:cNvSpPr/>
          <p:nvPr/>
        </p:nvSpPr>
        <p:spPr bwMode="auto">
          <a:xfrm>
            <a:off x="1549736" y="2462459"/>
            <a:ext cx="2098339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549736" y="2957582"/>
            <a:ext cx="2195177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b="1" u="sng" dirty="0"/>
              <a:t>Merge sort</a:t>
            </a:r>
            <a:r>
              <a:rPr lang="de-DE" altLang="en-US" sz="2200" dirty="0"/>
              <a:t>: Given an array of length </a:t>
            </a:r>
            <a:r>
              <a:rPr lang="de-DE" altLang="en-US" sz="2200" i="1" dirty="0"/>
              <a:t>N</a:t>
            </a:r>
            <a:r>
              <a:rPr lang="de-DE" altLang="en-US" sz="2200" dirty="0"/>
              <a:t>.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first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last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Merge the two sorted halves</a:t>
            </a:r>
          </a:p>
          <a:p>
            <a:pPr marL="1171575" lvl="1" indent="-709613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dirty="0"/>
              <a:t>Denote the run time by </a:t>
            </a:r>
            <a:r>
              <a:rPr lang="de-DE" altLang="en-US" sz="2200" i="1" dirty="0">
                <a:solidFill>
                  <a:srgbClr val="002060"/>
                </a:solidFill>
              </a:rPr>
              <a:t>T(N)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Then </a:t>
            </a:r>
            <a:r>
              <a:rPr lang="en-US" altLang="en-US" sz="2200" i="1" dirty="0">
                <a:solidFill>
                  <a:srgbClr val="002060"/>
                </a:solidFill>
              </a:rPr>
              <a:t>T(N) 	= 2*T(N/2) + Time(merge N elements)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What is the running time </a:t>
            </a:r>
            <a:r>
              <a:rPr lang="en-US" altLang="en-US" sz="2200" i="1" dirty="0">
                <a:solidFill>
                  <a:schemeClr val="tx1"/>
                </a:solidFill>
              </a:rPr>
              <a:t>merging N elements</a:t>
            </a:r>
            <a:r>
              <a:rPr lang="en-US" altLang="en-US" sz="2200" dirty="0">
                <a:solidFill>
                  <a:schemeClr val="tx1"/>
                </a:solidFill>
              </a:rP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771525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What is the running time </a:t>
            </a:r>
            <a:r>
              <a:rPr lang="en-US" altLang="en-US" sz="2200" i="1" dirty="0">
                <a:solidFill>
                  <a:schemeClr val="tx1"/>
                </a:solidFill>
              </a:rPr>
              <a:t>merging N elements</a:t>
            </a:r>
            <a:r>
              <a:rPr lang="en-US" altLang="en-US" sz="2200" dirty="0">
                <a:solidFill>
                  <a:schemeClr val="tx1"/>
                </a:solidFill>
              </a:rPr>
              <a:t>?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- merge the two halves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		[1, 4, 8, 3, 7, 10 ] 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3:	[1, 4,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8</a:t>
            </a:r>
            <a:r>
              <a:rPr lang="en-US" altLang="en-US" sz="2200" dirty="0">
                <a:cs typeface="Times New Roman" panose="02020603050405020304" pitchFamily="18" charset="0"/>
              </a:rPr>
              <a:t>, 7, 10 ] </a:t>
            </a:r>
            <a:r>
              <a:rPr lang="en-US" altLang="en-US" sz="2200" dirty="0"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200" dirty="0">
                <a:cs typeface="Times New Roman" panose="02020603050405020304" pitchFamily="18" charset="0"/>
              </a:rPr>
              <a:t>[1,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200" dirty="0">
                <a:cs typeface="Times New Roman" panose="02020603050405020304" pitchFamily="18" charset="0"/>
              </a:rPr>
              <a:t>, 8, 7, 10 ]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7: 	[1, 3, 4,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7</a:t>
            </a:r>
            <a:r>
              <a:rPr lang="en-US" altLang="en-US" sz="2200" dirty="0">
                <a:cs typeface="Times New Roman" panose="02020603050405020304" pitchFamily="18" charset="0"/>
              </a:rPr>
              <a:t>, </a:t>
            </a:r>
            <a:r>
              <a:rPr lang="en-US" altLang="en-US" sz="2200" dirty="0">
                <a:solidFill>
                  <a:srgbClr val="0000CC"/>
                </a:solidFill>
                <a:cs typeface="Times New Roman" panose="02020603050405020304" pitchFamily="18" charset="0"/>
              </a:rPr>
              <a:t>8</a:t>
            </a:r>
            <a:r>
              <a:rPr lang="en-US" altLang="en-US" sz="2200" dirty="0">
                <a:cs typeface="Times New Roman" panose="02020603050405020304" pitchFamily="18" charset="0"/>
              </a:rPr>
              <a:t>, 10 ]</a:t>
            </a:r>
          </a:p>
          <a:p>
            <a:pPr marL="104775" indent="0"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	Merge 10:	[1, 3, 4, 7, 8, 10 ]	</a:t>
            </a:r>
            <a:endParaRPr lang="en-US" altLang="en-US" sz="2200" dirty="0">
              <a:solidFill>
                <a:schemeClr val="tx1"/>
              </a:solidFill>
            </a:endParaRPr>
          </a:p>
          <a:p>
            <a:pPr marL="771525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Each element in the right half is pushed to the left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In worst case:</a:t>
            </a:r>
            <a:r>
              <a:rPr lang="en-US" altLang="en-US" sz="2200" i="1" dirty="0">
                <a:solidFill>
                  <a:srgbClr val="002060"/>
                </a:solidFill>
              </a:rPr>
              <a:t> T(merge N elements) =N/2 </a:t>
            </a:r>
            <a:r>
              <a:rPr lang="en-US" altLang="en-US" sz="2200" i="1" dirty="0" err="1">
                <a:solidFill>
                  <a:srgbClr val="002060"/>
                </a:solidFill>
              </a:rPr>
              <a:t>elts</a:t>
            </a:r>
            <a:r>
              <a:rPr lang="en-US" altLang="en-US" sz="2200" i="1" dirty="0">
                <a:solidFill>
                  <a:srgbClr val="002060"/>
                </a:solidFill>
              </a:rPr>
              <a:t> * N/2 swaps = 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/4</a:t>
            </a:r>
            <a:endParaRPr lang="en-US" altLang="en-US" sz="1800" i="1" dirty="0">
              <a:solidFill>
                <a:srgbClr val="002060"/>
              </a:solidFill>
            </a:endParaRP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i="1" dirty="0">
                <a:solidFill>
                  <a:srgbClr val="002060"/>
                </a:solidFill>
              </a:rPr>
              <a:t>For example: [6,7,8, 1,2,3]</a:t>
            </a:r>
            <a:endParaRPr lang="en-US" altLang="en-US" sz="22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210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Definition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Formally</a:t>
            </a:r>
            <a:r>
              <a:rPr lang="de-DE" altLang="en-US" sz="2200" dirty="0"/>
              <a:t>: Let </a:t>
            </a:r>
            <a:r>
              <a:rPr lang="de-DE" altLang="en-US" sz="2200" i="1" dirty="0">
                <a:solidFill>
                  <a:srgbClr val="002060"/>
                </a:solidFill>
              </a:rPr>
              <a:t>f(N)</a:t>
            </a:r>
            <a:r>
              <a:rPr lang="de-DE" altLang="en-US" sz="2200" dirty="0">
                <a:solidFill>
                  <a:srgbClr val="002060"/>
                </a:solidFill>
              </a:rPr>
              <a:t> </a:t>
            </a:r>
            <a:r>
              <a:rPr lang="de-DE" altLang="en-US" sz="2200" dirty="0"/>
              <a:t>and </a:t>
            </a:r>
            <a:r>
              <a:rPr lang="de-DE" altLang="en-US" sz="2200" i="1" dirty="0">
                <a:solidFill>
                  <a:srgbClr val="002060"/>
                </a:solidFill>
              </a:rPr>
              <a:t>g(N)</a:t>
            </a:r>
            <a:r>
              <a:rPr lang="de-DE" altLang="en-US" sz="2200" dirty="0"/>
              <a:t> be two functions on positive integers.</a:t>
            </a:r>
            <a:br>
              <a:rPr lang="de-DE" altLang="en-US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de-DE" altLang="en-US" sz="2000" dirty="0">
                <a:solidFill>
                  <a:schemeClr val="accent1">
                    <a:lumMod val="75000"/>
                  </a:schemeClr>
                </a:solidFill>
              </a:rPr>
              <a:t>// f – actual running time, g - a rough bound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We say that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if there exists a large enough constant </a:t>
            </a:r>
            <a:r>
              <a:rPr lang="de-DE" altLang="en-US" sz="2200" dirty="0">
                <a:solidFill>
                  <a:srgbClr val="C00000"/>
                </a:solidFill>
              </a:rPr>
              <a:t>C</a:t>
            </a:r>
            <a:r>
              <a:rPr lang="de-DE" altLang="en-US" sz="2200" dirty="0"/>
              <a:t> 	(e.g. </a:t>
            </a:r>
            <a:r>
              <a:rPr lang="de-DE" altLang="en-US" sz="2200" i="1" dirty="0">
                <a:solidFill>
                  <a:srgbClr val="C00000"/>
                </a:solidFill>
              </a:rPr>
              <a:t>C = 1000</a:t>
            </a:r>
            <a:r>
              <a:rPr lang="de-DE" altLang="en-US" sz="2200" dirty="0"/>
              <a:t>) such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&lt;= C*g(N)</a:t>
            </a:r>
            <a:r>
              <a:rPr lang="de-DE" altLang="en-US" sz="2200" dirty="0"/>
              <a:t> for </a:t>
            </a:r>
            <a:r>
              <a:rPr lang="de-DE" altLang="en-US" sz="2200" u="sng" dirty="0"/>
              <a:t>all sufficiently large N</a:t>
            </a:r>
            <a:r>
              <a:rPr lang="de-DE" altLang="en-US" sz="2200" dirty="0"/>
              <a:t>.</a:t>
            </a:r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Example</a:t>
            </a:r>
            <a:r>
              <a:rPr lang="de-DE" altLang="en-US" sz="2200" dirty="0"/>
              <a:t>: 	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+ 3.</a:t>
            </a:r>
            <a:r>
              <a:rPr lang="de-DE" altLang="en-US" sz="2200" i="1" dirty="0">
                <a:solidFill>
                  <a:schemeClr val="tx1"/>
                </a:solidFill>
              </a:rPr>
              <a:t> Want to show f = O(N</a:t>
            </a:r>
            <a:r>
              <a:rPr lang="de-DE" altLang="en-US" sz="2200" i="1" baseline="30000" dirty="0">
                <a:solidFill>
                  <a:schemeClr val="tx1"/>
                </a:solidFill>
              </a:rPr>
              <a:t>2</a:t>
            </a:r>
            <a:r>
              <a:rPr lang="de-DE" altLang="en-US" sz="2200" i="1" dirty="0">
                <a:solidFill>
                  <a:schemeClr val="tx1"/>
                </a:solidFill>
              </a:rPr>
              <a:t>)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	</a:t>
            </a:r>
            <a:r>
              <a:rPr lang="de-DE" altLang="en-US" sz="2200" b="1" i="1" dirty="0">
                <a:solidFill>
                  <a:srgbClr val="C00000"/>
                </a:solidFill>
              </a:rPr>
              <a:t>C=8.5</a:t>
            </a:r>
            <a:r>
              <a:rPr lang="de-DE" altLang="en-US" sz="2200" i="1" dirty="0">
                <a:solidFill>
                  <a:srgbClr val="000066"/>
                </a:solidFill>
              </a:rPr>
              <a:t>. Then 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 &lt;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+ 3N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= 8.5N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endParaRPr lang="en-US" altLang="en-US" sz="2200" i="1" baseline="30000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chemeClr val="tx1"/>
                </a:solidFill>
                <a:sym typeface="Wingdings" panose="05000000000000000000" pitchFamily="2" charset="2"/>
              </a:rPr>
              <a:t>Therefore 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f = O(N</a:t>
            </a:r>
            <a:r>
              <a:rPr lang="en-US" altLang="en-US" sz="2200" i="1" baseline="30000" dirty="0">
                <a:solidFill>
                  <a:srgbClr val="000066"/>
                </a:solidFill>
                <a:sym typeface="Wingdings" panose="05000000000000000000" pitchFamily="2" charset="2"/>
              </a:rPr>
              <a:t>2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)</a:t>
            </a:r>
            <a:endParaRPr lang="de-DE" altLang="en-US" sz="2200" i="1" baseline="30000" dirty="0">
              <a:solidFill>
                <a:srgbClr val="000066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82711" y="3475037"/>
            <a:ext cx="6687401" cy="109696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if there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C&gt;0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(e.g.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 = 1000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)</a:t>
            </a:r>
            <a:b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</a:b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		such that f(N)/g(N) &lt;=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for all N large enough.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7E681D2-F40E-4053-A5B4-FDC447CD4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710" y="4474929"/>
            <a:ext cx="6687401" cy="78844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if  </a:t>
            </a:r>
            <a:r>
              <a:rPr lang="de-DE" altLang="en-US" sz="2200" i="1" dirty="0">
                <a:solidFill>
                  <a:srgbClr val="002060"/>
                </a:solidFill>
              </a:rPr>
              <a:t>limsup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N-&gt;infty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f(N)/g(N) &lt; infinity.</a:t>
            </a:r>
          </a:p>
        </p:txBody>
      </p:sp>
    </p:spTree>
    <p:extLst>
      <p:ext uri="{BB962C8B-B14F-4D97-AF65-F5344CB8AC3E}">
        <p14:creationId xmlns:p14="http://schemas.microsoft.com/office/powerpoint/2010/main" val="852465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400" i="1" dirty="0">
                <a:solidFill>
                  <a:srgbClr val="002060"/>
                </a:solidFill>
              </a:rPr>
              <a:t>T(N) = 2*T(N/2) + N</a:t>
            </a:r>
            <a:r>
              <a:rPr lang="en-US" altLang="en-US" sz="2400" i="1" baseline="33000" dirty="0">
                <a:solidFill>
                  <a:srgbClr val="002060"/>
                </a:solidFill>
              </a:rPr>
              <a:t>2</a:t>
            </a:r>
            <a:r>
              <a:rPr lang="en-US" altLang="en-US" sz="2400" i="1" dirty="0">
                <a:solidFill>
                  <a:srgbClr val="002060"/>
                </a:solidFill>
              </a:rPr>
              <a:t>/4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400" dirty="0"/>
              <a:t>What is the solution to this?</a:t>
            </a:r>
            <a:br>
              <a:rPr lang="en-US" altLang="en-US" sz="2400" dirty="0"/>
            </a:br>
            <a:r>
              <a:rPr lang="en-US" altLang="en-US" sz="2400" dirty="0"/>
              <a:t>				</a:t>
            </a:r>
            <a:r>
              <a:rPr lang="en-US" altLang="en-US" sz="2400" i="1" dirty="0">
                <a:solidFill>
                  <a:srgbClr val="002060"/>
                </a:solidFill>
              </a:rPr>
              <a:t>T(N) &gt;= N</a:t>
            </a:r>
            <a:r>
              <a:rPr lang="en-US" altLang="en-US" sz="2400" i="1" baseline="33000" dirty="0">
                <a:solidFill>
                  <a:srgbClr val="002060"/>
                </a:solidFill>
              </a:rPr>
              <a:t>2</a:t>
            </a:r>
            <a:r>
              <a:rPr lang="en-US" altLang="en-US" sz="2400" i="1" dirty="0">
                <a:solidFill>
                  <a:srgbClr val="002060"/>
                </a:solidFill>
              </a:rPr>
              <a:t>/4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400" dirty="0"/>
              <a:t>The merge part is very inefficient.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400" dirty="0"/>
              <a:t>Only the merge takes ~</a:t>
            </a:r>
            <a:r>
              <a:rPr lang="en-US" altLang="en-US" sz="2400" i="1" dirty="0">
                <a:solidFill>
                  <a:srgbClr val="002060"/>
                </a:solidFill>
              </a:rPr>
              <a:t>N</a:t>
            </a:r>
            <a:r>
              <a:rPr lang="en-US" altLang="en-US" sz="2400" i="1" baseline="30000" dirty="0">
                <a:solidFill>
                  <a:srgbClr val="002060"/>
                </a:solidFill>
              </a:rPr>
              <a:t>2</a:t>
            </a:r>
            <a:r>
              <a:rPr lang="en-US" altLang="en-US" sz="2400" dirty="0"/>
              <a:t> time.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4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Merge – better implementation 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Input: [4, 1, 8, 7, 10, 3]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1. sort the left half: 		[1, 4, 8]</a:t>
            </a:r>
            <a:br>
              <a:rPr lang="en-US" altLang="en-US" sz="2200" dirty="0"/>
            </a:br>
            <a:r>
              <a:rPr lang="en-US" altLang="en-US" sz="2200" dirty="0"/>
              <a:t>		2. sort the right half			        [3, 7, 10 ]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3. merge the two halves into a </a:t>
            </a:r>
            <a:r>
              <a:rPr lang="en-US" altLang="en-US" sz="2200" u="sng" dirty="0"/>
              <a:t>new array</a:t>
            </a:r>
            <a:r>
              <a:rPr lang="en-US" altLang="en-US" sz="2200" dirty="0"/>
              <a:t>: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</a:t>
            </a:r>
            <a:r>
              <a:rPr lang="en-US" altLang="en-US" sz="2200" dirty="0">
                <a:solidFill>
                  <a:srgbClr val="FF3333"/>
                </a:solidFill>
              </a:rPr>
              <a:t>1</a:t>
            </a:r>
            <a:r>
              <a:rPr lang="en-US" altLang="en-US" sz="2200" dirty="0"/>
              <a:t>,4,8] [</a:t>
            </a:r>
            <a:r>
              <a:rPr lang="en-US" altLang="en-US" sz="2200" dirty="0">
                <a:solidFill>
                  <a:srgbClr val="FF3333"/>
                </a:solidFill>
              </a:rPr>
              <a:t>3</a:t>
            </a:r>
            <a:r>
              <a:rPr lang="en-US" altLang="en-US" sz="2200" dirty="0"/>
              <a:t>,7,10]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[1,</a:t>
            </a:r>
            <a:r>
              <a:rPr lang="en-US" altLang="en-US" sz="2200" dirty="0">
                <a:solidFill>
                  <a:srgbClr val="FF3333"/>
                </a:solidFill>
              </a:rPr>
              <a:t>4</a:t>
            </a:r>
            <a:r>
              <a:rPr lang="en-US" altLang="en-US" sz="2200" dirty="0"/>
              <a:t>,8] [</a:t>
            </a:r>
            <a:r>
              <a:rPr lang="en-US" altLang="en-US" sz="2200" dirty="0">
                <a:solidFill>
                  <a:srgbClr val="FF3333"/>
                </a:solidFill>
              </a:rPr>
              <a:t>3</a:t>
            </a:r>
            <a:r>
              <a:rPr lang="en-US" altLang="en-US" sz="2200" dirty="0"/>
              <a:t>,7,10]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[1, 3]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[1,</a:t>
            </a:r>
            <a:r>
              <a:rPr lang="en-US" altLang="en-US" sz="2200" dirty="0">
                <a:solidFill>
                  <a:srgbClr val="FF3333"/>
                </a:solidFill>
              </a:rPr>
              <a:t>4</a:t>
            </a:r>
            <a:r>
              <a:rPr lang="en-US" altLang="en-US" sz="2200" dirty="0"/>
              <a:t>,8] [3,</a:t>
            </a:r>
            <a:r>
              <a:rPr lang="en-US" altLang="en-US" sz="2200" dirty="0">
                <a:solidFill>
                  <a:srgbClr val="FF3333"/>
                </a:solidFill>
              </a:rPr>
              <a:t>7</a:t>
            </a:r>
            <a:r>
              <a:rPr lang="en-US" altLang="en-US" sz="2200" dirty="0"/>
              <a:t>,10]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[1, 3, 4]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[1,4,</a:t>
            </a:r>
            <a:r>
              <a:rPr lang="en-US" altLang="en-US" sz="2200" dirty="0">
                <a:solidFill>
                  <a:srgbClr val="FF3333"/>
                </a:solidFill>
              </a:rPr>
              <a:t>8</a:t>
            </a:r>
            <a:r>
              <a:rPr lang="en-US" altLang="en-US" sz="2200" dirty="0"/>
              <a:t>] [3,</a:t>
            </a:r>
            <a:r>
              <a:rPr lang="en-US" altLang="en-US" sz="2200" dirty="0">
                <a:solidFill>
                  <a:srgbClr val="FF3333"/>
                </a:solidFill>
              </a:rPr>
              <a:t>7</a:t>
            </a:r>
            <a:r>
              <a:rPr lang="en-US" altLang="en-US" sz="2200" dirty="0"/>
              <a:t>,10]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[1, 3, 4, 7]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[1,4,</a:t>
            </a:r>
            <a:r>
              <a:rPr lang="en-US" altLang="en-US" sz="2200" dirty="0">
                <a:solidFill>
                  <a:srgbClr val="FF3333"/>
                </a:solidFill>
              </a:rPr>
              <a:t>8</a:t>
            </a:r>
            <a:r>
              <a:rPr lang="en-US" altLang="en-US" sz="2200" dirty="0"/>
              <a:t>] [3,7,</a:t>
            </a:r>
            <a:r>
              <a:rPr lang="en-US" altLang="en-US" sz="2200" dirty="0">
                <a:solidFill>
                  <a:srgbClr val="FF3333"/>
                </a:solidFill>
              </a:rPr>
              <a:t>10</a:t>
            </a:r>
            <a:r>
              <a:rPr lang="en-US" altLang="en-US" sz="2200" dirty="0"/>
              <a:t>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[1, 3, 4, 7, 8]</a:t>
            </a:r>
          </a:p>
          <a:p>
            <a:pPr marL="0" indent="0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			[1,4,8] [3,7,</a:t>
            </a:r>
            <a:r>
              <a:rPr lang="en-US" altLang="en-US" sz="2200" dirty="0">
                <a:solidFill>
                  <a:srgbClr val="FF3333"/>
                </a:solidFill>
              </a:rPr>
              <a:t>10</a:t>
            </a:r>
            <a:r>
              <a:rPr lang="en-US" altLang="en-US" sz="2200" dirty="0"/>
              <a:t>] </a:t>
            </a:r>
            <a:r>
              <a:rPr lang="en-US" altLang="en-US" sz="2200" dirty="0">
                <a:sym typeface="Wingdings" panose="05000000000000000000" pitchFamily="2" charset="2"/>
              </a:rPr>
              <a:t></a:t>
            </a:r>
            <a:r>
              <a:rPr lang="en-US" altLang="en-US" sz="2200" dirty="0"/>
              <a:t> [1, 3, 4, 7, 8, 10]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268912" y="4160837"/>
            <a:ext cx="3352800" cy="85725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	Now merge takes </a:t>
            </a:r>
            <a:r>
              <a:rPr lang="en-US" altLang="en-US" i="1" dirty="0">
                <a:solidFill>
                  <a:srgbClr val="002060"/>
                </a:solidFill>
              </a:rPr>
              <a:t>O(N) </a:t>
            </a:r>
            <a:r>
              <a:rPr lang="en-US" altLang="en-US" dirty="0"/>
              <a:t>time.</a:t>
            </a:r>
            <a:br>
              <a:rPr lang="en-US" altLang="en-US" dirty="0"/>
            </a:br>
            <a:r>
              <a:rPr lang="en-US" altLang="en-US" dirty="0"/>
              <a:t>That's better!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3409A-C0A1-0CCA-BCFD-A7E4343A4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>
            <a:extLst>
              <a:ext uri="{FF2B5EF4-FFF2-40B4-BE49-F238E27FC236}">
                <a16:creationId xmlns:a16="http://schemas.microsoft.com/office/drawing/2014/main" id="{B4919574-8667-8BB5-37D9-00BE8A8559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B5D5C3E7-487A-5A59-8FEB-35C5FEEFBC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b="1" u="sng" dirty="0"/>
              <a:t>Merge sort</a:t>
            </a:r>
            <a:r>
              <a:rPr lang="de-DE" altLang="en-US" sz="2200" dirty="0"/>
              <a:t>: Given an array of length </a:t>
            </a:r>
            <a:r>
              <a:rPr lang="de-DE" altLang="en-US" sz="2200" i="1" dirty="0"/>
              <a:t>N</a:t>
            </a:r>
            <a:r>
              <a:rPr lang="de-DE" altLang="en-US" sz="2200" dirty="0"/>
              <a:t>.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first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last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Merge the two sorted halves in O(N) time</a:t>
            </a:r>
          </a:p>
          <a:p>
            <a:pPr marL="1171575" lvl="1" indent="-709613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dirty="0"/>
              <a:t>Denote the run time by </a:t>
            </a:r>
            <a:r>
              <a:rPr lang="de-DE" altLang="en-US" sz="2200" i="1" dirty="0">
                <a:solidFill>
                  <a:srgbClr val="002060"/>
                </a:solidFill>
              </a:rPr>
              <a:t>T(N)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Then </a:t>
            </a:r>
            <a:r>
              <a:rPr lang="en-US" altLang="en-US" sz="2200" i="1" dirty="0">
                <a:solidFill>
                  <a:srgbClr val="002060"/>
                </a:solidFill>
              </a:rPr>
              <a:t>T(N) 	= 2T(N/2) + O(N)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523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>
                <a:solidFill>
                  <a:schemeClr val="tx1"/>
                </a:solidFill>
              </a:rPr>
              <a:t>Claim</a:t>
            </a:r>
            <a:r>
              <a:rPr lang="en-US" altLang="en-US" sz="2200" dirty="0">
                <a:solidFill>
                  <a:schemeClr val="tx1"/>
                </a:solidFill>
              </a:rPr>
              <a:t>:</a:t>
            </a:r>
            <a:r>
              <a:rPr lang="en-US" altLang="en-US" sz="2200" i="1" dirty="0">
                <a:solidFill>
                  <a:srgbClr val="002060"/>
                </a:solidFill>
              </a:rPr>
              <a:t> T(n) = 2*T(n/2) + 3n. </a:t>
            </a:r>
            <a:r>
              <a:rPr lang="en-US" altLang="en-US" sz="2200" dirty="0">
                <a:solidFill>
                  <a:schemeClr val="tx1"/>
                </a:solidFill>
              </a:rPr>
              <a:t>The closed formula is</a:t>
            </a:r>
            <a:r>
              <a:rPr lang="en-US" altLang="en-US" sz="2200" i="1" dirty="0">
                <a:solidFill>
                  <a:srgbClr val="002060"/>
                </a:solidFill>
              </a:rPr>
              <a:t> T(n) = O(n*log(n))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What is the solution to this?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T(N) 	=	2*T(N/2) + 3N 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=	2*(2*T(N/4) + (3N/2)) + 3N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baseline="33000" dirty="0">
                <a:solidFill>
                  <a:srgbClr val="002060"/>
                </a:solidFill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</a:rPr>
              <a:t>=	4*T(N/4) + 2*(3N/2) + 3N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baseline="33000" dirty="0">
                <a:solidFill>
                  <a:srgbClr val="002060"/>
                </a:solidFill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</a:rPr>
              <a:t>=	4*T(N/4) + 3N + 3N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baseline="33000" dirty="0">
                <a:solidFill>
                  <a:srgbClr val="002060"/>
                </a:solidFill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</a:rPr>
              <a:t>=	...	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= 	8*T(N/8) + 3N + 3N + 3N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baseline="33000" dirty="0">
                <a:solidFill>
                  <a:srgbClr val="002060"/>
                </a:solidFill>
              </a:rPr>
              <a:t>	</a:t>
            </a:r>
            <a:r>
              <a:rPr lang="en-US" altLang="en-US" sz="2200" i="1" dirty="0">
                <a:solidFill>
                  <a:srgbClr val="002060"/>
                </a:solidFill>
              </a:rPr>
              <a:t>		= 	…	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=	 N*T(N/N) + (3N + … + 3N) // [after 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(N) recursion calls]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baseline="33000" dirty="0">
                <a:solidFill>
                  <a:srgbClr val="002060"/>
                </a:solidFill>
              </a:rPr>
              <a:t>			</a:t>
            </a:r>
            <a:r>
              <a:rPr lang="en-US" altLang="en-US" sz="2200" i="1" dirty="0">
                <a:solidFill>
                  <a:srgbClr val="002060"/>
                </a:solidFill>
              </a:rPr>
              <a:t>= 	N*T(1) + 3N*log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(N) = O(N log(N))</a:t>
            </a:r>
            <a:br>
              <a:rPr lang="en-US" altLang="en-US" sz="2200" i="1" baseline="33000" dirty="0">
                <a:solidFill>
                  <a:srgbClr val="002060"/>
                </a:solidFill>
              </a:rPr>
            </a:br>
            <a:endParaRPr lang="en-US" altLang="en-US" sz="2200" i="1" dirty="0">
              <a:solidFill>
                <a:srgbClr val="002060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135312" y="3398837"/>
            <a:ext cx="2286000" cy="336913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716212" y="3023533"/>
            <a:ext cx="838200" cy="30480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2830512" y="4171639"/>
            <a:ext cx="1181100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766320" y="4871689"/>
            <a:ext cx="1905000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927926" y="6128590"/>
            <a:ext cx="2680148" cy="108979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Q: How many terms?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A: log</a:t>
            </a:r>
            <a:r>
              <a:rPr lang="en-US" altLang="en-US" baseline="-25000" dirty="0"/>
              <a:t>2</a:t>
            </a:r>
            <a:r>
              <a:rPr lang="en-US" altLang="en-US" dirty="0"/>
              <a:t>(N) terms</a:t>
            </a:r>
          </a:p>
        </p:txBody>
      </p:sp>
    </p:spTree>
    <p:extLst>
      <p:ext uri="{BB962C8B-B14F-4D97-AF65-F5344CB8AC3E}">
        <p14:creationId xmlns:p14="http://schemas.microsoft.com/office/powerpoint/2010/main" val="17368241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Running time of Merge sort </a:t>
            </a:r>
            <a:r>
              <a:rPr lang="de-DE" altLang="en-US" sz="2000" dirty="0"/>
              <a:t>(by induction)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T(n) = 2*T(n/2) + Cn for some C&gt;1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T(1)=1</a:t>
            </a:r>
            <a:endParaRPr lang="en-US" altLang="en-US" sz="2200" i="1" baseline="33000" dirty="0">
              <a:solidFill>
                <a:srgbClr val="002060"/>
              </a:solidFill>
            </a:endParaRP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Let’s prove by induction that </a:t>
            </a:r>
            <a:r>
              <a:rPr lang="en-US" altLang="en-US" sz="2200" i="1" dirty="0">
                <a:solidFill>
                  <a:srgbClr val="002060"/>
                </a:solidFill>
              </a:rPr>
              <a:t>T(n)&lt;2Cn 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(n)</a:t>
            </a:r>
            <a:r>
              <a:rPr lang="en-US" altLang="en-US" sz="2200" dirty="0"/>
              <a:t> for all n</a:t>
            </a:r>
            <a:r>
              <a:rPr lang="en-US" altLang="en-US" sz="2200" i="1" dirty="0">
                <a:solidFill>
                  <a:srgbClr val="002060"/>
                </a:solidFill>
              </a:rPr>
              <a:t>&gt;=2</a:t>
            </a:r>
            <a:r>
              <a:rPr lang="en-US" altLang="en-US" sz="2200" dirty="0"/>
              <a:t>.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Base case: </a:t>
            </a:r>
            <a:r>
              <a:rPr lang="en-US" altLang="en-US" sz="2200" i="1" dirty="0">
                <a:solidFill>
                  <a:srgbClr val="002060"/>
                </a:solidFill>
              </a:rPr>
              <a:t>n=2</a:t>
            </a:r>
            <a:r>
              <a:rPr lang="en-US" altLang="en-US" sz="2200" dirty="0"/>
              <a:t>. Then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T(n=2) =	2*T(1) + C*2 = 2+2C &lt; 2Cn</a:t>
            </a:r>
          </a:p>
          <a:p>
            <a:pPr marL="212725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Induction step: suppose the claim holds up to n. Let prove for 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dirty="0"/>
              <a:t>. Then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T(n) = 2*T(n/2) + Cn	&lt; 2*2C((n/2) *log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(n/2)) + Cn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				= 2Cn * 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(n/2) 		   + Cn</a:t>
            </a:r>
          </a:p>
          <a:p>
            <a:pPr marL="917575" lvl="1" indent="0">
              <a:buClr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			= 2Cn * (log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(n) – 1)      + Cn</a:t>
            </a:r>
          </a:p>
          <a:p>
            <a:pPr marL="917575" lvl="1" indent="0">
              <a:buClr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		 	&lt; 2Cn log</a:t>
            </a:r>
            <a:r>
              <a:rPr lang="en-US" altLang="en-US" sz="22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(n)</a:t>
            </a: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i="1" dirty="0">
              <a:solidFill>
                <a:srgbClr val="002060"/>
              </a:solidFill>
            </a:endParaRPr>
          </a:p>
          <a:p>
            <a:pPr marL="1484313" lvl="1" indent="-566738">
              <a:buClrTx/>
              <a:buFontTx/>
              <a:buNone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i="1" dirty="0">
              <a:solidFill>
                <a:srgbClr val="002060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722606" y="5430796"/>
            <a:ext cx="2303667" cy="3614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603350" y="5430794"/>
            <a:ext cx="763793" cy="361461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73904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Running time of Merge sort</a:t>
            </a:r>
            <a:r>
              <a:rPr lang="de-DE" altLang="en-US" sz="2000" dirty="0"/>
              <a:t> (again)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A different analysis: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>
                <a:solidFill>
                  <a:schemeClr val="tx1"/>
                </a:solidFill>
              </a:rPr>
              <a:t>Observation</a:t>
            </a:r>
            <a:r>
              <a:rPr lang="en-US" altLang="en-US" sz="2200" dirty="0">
                <a:solidFill>
                  <a:schemeClr val="tx1"/>
                </a:solidFill>
              </a:rPr>
              <a:t>: The total runtime is O(# times elements are copied)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Let’s count # times each element is </a:t>
            </a:r>
            <a:r>
              <a:rPr lang="en-US" altLang="en-US" sz="2200" dirty="0">
                <a:solidFill>
                  <a:schemeClr val="tx1"/>
                </a:solidFill>
              </a:rPr>
              <a:t>copied in all merge parts in total</a:t>
            </a:r>
            <a:r>
              <a:rPr lang="en-US" altLang="en-US" sz="2200" dirty="0"/>
              <a:t>.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>
                <a:solidFill>
                  <a:schemeClr val="tx1"/>
                </a:solidFill>
              </a:rPr>
              <a:t>Claim</a:t>
            </a:r>
            <a:r>
              <a:rPr lang="en-US" altLang="en-US" sz="2200" dirty="0">
                <a:solidFill>
                  <a:schemeClr val="tx1"/>
                </a:solidFill>
              </a:rPr>
              <a:t>: Each element is moved at most log</a:t>
            </a:r>
            <a:r>
              <a:rPr lang="en-US" altLang="en-US" sz="2200" baseline="-25000" dirty="0">
                <a:solidFill>
                  <a:schemeClr val="tx1"/>
                </a:solidFill>
              </a:rPr>
              <a:t>2</a:t>
            </a:r>
            <a:r>
              <a:rPr lang="en-US" altLang="en-US" sz="2200" dirty="0">
                <a:solidFill>
                  <a:schemeClr val="tx1"/>
                </a:solidFill>
              </a:rPr>
              <a:t>(N) times.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>
                <a:solidFill>
                  <a:schemeClr val="tx1"/>
                </a:solidFill>
              </a:rPr>
              <a:t>Proof</a:t>
            </a:r>
            <a:r>
              <a:rPr lang="en-US" altLang="en-US" sz="2200" dirty="0">
                <a:solidFill>
                  <a:schemeClr val="tx1"/>
                </a:solidFill>
              </a:rPr>
              <a:t>: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>
                <a:solidFill>
                  <a:schemeClr val="tx1"/>
                </a:solidFill>
              </a:rPr>
              <a:t>Each element is moved once in each merging procedure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u="sng" dirty="0">
                <a:solidFill>
                  <a:schemeClr val="tx1"/>
                </a:solidFill>
              </a:rPr>
              <a:t>Q</a:t>
            </a:r>
            <a:r>
              <a:rPr lang="en-US" altLang="en-US" sz="1800" dirty="0">
                <a:solidFill>
                  <a:schemeClr val="tx1"/>
                </a:solidFill>
              </a:rPr>
              <a:t>: How many times does element appear in a merging procedure?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u="sng" dirty="0">
                <a:solidFill>
                  <a:schemeClr val="tx1"/>
                </a:solidFill>
              </a:rPr>
              <a:t>A</a:t>
            </a:r>
            <a:r>
              <a:rPr lang="en-US" altLang="en-US" sz="1800" dirty="0">
                <a:solidFill>
                  <a:schemeClr val="tx1"/>
                </a:solidFill>
              </a:rPr>
              <a:t>: The size of the array containing this element is divided by two each time,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>
                <a:solidFill>
                  <a:schemeClr val="tx1"/>
                </a:solidFill>
              </a:rPr>
              <a:t>Hence, </a:t>
            </a:r>
            <a:r>
              <a:rPr lang="en-US" altLang="en-US" sz="1800" dirty="0">
                <a:solidFill>
                  <a:schemeClr val="tx1"/>
                </a:solidFill>
              </a:rPr>
              <a:t>the number of times an element appears in a merging procedure is </a:t>
            </a:r>
            <a:r>
              <a:rPr lang="en-US" altLang="en-US" sz="1800" i="1" dirty="0">
                <a:solidFill>
                  <a:srgbClr val="002060"/>
                </a:solidFill>
              </a:rPr>
              <a:t>log</a:t>
            </a:r>
            <a:r>
              <a:rPr lang="en-US" altLang="en-US" sz="1800" i="1" baseline="-25000" dirty="0">
                <a:solidFill>
                  <a:srgbClr val="002060"/>
                </a:solidFill>
              </a:rPr>
              <a:t>2</a:t>
            </a:r>
            <a:r>
              <a:rPr lang="en-US" altLang="en-US" sz="1800" i="1" dirty="0">
                <a:solidFill>
                  <a:srgbClr val="002060"/>
                </a:solidFill>
              </a:rPr>
              <a:t>(N)</a:t>
            </a:r>
          </a:p>
          <a:p>
            <a:pPr marL="612775" lvl="1" indent="-212725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>
                <a:solidFill>
                  <a:schemeClr val="tx1"/>
                </a:solidFill>
              </a:rPr>
              <a:t>Therefore, each element is “touched” </a:t>
            </a:r>
            <a:r>
              <a:rPr lang="en-US" altLang="en-US" sz="1800" dirty="0">
                <a:solidFill>
                  <a:srgbClr val="002060"/>
                </a:solidFill>
              </a:rPr>
              <a:t>log</a:t>
            </a:r>
            <a:r>
              <a:rPr lang="en-US" altLang="en-US" sz="1800" baseline="-25000" dirty="0">
                <a:solidFill>
                  <a:srgbClr val="002060"/>
                </a:solidFill>
              </a:rPr>
              <a:t>2</a:t>
            </a:r>
            <a:r>
              <a:rPr lang="en-US" altLang="en-US" sz="1800" dirty="0">
                <a:solidFill>
                  <a:srgbClr val="002060"/>
                </a:solidFill>
              </a:rPr>
              <a:t>(N)</a:t>
            </a:r>
            <a:r>
              <a:rPr lang="en-US" altLang="en-US" sz="1800" dirty="0">
                <a:solidFill>
                  <a:schemeClr val="tx1"/>
                </a:solidFill>
              </a:rPr>
              <a:t> times.</a:t>
            </a:r>
          </a:p>
          <a:p>
            <a:pPr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Therefore, the total running time is </a:t>
            </a:r>
            <a:r>
              <a:rPr lang="en-US" altLang="en-US" sz="2200" i="1" dirty="0">
                <a:solidFill>
                  <a:schemeClr val="tx1"/>
                </a:solidFill>
              </a:rPr>
              <a:t>O(N*log</a:t>
            </a:r>
            <a:r>
              <a:rPr lang="en-US" altLang="en-US" sz="2200" i="1" baseline="-25000" dirty="0">
                <a:solidFill>
                  <a:schemeClr val="tx1"/>
                </a:solidFill>
              </a:rPr>
              <a:t>2</a:t>
            </a:r>
            <a:r>
              <a:rPr lang="en-US" altLang="en-US" sz="2200" i="1" dirty="0">
                <a:solidFill>
                  <a:schemeClr val="tx1"/>
                </a:solidFill>
              </a:rPr>
              <a:t>(N))</a:t>
            </a:r>
          </a:p>
        </p:txBody>
      </p:sp>
    </p:spTree>
    <p:extLst>
      <p:ext uri="{BB962C8B-B14F-4D97-AF65-F5344CB8AC3E}">
        <p14:creationId xmlns:p14="http://schemas.microsoft.com/office/powerpoint/2010/main" val="37156592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Proof by </a:t>
            </a:r>
            <a:r>
              <a:rPr lang="de-DE">
                <a:latin typeface="Arial" panose="020B0604020202020204" pitchFamily="34" charset="0"/>
                <a:cs typeface="Arial" panose="020B0604020202020204" pitchFamily="34" charset="0"/>
              </a:rPr>
              <a:t>picture: T(n)=2T(n/2)+n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53BC0D-9B78-4796-9BBA-C4F1143321C5}"/>
              </a:ext>
            </a:extLst>
          </p:cNvPr>
          <p:cNvSpPr/>
          <p:nvPr/>
        </p:nvSpPr>
        <p:spPr>
          <a:xfrm>
            <a:off x="2720898" y="1949042"/>
            <a:ext cx="4716965" cy="362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  <a:endParaRPr lang="en-CA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79C048-96E5-49B8-BF0B-683256228ACB}"/>
              </a:ext>
            </a:extLst>
          </p:cNvPr>
          <p:cNvSpPr txBox="1"/>
          <p:nvPr/>
        </p:nvSpPr>
        <p:spPr>
          <a:xfrm>
            <a:off x="910784" y="4173731"/>
            <a:ext cx="8593148" cy="72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                   …                    ...             </a:t>
            </a:r>
            <a:endParaRPr lang="en-CA" sz="40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34503B8-C85A-4488-963D-BA463A6A5E46}"/>
              </a:ext>
            </a:extLst>
          </p:cNvPr>
          <p:cNvSpPr/>
          <p:nvPr/>
        </p:nvSpPr>
        <p:spPr>
          <a:xfrm>
            <a:off x="5339445" y="2678208"/>
            <a:ext cx="2299140" cy="2984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N/2</a:t>
            </a:r>
            <a:endParaRPr lang="en-CA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C5A8B69-C4C4-4C29-9778-0C09924EB107}"/>
              </a:ext>
            </a:extLst>
          </p:cNvPr>
          <p:cNvSpPr/>
          <p:nvPr/>
        </p:nvSpPr>
        <p:spPr>
          <a:xfrm>
            <a:off x="2628750" y="2678208"/>
            <a:ext cx="1913021" cy="336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N/2</a:t>
            </a:r>
            <a:endParaRPr lang="en-CA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CCB4CC2-6B39-454C-AB85-E0833801D9D2}"/>
              </a:ext>
            </a:extLst>
          </p:cNvPr>
          <p:cNvCxnSpPr>
            <a:cxnSpLocks/>
            <a:stCxn id="4" idx="2"/>
            <a:endCxn id="43" idx="0"/>
          </p:cNvCxnSpPr>
          <p:nvPr/>
        </p:nvCxnSpPr>
        <p:spPr>
          <a:xfrm flipH="1">
            <a:off x="3585261" y="2311736"/>
            <a:ext cx="1494120" cy="3664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4DBFFEB-5531-4474-8A1E-3534FE26DCEC}"/>
              </a:ext>
            </a:extLst>
          </p:cNvPr>
          <p:cNvCxnSpPr>
            <a:cxnSpLocks/>
            <a:stCxn id="4" idx="2"/>
            <a:endCxn id="42" idx="0"/>
          </p:cNvCxnSpPr>
          <p:nvPr/>
        </p:nvCxnSpPr>
        <p:spPr>
          <a:xfrm>
            <a:off x="5079381" y="2311736"/>
            <a:ext cx="1409634" cy="3664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E6E765B-DD4A-40BB-964A-7522ED26DF98}"/>
              </a:ext>
            </a:extLst>
          </p:cNvPr>
          <p:cNvSpPr/>
          <p:nvPr/>
        </p:nvSpPr>
        <p:spPr>
          <a:xfrm>
            <a:off x="3531816" y="3612281"/>
            <a:ext cx="1130079" cy="3327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N/4</a:t>
            </a:r>
            <a:endParaRPr lang="en-CA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18F499D-4218-4A71-AFAF-313D0D871696}"/>
              </a:ext>
            </a:extLst>
          </p:cNvPr>
          <p:cNvSpPr/>
          <p:nvPr/>
        </p:nvSpPr>
        <p:spPr>
          <a:xfrm>
            <a:off x="1820347" y="3598215"/>
            <a:ext cx="1321376" cy="336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N/4</a:t>
            </a:r>
            <a:endParaRPr lang="en-CA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CE4BFC3-5C3A-46FA-96EA-967B006F8070}"/>
              </a:ext>
            </a:extLst>
          </p:cNvPr>
          <p:cNvCxnSpPr>
            <a:cxnSpLocks/>
            <a:stCxn id="43" idx="2"/>
            <a:endCxn id="58" idx="0"/>
          </p:cNvCxnSpPr>
          <p:nvPr/>
        </p:nvCxnSpPr>
        <p:spPr>
          <a:xfrm flipH="1">
            <a:off x="2481035" y="3015092"/>
            <a:ext cx="1104226" cy="5831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A2F6192-B03A-44FF-B919-8203C35BE445}"/>
              </a:ext>
            </a:extLst>
          </p:cNvPr>
          <p:cNvCxnSpPr>
            <a:cxnSpLocks/>
            <a:stCxn id="43" idx="2"/>
            <a:endCxn id="57" idx="0"/>
          </p:cNvCxnSpPr>
          <p:nvPr/>
        </p:nvCxnSpPr>
        <p:spPr>
          <a:xfrm>
            <a:off x="3585261" y="3015092"/>
            <a:ext cx="511595" cy="5971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5876ACC4-D4EA-4BB9-ABE3-98F25AF39581}"/>
              </a:ext>
            </a:extLst>
          </p:cNvPr>
          <p:cNvSpPr/>
          <p:nvPr/>
        </p:nvSpPr>
        <p:spPr>
          <a:xfrm>
            <a:off x="6771421" y="3636695"/>
            <a:ext cx="1289362" cy="2984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N/4</a:t>
            </a:r>
            <a:endParaRPr lang="en-CA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878AF74-1BB2-487F-8139-78345BE0AC19}"/>
              </a:ext>
            </a:extLst>
          </p:cNvPr>
          <p:cNvSpPr/>
          <p:nvPr/>
        </p:nvSpPr>
        <p:spPr>
          <a:xfrm>
            <a:off x="5006596" y="3621465"/>
            <a:ext cx="1420123" cy="3327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N/4</a:t>
            </a:r>
            <a:endParaRPr lang="en-CA" dirty="0"/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900157D-FE43-4C9A-B4B8-F576D4C70A48}"/>
              </a:ext>
            </a:extLst>
          </p:cNvPr>
          <p:cNvCxnSpPr>
            <a:cxnSpLocks/>
            <a:stCxn id="42" idx="2"/>
            <a:endCxn id="81" idx="0"/>
          </p:cNvCxnSpPr>
          <p:nvPr/>
        </p:nvCxnSpPr>
        <p:spPr>
          <a:xfrm flipH="1">
            <a:off x="5716658" y="2976612"/>
            <a:ext cx="772357" cy="6448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892F017-3AF6-45B8-AB72-82FEF1F37DEE}"/>
              </a:ext>
            </a:extLst>
          </p:cNvPr>
          <p:cNvCxnSpPr>
            <a:cxnSpLocks/>
            <a:stCxn id="42" idx="2"/>
            <a:endCxn id="80" idx="0"/>
          </p:cNvCxnSpPr>
          <p:nvPr/>
        </p:nvCxnSpPr>
        <p:spPr>
          <a:xfrm>
            <a:off x="6489015" y="2976612"/>
            <a:ext cx="927087" cy="6600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AF4A34F2-2C8E-48B1-8615-B2D04CE02689}"/>
              </a:ext>
            </a:extLst>
          </p:cNvPr>
          <p:cNvSpPr/>
          <p:nvPr/>
        </p:nvSpPr>
        <p:spPr>
          <a:xfrm>
            <a:off x="8994879" y="5664231"/>
            <a:ext cx="580761" cy="336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261AE34-330B-4542-88EC-4821C3F79853}"/>
              </a:ext>
            </a:extLst>
          </p:cNvPr>
          <p:cNvSpPr/>
          <p:nvPr/>
        </p:nvSpPr>
        <p:spPr>
          <a:xfrm>
            <a:off x="8017032" y="5640159"/>
            <a:ext cx="700368" cy="3736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07993F-2DB2-4A85-B2C5-B65F0C286B2C}"/>
              </a:ext>
            </a:extLst>
          </p:cNvPr>
          <p:cNvCxnSpPr>
            <a:cxnSpLocks/>
            <a:endCxn id="32" idx="0"/>
          </p:cNvCxnSpPr>
          <p:nvPr/>
        </p:nvCxnSpPr>
        <p:spPr>
          <a:xfrm flipH="1">
            <a:off x="8367216" y="5293350"/>
            <a:ext cx="268772" cy="3468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56AED3A-4C22-4A3F-AE66-3BF97D2A33C6}"/>
              </a:ext>
            </a:extLst>
          </p:cNvPr>
          <p:cNvCxnSpPr>
            <a:cxnSpLocks/>
            <a:endCxn id="31" idx="0"/>
          </p:cNvCxnSpPr>
          <p:nvPr/>
        </p:nvCxnSpPr>
        <p:spPr>
          <a:xfrm>
            <a:off x="8635988" y="5266563"/>
            <a:ext cx="649272" cy="3976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9BA8164-4A46-4745-8F72-CF3333560DA0}"/>
              </a:ext>
            </a:extLst>
          </p:cNvPr>
          <p:cNvSpPr/>
          <p:nvPr/>
        </p:nvSpPr>
        <p:spPr>
          <a:xfrm>
            <a:off x="1546094" y="5627424"/>
            <a:ext cx="700368" cy="3736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4D3F50DD-FCF4-4BBD-98CC-669F97FF68D0}"/>
              </a:ext>
            </a:extLst>
          </p:cNvPr>
          <p:cNvCxnSpPr>
            <a:cxnSpLocks/>
            <a:endCxn id="111" idx="0"/>
          </p:cNvCxnSpPr>
          <p:nvPr/>
        </p:nvCxnSpPr>
        <p:spPr>
          <a:xfrm flipH="1">
            <a:off x="1896278" y="5280615"/>
            <a:ext cx="268772" cy="3468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97213D54-D150-4A66-BE4D-1A0ABF51CF94}"/>
              </a:ext>
            </a:extLst>
          </p:cNvPr>
          <p:cNvCxnSpPr>
            <a:cxnSpLocks/>
            <a:endCxn id="115" idx="0"/>
          </p:cNvCxnSpPr>
          <p:nvPr/>
        </p:nvCxnSpPr>
        <p:spPr>
          <a:xfrm flipH="1">
            <a:off x="910784" y="5273220"/>
            <a:ext cx="1254266" cy="3414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984E822-9C0F-437D-80A3-10353FCC0127}"/>
              </a:ext>
            </a:extLst>
          </p:cNvPr>
          <p:cNvSpPr/>
          <p:nvPr/>
        </p:nvSpPr>
        <p:spPr>
          <a:xfrm>
            <a:off x="560600" y="5614689"/>
            <a:ext cx="700368" cy="3736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53A49DF-3F3B-46DA-AD7A-2EB962090606}"/>
              </a:ext>
            </a:extLst>
          </p:cNvPr>
          <p:cNvSpPr/>
          <p:nvPr/>
        </p:nvSpPr>
        <p:spPr>
          <a:xfrm>
            <a:off x="5552893" y="5659627"/>
            <a:ext cx="580761" cy="336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AB5A4E0-E064-4447-9643-6C0BE7780C76}"/>
              </a:ext>
            </a:extLst>
          </p:cNvPr>
          <p:cNvSpPr/>
          <p:nvPr/>
        </p:nvSpPr>
        <p:spPr>
          <a:xfrm>
            <a:off x="4575046" y="5635555"/>
            <a:ext cx="700368" cy="3736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CA" dirty="0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5AF8D09-82E2-4F19-8451-ADBA9A0720D2}"/>
              </a:ext>
            </a:extLst>
          </p:cNvPr>
          <p:cNvCxnSpPr>
            <a:cxnSpLocks/>
            <a:endCxn id="63" idx="0"/>
          </p:cNvCxnSpPr>
          <p:nvPr/>
        </p:nvCxnSpPr>
        <p:spPr>
          <a:xfrm flipH="1">
            <a:off x="4925230" y="5288746"/>
            <a:ext cx="268772" cy="3468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1A975DC-4889-428D-8EDD-9EF58A6B1AF7}"/>
              </a:ext>
            </a:extLst>
          </p:cNvPr>
          <p:cNvCxnSpPr>
            <a:cxnSpLocks/>
            <a:endCxn id="62" idx="0"/>
          </p:cNvCxnSpPr>
          <p:nvPr/>
        </p:nvCxnSpPr>
        <p:spPr>
          <a:xfrm>
            <a:off x="5194002" y="5261959"/>
            <a:ext cx="649272" cy="3976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Rectangle 4">
            <a:extLst>
              <a:ext uri="{FF2B5EF4-FFF2-40B4-BE49-F238E27FC236}">
                <a16:creationId xmlns:a16="http://schemas.microsoft.com/office/drawing/2014/main" id="{AB479925-8831-4E46-963B-62EF621D7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585" y="622135"/>
            <a:ext cx="4572000" cy="89138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Q: What is the total running time in each depth of the recursion?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A: It is N for each layer</a:t>
            </a:r>
          </a:p>
        </p:txBody>
      </p:sp>
      <p:sp>
        <p:nvSpPr>
          <p:cNvPr id="87" name="Rectangle 4">
            <a:extLst>
              <a:ext uri="{FF2B5EF4-FFF2-40B4-BE49-F238E27FC236}">
                <a16:creationId xmlns:a16="http://schemas.microsoft.com/office/drawing/2014/main" id="{D4DB6FB2-7CF8-463E-8F6B-818741FDA8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5524" y="4118326"/>
            <a:ext cx="4207928" cy="811354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Q: How many layers do we have?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</a:rPr>
              <a:t>A: log</a:t>
            </a:r>
            <a:r>
              <a:rPr lang="en-US" altLang="en-US" sz="2000" baseline="-25000" dirty="0">
                <a:latin typeface="+mj-lt"/>
              </a:rPr>
              <a:t>2</a:t>
            </a:r>
            <a:r>
              <a:rPr lang="en-US" altLang="en-US" sz="2000" dirty="0">
                <a:latin typeface="+mj-lt"/>
              </a:rPr>
              <a:t>(N)</a:t>
            </a:r>
          </a:p>
        </p:txBody>
      </p:sp>
      <p:sp>
        <p:nvSpPr>
          <p:cNvPr id="88" name="Rectangle 4">
            <a:extLst>
              <a:ext uri="{FF2B5EF4-FFF2-40B4-BE49-F238E27FC236}">
                <a16:creationId xmlns:a16="http://schemas.microsoft.com/office/drawing/2014/main" id="{69919305-3024-42C8-BE56-923923A68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929" y="6272083"/>
            <a:ext cx="3988934" cy="60337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latin typeface="+mj-lt"/>
                <a:sym typeface="Wingdings" panose="05000000000000000000" pitchFamily="2" charset="2"/>
              </a:rPr>
              <a:t> Total time is O(N*</a:t>
            </a:r>
            <a:r>
              <a:rPr lang="en-US" altLang="en-US" sz="2000" dirty="0">
                <a:latin typeface="+mj-lt"/>
              </a:rPr>
              <a:t>log</a:t>
            </a:r>
            <a:r>
              <a:rPr lang="en-US" altLang="en-US" sz="2000" baseline="-25000" dirty="0">
                <a:latin typeface="+mj-lt"/>
              </a:rPr>
              <a:t>2</a:t>
            </a:r>
            <a:r>
              <a:rPr lang="en-US" altLang="en-US" sz="2000" dirty="0">
                <a:latin typeface="+mj-lt"/>
              </a:rPr>
              <a:t>(N))</a:t>
            </a:r>
          </a:p>
        </p:txBody>
      </p:sp>
    </p:spTree>
    <p:extLst>
      <p:ext uri="{BB962C8B-B14F-4D97-AF65-F5344CB8AC3E}">
        <p14:creationId xmlns:p14="http://schemas.microsoft.com/office/powerpoint/2010/main" val="195520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/>
      <p:bldP spid="42" grpId="0" animBg="1"/>
      <p:bldP spid="43" grpId="0" animBg="1"/>
      <p:bldP spid="57" grpId="0" animBg="1"/>
      <p:bldP spid="58" grpId="0" animBg="1"/>
      <p:bldP spid="80" grpId="0" animBg="1"/>
      <p:bldP spid="81" grpId="0" animBg="1"/>
      <p:bldP spid="31" grpId="0" animBg="1"/>
      <p:bldP spid="32" grpId="0" animBg="1"/>
      <p:bldP spid="111" grpId="0" animBg="1"/>
      <p:bldP spid="115" grpId="0" animBg="1"/>
      <p:bldP spid="62" grpId="0" animBg="1"/>
      <p:bldP spid="63" grpId="0" animBg="1"/>
      <p:bldP spid="86" grpId="0" animBg="1"/>
      <p:bldP spid="87" grpId="0" animBg="1"/>
      <p:bldP spid="8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Running time of Merge sort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2200" b="1" dirty="0"/>
              <a:t>	</a:t>
            </a:r>
            <a:r>
              <a:rPr lang="de-DE" altLang="en-US" sz="2200" b="1" u="sng" dirty="0"/>
              <a:t>Merge sort</a:t>
            </a:r>
            <a:r>
              <a:rPr lang="de-DE" altLang="en-US" sz="2200" dirty="0"/>
              <a:t>: Given an array of length </a:t>
            </a:r>
            <a:r>
              <a:rPr lang="de-DE" altLang="en-US" sz="2200" i="1" dirty="0"/>
              <a:t>N</a:t>
            </a:r>
            <a:r>
              <a:rPr lang="de-DE" altLang="en-US" sz="2200" dirty="0"/>
              <a:t>.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first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Sort the last </a:t>
            </a:r>
            <a:r>
              <a:rPr lang="en-US" altLang="en-US" sz="2200" i="1" dirty="0">
                <a:solidFill>
                  <a:srgbClr val="002060"/>
                </a:solidFill>
              </a:rPr>
              <a:t>N/2</a:t>
            </a:r>
            <a:r>
              <a:rPr lang="en-US" altLang="en-US" sz="2200" dirty="0"/>
              <a:t> elements</a:t>
            </a:r>
          </a:p>
          <a:p>
            <a:pPr marL="1171575" lvl="1" indent="-496888">
              <a:buSzPct val="45000"/>
              <a:buFont typeface="Wingdings" panose="05000000000000000000" pitchFamily="2" charset="2"/>
              <a:buChar char="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Merge the two sorted halves</a:t>
            </a:r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b="1" u="sng" dirty="0"/>
              <a:t>Conclusion</a:t>
            </a:r>
            <a:r>
              <a:rPr lang="en-US" altLang="en-US" sz="2200" dirty="0"/>
              <a:t>:</a:t>
            </a:r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		Can implement </a:t>
            </a:r>
            <a:r>
              <a:rPr lang="en-US" altLang="en-US" sz="2200" i="1" u="sng" dirty="0"/>
              <a:t>Merge sort </a:t>
            </a:r>
            <a:r>
              <a:rPr lang="en-US" altLang="en-US" sz="2200" dirty="0"/>
              <a:t>in time O(N log(N)).</a:t>
            </a:r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		Need O(N) extra memory.</a:t>
            </a:r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274637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u="sng" dirty="0"/>
              <a:t>A problem</a:t>
            </a:r>
            <a:r>
              <a:rPr lang="en-US" altLang="en-US" sz="2200" dirty="0"/>
              <a:t>: Implement merge() in O(N) time and O(1) extra space</a:t>
            </a:r>
          </a:p>
        </p:txBody>
      </p:sp>
    </p:spTree>
    <p:extLst>
      <p:ext uri="{BB962C8B-B14F-4D97-AF65-F5344CB8AC3E}">
        <p14:creationId xmlns:p14="http://schemas.microsoft.com/office/powerpoint/2010/main" val="18785069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de-DE" alt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de-DE" altLang="en-US" sz="6000" dirty="0"/>
          </a:p>
          <a:p>
            <a:pPr marL="0" indent="0" algn="ctr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de-DE" altLang="en-US" sz="6000" dirty="0"/>
              <a:t>qsort()</a:t>
            </a:r>
            <a:endParaRPr lang="en-US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065251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stdlib.h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</a:p>
          <a:p>
            <a:pPr marL="0" indent="0"/>
            <a:r>
              <a:rPr lang="en-US" altLang="he-IL" sz="18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void </a:t>
            </a:r>
            <a:r>
              <a:rPr lang="en-US" altLang="he-IL" sz="1800" i="1" dirty="0" err="1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void *array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rgbClr val="0070C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solidFill>
                  <a:srgbClr val="0070C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n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size_t</a:t>
            </a:r>
            <a:r>
              <a:rPr lang="en-US" altLang="he-IL" sz="1800" i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size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(*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compar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)(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const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void *, </a:t>
            </a:r>
            <a:r>
              <a:rPr lang="en-US" altLang="he-IL" sz="1800" i="1" dirty="0" err="1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const</a:t>
            </a:r>
            <a:r>
              <a:rPr lang="en-US" altLang="he-IL" sz="1800" i="1" dirty="0">
                <a:solidFill>
                  <a:schemeClr val="accent1">
                    <a:lumMod val="75000"/>
                  </a:schemeClr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void*)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)</a:t>
            </a:r>
          </a:p>
          <a:p>
            <a:pPr marL="0" indent="0"/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The function gets an array size n of any type, and sorts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size specifies the size of the elements of the array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he-IL" sz="1800" i="1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compar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 is a </a:t>
            </a:r>
            <a:r>
              <a:rPr lang="en-US" altLang="he-IL" sz="1800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pointer to a function</a:t>
            </a: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used to compare two elements.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&lt;0 if the first argument is smaller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0 if the arguments are equal 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  <a:t>	Returns &gt;0 if the first argument is greater</a:t>
            </a: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br>
              <a:rPr lang="en-US" altLang="he-IL" sz="1800" i="1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he-IL" sz="18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8088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58AF1-B832-B96B-8E66-2C89E0076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>
            <a:extLst>
              <a:ext uri="{FF2B5EF4-FFF2-40B4-BE49-F238E27FC236}">
                <a16:creationId xmlns:a16="http://schemas.microsoft.com/office/drawing/2014/main" id="{B4411E40-2BC8-D490-3DDA-05FB32A80B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– Examples</a:t>
            </a: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E6B76A25-67D4-9A2B-FE43-311B14FB67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f(n) =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Show that f = O(n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561975" indent="-457200">
              <a:lnSpc>
                <a:spcPct val="95000"/>
              </a:lnSpc>
              <a:buSzPct val="100000"/>
              <a:buFont typeface="+mj-lt"/>
              <a:buAutoNum type="arabicParenR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Fix C = 11	</a:t>
            </a:r>
            <a:r>
              <a:rPr lang="de-DE" altLang="en-US" sz="2200" dirty="0">
                <a:solidFill>
                  <a:schemeClr val="tx1"/>
                </a:solidFill>
              </a:rPr>
              <a:t>// commit to some constant C</a:t>
            </a:r>
            <a:endParaRPr lang="de-DE" altLang="en-US" sz="2200" dirty="0"/>
          </a:p>
          <a:p>
            <a:pPr marL="561975" indent="-457200">
              <a:lnSpc>
                <a:spcPct val="95000"/>
              </a:lnSpc>
              <a:buSzPct val="100000"/>
              <a:buFont typeface="+mj-lt"/>
              <a:buAutoNum type="arabicParenR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Want to show that f(n) &lt; C*n</a:t>
            </a:r>
            <a:r>
              <a:rPr lang="de-DE" altLang="en-US" sz="2200" baseline="30000" dirty="0"/>
              <a:t>3</a:t>
            </a:r>
          </a:p>
          <a:p>
            <a:pPr marL="561975" indent="-457200">
              <a:lnSpc>
                <a:spcPct val="95000"/>
              </a:lnSpc>
              <a:buSzPct val="100000"/>
              <a:buFont typeface="+mj-lt"/>
              <a:buAutoNum type="arabicParenR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Then f(n) =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 &lt;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= 11n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= C*n</a:t>
            </a:r>
            <a:r>
              <a:rPr lang="de-DE" altLang="en-US" sz="2200" baseline="30000" dirty="0"/>
              <a:t>3</a:t>
            </a:r>
          </a:p>
          <a:p>
            <a:pPr marL="561975" indent="-457200">
              <a:lnSpc>
                <a:spcPct val="95000"/>
              </a:lnSpc>
              <a:buSzPct val="100000"/>
              <a:buFont typeface="+mj-lt"/>
              <a:buAutoNum type="arabicParenR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Therefore f(n) = O(n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)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76849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 - example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stdio.h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#include &lt;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stdlib.h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&gt;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// returns </a:t>
            </a:r>
            <a:r>
              <a:rPr lang="en-US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 positive number 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if </a:t>
            </a:r>
            <a: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*a &gt; *b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returns </a:t>
            </a:r>
            <a:r>
              <a:rPr lang="en-US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negative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if </a:t>
            </a:r>
            <a: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*a &lt; *b</a:t>
            </a:r>
            <a:br>
              <a:rPr lang="en-US" altLang="he-IL" sz="1800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cmpr_ints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(const void * a, const void * b)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( *(int*)a - *(int*)b );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main ()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values[] = { 88, 56, 100, 2, 25 };</a:t>
            </a:r>
          </a:p>
          <a:p>
            <a:pPr marL="0" indent="0"/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(values, 5,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sizeof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cmpr_ints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for(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= 0 ;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&lt; 5;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++ ) 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printf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("%d  ", values[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]);     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0;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97431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qsort() in C - example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de-DE" sz="1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struct student_info </a:t>
            </a: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char* first_name;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char* last_name;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int ID;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int grades[5];</a:t>
            </a:r>
            <a:b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de-DE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endParaRPr lang="de-DE" altLang="he-IL" sz="18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de-DE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// compares students by ID</a:t>
            </a:r>
            <a:br>
              <a:rPr lang="de-DE" altLang="he-IL" sz="18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cmpr_students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(const void * a, const void * b)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return  ( (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student*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)a)-&gt;ID – ((</a:t>
            </a:r>
            <a:r>
              <a:rPr lang="de-DE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student*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)b)-&gt;ID;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int main () {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student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fr-FR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arr</a:t>
            </a:r>
            <a:r>
              <a:rPr lang="fr-FR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[] = …;</a:t>
            </a:r>
          </a:p>
          <a:p>
            <a:pPr marL="0" indent="0"/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qsort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arr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180,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sizeof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(student), </a:t>
            </a:r>
            <a:r>
              <a:rPr lang="en-US" altLang="he-IL" sz="1800" i="1" dirty="0" err="1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cmpr_students</a:t>
            </a: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);</a:t>
            </a:r>
            <a:b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US" altLang="he-IL" sz="1800" i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1800" i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12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void*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5127918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u="sng" dirty="0"/>
              <a:t>Motivation1</a:t>
            </a:r>
            <a:r>
              <a:rPr lang="en-US" altLang="he-IL" sz="2200" dirty="0"/>
              <a:t>: I want an array that supports different types of objects.</a:t>
            </a:r>
          </a:p>
          <a:p>
            <a:r>
              <a:rPr lang="en-US" altLang="he-IL" sz="2200" dirty="0"/>
              <a:t>Declare </a:t>
            </a:r>
            <a:r>
              <a:rPr lang="en-US" altLang="he-IL" sz="2200" dirty="0" err="1"/>
              <a:t>ar</a:t>
            </a:r>
            <a:r>
              <a:rPr lang="en-US" altLang="he-IL" sz="2200" dirty="0"/>
              <a:t>[3]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[0] </a:t>
            </a:r>
            <a:r>
              <a:rPr lang="en-US" altLang="he-IL" sz="1800" dirty="0">
                <a:sym typeface="Wingdings" panose="05000000000000000000" pitchFamily="2" charset="2"/>
              </a:rPr>
              <a:t></a:t>
            </a:r>
            <a:r>
              <a:rPr lang="en-US" altLang="he-IL" sz="1800" dirty="0"/>
              <a:t> 123;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[1] </a:t>
            </a:r>
            <a:r>
              <a:rPr lang="en-US" altLang="he-IL" sz="1800" dirty="0">
                <a:sym typeface="Wingdings" panose="05000000000000000000" pitchFamily="2" charset="2"/>
              </a:rPr>
              <a:t></a:t>
            </a:r>
            <a:r>
              <a:rPr lang="en-US" altLang="he-IL" sz="1800" dirty="0"/>
              <a:t> “Hello”;</a:t>
            </a:r>
          </a:p>
          <a:p>
            <a:pPr marL="400050" lvl="1" indent="0">
              <a:buNone/>
            </a:pPr>
            <a:r>
              <a:rPr lang="en-US" altLang="he-IL" sz="1800" dirty="0"/>
              <a:t>point p = {1,2}</a:t>
            </a:r>
          </a:p>
          <a:p>
            <a:pPr marL="400050" lvl="1" indent="0">
              <a:buNone/>
            </a:pPr>
            <a:r>
              <a:rPr lang="en-US" altLang="he-IL" sz="1800" dirty="0" err="1"/>
              <a:t>ar</a:t>
            </a:r>
            <a:r>
              <a:rPr lang="en-US" altLang="he-IL" sz="1800" dirty="0"/>
              <a:t>[2] </a:t>
            </a:r>
            <a:r>
              <a:rPr lang="en-US" altLang="he-IL" sz="1800" dirty="0">
                <a:sym typeface="Wingdings" panose="05000000000000000000" pitchFamily="2" charset="2"/>
              </a:rPr>
              <a:t> </a:t>
            </a:r>
            <a:r>
              <a:rPr lang="en-US" altLang="he-IL" sz="1800" dirty="0"/>
              <a:t> p;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(“%d\n”,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[0]); - prints 123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(“%s\n”,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[1]); - prints Hello</a:t>
            </a:r>
          </a:p>
          <a:p>
            <a:pPr marL="400050" lvl="1" indent="0">
              <a:buNone/>
            </a:pPr>
            <a:r>
              <a:rPr lang="en-US" altLang="he-IL" sz="1800" dirty="0" err="1"/>
              <a:t>printf</a:t>
            </a:r>
            <a:r>
              <a:rPr lang="en-US" altLang="he-IL" sz="1800" dirty="0"/>
              <a:t>(“p = (%</a:t>
            </a:r>
            <a:r>
              <a:rPr lang="en-US" altLang="he-IL" sz="1800" dirty="0" err="1"/>
              <a:t>d,%d</a:t>
            </a:r>
            <a:r>
              <a:rPr lang="en-US" altLang="he-IL" sz="1800" dirty="0"/>
              <a:t>)\n”,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[2].x, </a:t>
            </a:r>
            <a:r>
              <a:rPr lang="en-US" altLang="he-IL" sz="1800" dirty="0" err="1"/>
              <a:t>ar</a:t>
            </a:r>
            <a:r>
              <a:rPr lang="en-US" altLang="he-IL" sz="1800" dirty="0"/>
              <a:t>[2].y); - prints p=(1,2)</a:t>
            </a:r>
          </a:p>
          <a:p>
            <a:pPr marL="400050" lvl="1" indent="0">
              <a:buNone/>
            </a:pPr>
            <a:endParaRPr lang="en-US" altLang="he-IL" sz="1800" dirty="0"/>
          </a:p>
          <a:p>
            <a:r>
              <a:rPr lang="en-US" altLang="he-IL" sz="2200" dirty="0"/>
              <a:t>Is it too much to ask for?</a:t>
            </a:r>
          </a:p>
        </p:txBody>
      </p:sp>
    </p:spTree>
    <p:extLst>
      <p:ext uri="{BB962C8B-B14F-4D97-AF65-F5344CB8AC3E}">
        <p14:creationId xmlns:p14="http://schemas.microsoft.com/office/powerpoint/2010/main" val="2898317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u="sng" dirty="0"/>
              <a:t>Motivation2</a:t>
            </a:r>
            <a:r>
              <a:rPr lang="en-US" altLang="he-IL" sz="2200" dirty="0"/>
              <a:t>: I want a function that sorts different types of objects.</a:t>
            </a:r>
          </a:p>
          <a:p>
            <a:pPr>
              <a:buFontTx/>
              <a:buChar char="-"/>
            </a:pPr>
            <a:r>
              <a:rPr lang="en-US" altLang="he-IL" sz="2200" dirty="0"/>
              <a:t>Sort </a:t>
            </a:r>
            <a:r>
              <a:rPr lang="en-US" altLang="he-IL" sz="2200" dirty="0" err="1"/>
              <a:t>ints</a:t>
            </a:r>
            <a:r>
              <a:rPr lang="en-US" altLang="he-IL" sz="2200" dirty="0"/>
              <a:t> / Sort strings / Sort points</a:t>
            </a:r>
          </a:p>
          <a:p>
            <a:pPr marL="0" indent="0"/>
            <a:r>
              <a:rPr lang="en-US" altLang="he-IL" sz="2200" dirty="0"/>
              <a:t>Same sorting for all, but the only solution we have is to write a separate struct for each. 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sort_ints</a:t>
            </a:r>
            <a:r>
              <a:rPr lang="en-US" altLang="he-IL" sz="2200" dirty="0"/>
              <a:t>(int*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sort_strings</a:t>
            </a:r>
            <a:r>
              <a:rPr lang="en-US" altLang="he-IL" sz="2200" dirty="0"/>
              <a:t>(char**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r>
              <a:rPr lang="en-US" altLang="he-IL" sz="2200" dirty="0"/>
              <a:t>- void </a:t>
            </a:r>
            <a:r>
              <a:rPr lang="en-US" altLang="he-IL" sz="2200" dirty="0" err="1"/>
              <a:t>sort_points</a:t>
            </a:r>
            <a:r>
              <a:rPr lang="en-US" altLang="he-IL" sz="2200" dirty="0"/>
              <a:t>(point* </a:t>
            </a:r>
            <a:r>
              <a:rPr lang="en-US" altLang="he-IL" sz="2200" dirty="0" err="1"/>
              <a:t>arr</a:t>
            </a:r>
            <a:r>
              <a:rPr lang="en-US" altLang="he-IL" sz="2200" dirty="0"/>
              <a:t>, int </a:t>
            </a:r>
            <a:r>
              <a:rPr lang="en-US" altLang="he-IL" sz="2200" dirty="0" err="1"/>
              <a:t>len</a:t>
            </a:r>
            <a:r>
              <a:rPr lang="en-US" altLang="he-IL" sz="2200" dirty="0"/>
              <a:t>);</a:t>
            </a:r>
          </a:p>
          <a:p>
            <a:pPr marL="0" indent="0"/>
            <a:r>
              <a:rPr lang="en-US" altLang="he-IL" sz="2200" dirty="0"/>
              <a:t>All these arrays do the same thing (only comparisons are different)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See </a:t>
            </a:r>
            <a:r>
              <a:rPr lang="en-US" altLang="he-IL" sz="2200" dirty="0" err="1"/>
              <a:t>voidptr.c</a:t>
            </a:r>
            <a:r>
              <a:rPr lang="en-US" altLang="he-IL" sz="2200" dirty="0"/>
              <a:t> for a solution</a:t>
            </a:r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8626129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void*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u="sng" dirty="0"/>
              <a:t>Motivation3</a:t>
            </a:r>
            <a:r>
              <a:rPr lang="en-US" altLang="he-IL" sz="2200" dirty="0"/>
              <a:t>: I want to implement a generic swap function.</a:t>
            </a:r>
          </a:p>
          <a:p>
            <a:pPr marL="0" indent="0"/>
            <a:r>
              <a:rPr lang="en-US" altLang="he-IL" sz="2200" dirty="0"/>
              <a:t>swap(</a:t>
            </a:r>
            <a:r>
              <a:rPr lang="en-US" altLang="he-IL" sz="2200" dirty="0" err="1"/>
              <a:t>ptr</a:t>
            </a:r>
            <a:r>
              <a:rPr lang="en-US" altLang="he-IL" sz="2200" dirty="0"/>
              <a:t> a, </a:t>
            </a:r>
            <a:r>
              <a:rPr lang="en-US" altLang="he-IL" sz="2200" dirty="0" err="1"/>
              <a:t>ptr</a:t>
            </a:r>
            <a:r>
              <a:rPr lang="en-US" altLang="he-IL" sz="2200" dirty="0"/>
              <a:t> b) {</a:t>
            </a:r>
          </a:p>
          <a:p>
            <a:pPr marL="400050" lvl="1" indent="0">
              <a:buNone/>
            </a:pPr>
            <a:r>
              <a:rPr lang="en-US" altLang="he-IL" sz="1800" dirty="0" err="1"/>
              <a:t>tmp</a:t>
            </a:r>
            <a:r>
              <a:rPr lang="en-US" altLang="he-IL" sz="1800" dirty="0"/>
              <a:t> = *a;</a:t>
            </a:r>
          </a:p>
          <a:p>
            <a:pPr marL="400050" lvl="1" indent="0">
              <a:buNone/>
            </a:pPr>
            <a:r>
              <a:rPr lang="en-US" altLang="he-IL" sz="1800" dirty="0"/>
              <a:t>*a = *b;</a:t>
            </a:r>
          </a:p>
          <a:p>
            <a:pPr marL="400050" lvl="1" indent="0">
              <a:buNone/>
            </a:pPr>
            <a:r>
              <a:rPr lang="en-US" altLang="he-IL" sz="1800" dirty="0"/>
              <a:t>*b = </a:t>
            </a:r>
            <a:r>
              <a:rPr lang="en-US" altLang="he-IL" sz="1800" dirty="0" err="1"/>
              <a:t>tmp</a:t>
            </a:r>
            <a:r>
              <a:rPr lang="en-US" altLang="he-IL" sz="1800" dirty="0"/>
              <a:t>;</a:t>
            </a:r>
          </a:p>
          <a:p>
            <a:pPr marL="0" indent="0"/>
            <a:r>
              <a:rPr lang="en-US" altLang="he-IL" sz="2200" dirty="0"/>
              <a:t>}</a:t>
            </a:r>
          </a:p>
          <a:p>
            <a:pPr marL="0" indent="0"/>
            <a:r>
              <a:rPr lang="en-US" altLang="he-IL" sz="2200" dirty="0"/>
              <a:t>Same swap for </a:t>
            </a:r>
            <a:r>
              <a:rPr lang="en-US" altLang="he-IL" sz="2200" dirty="0" err="1"/>
              <a:t>ints</a:t>
            </a:r>
            <a:r>
              <a:rPr lang="en-US" altLang="he-IL" sz="2200" dirty="0"/>
              <a:t>, chars, points, students.</a:t>
            </a:r>
          </a:p>
          <a:p>
            <a:pPr marL="0" indent="0"/>
            <a:r>
              <a:rPr lang="en-US" altLang="he-IL" sz="2200" dirty="0"/>
              <a:t>Can I do it in C?</a:t>
            </a:r>
          </a:p>
          <a:p>
            <a:pPr marL="0" indent="0"/>
            <a:r>
              <a:rPr lang="en-US" altLang="he-IL" sz="2200" dirty="0"/>
              <a:t>See </a:t>
            </a:r>
            <a:r>
              <a:rPr lang="en-US" altLang="he-IL" sz="2200" dirty="0" err="1"/>
              <a:t>gen_swap.c</a:t>
            </a:r>
            <a:r>
              <a:rPr lang="en-US" altLang="he-IL" sz="2200" dirty="0"/>
              <a:t> for a solution</a:t>
            </a:r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7951333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Exercise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/>
              <a:t>Write </a:t>
            </a:r>
            <a:r>
              <a:rPr lang="en-US" altLang="he-IL" sz="2200" dirty="0"/>
              <a:t>a generic sorting algorithm (e.g. insertion sort) similar to </a:t>
            </a:r>
            <a:r>
              <a:rPr lang="en-US" altLang="he-IL" sz="2200" dirty="0" err="1"/>
              <a:t>qsort</a:t>
            </a:r>
            <a:r>
              <a:rPr lang="en-US" altLang="he-IL" sz="2200" dirty="0"/>
              <a:t>. Test it on an array of strings/points/songs/…</a:t>
            </a:r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838172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de-DE" altLang="en-US" sz="2200" dirty="0"/>
              <a:t>.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>
                <a:solidFill>
                  <a:schemeClr val="tx1"/>
                </a:solidFill>
              </a:rPr>
              <a:t>Proof</a:t>
            </a:r>
            <a:r>
              <a:rPr lang="de-DE" altLang="en-US" sz="2200" dirty="0">
                <a:solidFill>
                  <a:schemeClr val="tx1"/>
                </a:solidFill>
              </a:rPr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1) Let </a:t>
            </a:r>
            <a:r>
              <a:rPr lang="de-DE" altLang="en-US" sz="2200" i="1" dirty="0">
                <a:solidFill>
                  <a:srgbClr val="000066"/>
                </a:solidFill>
              </a:rPr>
              <a:t>C = 9</a:t>
            </a:r>
            <a:r>
              <a:rPr lang="de-DE" altLang="en-US" sz="2200" dirty="0">
                <a:solidFill>
                  <a:schemeClr val="tx1"/>
                </a:solidFill>
              </a:rPr>
              <a:t>.  	// commit to some constant 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2) We want to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&lt; CN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 </a:t>
            </a:r>
            <a:r>
              <a:rPr lang="de-DE" altLang="en-US" sz="2200" dirty="0">
                <a:solidFill>
                  <a:schemeClr val="tx1"/>
                </a:solidFill>
              </a:rPr>
              <a:t>for all </a:t>
            </a:r>
            <a:r>
              <a:rPr lang="de-DE" altLang="en-US" sz="2200" i="1" dirty="0">
                <a:solidFill>
                  <a:srgbClr val="000066"/>
                </a:solidFill>
              </a:rPr>
              <a:t>N &gt;= 1.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3) Indeed, </a:t>
            </a:r>
            <a:r>
              <a:rPr lang="de-DE" altLang="en-US" sz="2200" i="1" dirty="0">
                <a:solidFill>
                  <a:srgbClr val="000066"/>
                </a:solidFill>
              </a:rPr>
              <a:t>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 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br>
              <a:rPr lang="en-US" altLang="en-US" sz="2200" dirty="0"/>
            </a:br>
            <a:r>
              <a:rPr lang="en-US" altLang="en-US" sz="2200" dirty="0">
                <a:solidFill>
                  <a:srgbClr val="002060"/>
                </a:solidFill>
              </a:rPr>
              <a:t>					 &lt;  1.5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2</a:t>
            </a:r>
            <a:r>
              <a:rPr lang="de-DE" altLang="en-US" sz="2200" i="1" dirty="0">
                <a:solidFill>
                  <a:srgbClr val="002060"/>
                </a:solidFill>
              </a:rPr>
              <a:t> + 4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 </a:t>
            </a:r>
            <a:r>
              <a:rPr lang="de-DE" altLang="en-US" sz="2200" i="1" dirty="0">
                <a:solidFill>
                  <a:srgbClr val="002060"/>
                </a:solidFill>
              </a:rPr>
              <a:t>+ 3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2</a:t>
            </a:r>
            <a:r>
              <a:rPr lang="en-US" altLang="en-US" sz="2200" dirty="0">
                <a:solidFill>
                  <a:srgbClr val="002060"/>
                </a:solidFill>
              </a:rPr>
              <a:t>	</a:t>
            </a:r>
            <a:br>
              <a:rPr lang="en-US" altLang="en-US" sz="2200" dirty="0">
                <a:solidFill>
                  <a:srgbClr val="002060"/>
                </a:solidFill>
              </a:rPr>
            </a:br>
            <a:r>
              <a:rPr lang="en-US" altLang="en-US" sz="2200" dirty="0">
                <a:solidFill>
                  <a:srgbClr val="002060"/>
                </a:solidFill>
              </a:rPr>
              <a:t>					 &lt;  9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2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4) Therefore </a:t>
            </a:r>
            <a:r>
              <a:rPr lang="de-DE" altLang="en-US" sz="2200" i="1" dirty="0">
                <a:solidFill>
                  <a:srgbClr val="000066"/>
                </a:solidFill>
              </a:rPr>
              <a:t>f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204172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54094-4C88-59F4-C769-EF8C59945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A92CDDEA-B6AD-475F-8B88-B615E75C47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5CDA3F38-E18F-C0E7-FF4D-D50508F1D4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de-DE" altLang="en-US" sz="2200" dirty="0"/>
              <a:t>.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>
                <a:solidFill>
                  <a:schemeClr val="tx1"/>
                </a:solidFill>
              </a:rPr>
              <a:t>Proof</a:t>
            </a:r>
            <a:r>
              <a:rPr lang="de-DE" altLang="en-US" sz="2200" dirty="0">
                <a:solidFill>
                  <a:schemeClr val="tx1"/>
                </a:solidFill>
              </a:rPr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1) Let </a:t>
            </a:r>
            <a:r>
              <a:rPr lang="de-DE" altLang="en-US" sz="2200" i="1" dirty="0">
                <a:solidFill>
                  <a:srgbClr val="000066"/>
                </a:solidFill>
              </a:rPr>
              <a:t>C = 3</a:t>
            </a:r>
            <a:r>
              <a:rPr lang="de-DE" altLang="en-US" sz="2200" dirty="0">
                <a:solidFill>
                  <a:schemeClr val="tx1"/>
                </a:solidFill>
              </a:rPr>
              <a:t>.  	// commit to some constant 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2) We want to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&lt; CN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 </a:t>
            </a:r>
            <a:r>
              <a:rPr lang="de-DE" altLang="en-US" sz="2200" dirty="0">
                <a:solidFill>
                  <a:schemeClr val="tx1"/>
                </a:solidFill>
              </a:rPr>
              <a:t>for all </a:t>
            </a:r>
            <a:r>
              <a:rPr lang="de-DE" altLang="en-US" sz="2200" i="1" dirty="0">
                <a:solidFill>
                  <a:srgbClr val="000066"/>
                </a:solidFill>
              </a:rPr>
              <a:t>N &gt;= 5.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3) Indeed, </a:t>
            </a:r>
            <a:r>
              <a:rPr lang="de-DE" altLang="en-US" sz="2200" i="1" dirty="0">
                <a:solidFill>
                  <a:srgbClr val="000066"/>
                </a:solidFill>
              </a:rPr>
              <a:t>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 + 4</a:t>
            </a:r>
            <a:r>
              <a:rPr lang="en-US" altLang="en-US" sz="2200" i="1" dirty="0">
                <a:solidFill>
                  <a:srgbClr val="000066"/>
                </a:solidFill>
              </a:rPr>
              <a:t>N </a:t>
            </a:r>
            <a:r>
              <a:rPr lang="de-DE" altLang="en-US" sz="2200" i="1" dirty="0">
                <a:solidFill>
                  <a:srgbClr val="000066"/>
                </a:solidFill>
              </a:rPr>
              <a:t>+    3</a:t>
            </a:r>
            <a:br>
              <a:rPr lang="en-US" altLang="en-US" sz="2200" dirty="0"/>
            </a:br>
            <a:r>
              <a:rPr lang="en-US" altLang="en-US" sz="2200" dirty="0">
                <a:solidFill>
                  <a:srgbClr val="002060"/>
                </a:solidFill>
              </a:rPr>
              <a:t>					&lt; </a:t>
            </a:r>
            <a:r>
              <a:rPr lang="de-DE" altLang="en-US" sz="2200" i="1" dirty="0">
                <a:solidFill>
                  <a:srgbClr val="000066"/>
                </a:solidFill>
              </a:rPr>
              <a:t>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+ 0.5N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br>
              <a:rPr lang="de-DE" altLang="en-US" sz="2200" i="1" baseline="30000" dirty="0">
                <a:solidFill>
                  <a:srgbClr val="000066"/>
                </a:solidFill>
              </a:rPr>
            </a:br>
            <a:r>
              <a:rPr lang="en-US" altLang="en-US" sz="2200" dirty="0">
                <a:solidFill>
                  <a:srgbClr val="002060"/>
                </a:solidFill>
              </a:rPr>
              <a:t>					&lt; 3N</a:t>
            </a:r>
            <a:r>
              <a:rPr lang="en-US" altLang="en-US" sz="2200" baseline="30000" dirty="0">
                <a:solidFill>
                  <a:srgbClr val="002060"/>
                </a:solidFill>
              </a:rPr>
              <a:t>2</a:t>
            </a:r>
            <a:endParaRPr lang="en-US" altLang="en-US" sz="2200" i="1" baseline="30000" dirty="0">
              <a:solidFill>
                <a:srgbClr val="002060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4) Therefore </a:t>
            </a:r>
            <a:r>
              <a:rPr lang="de-DE" altLang="en-US" sz="2200" i="1" dirty="0">
                <a:solidFill>
                  <a:srgbClr val="000066"/>
                </a:solidFill>
              </a:rPr>
              <a:t>f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0066"/>
                </a:solidFill>
              </a:rPr>
              <a:t>f(N)/N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 </a:t>
            </a:r>
            <a:r>
              <a:rPr lang="de-DE" altLang="en-US" sz="2200" i="1" dirty="0">
                <a:solidFill>
                  <a:srgbClr val="000066"/>
                </a:solidFill>
              </a:rPr>
              <a:t>behaves like 1.5 +</a:t>
            </a:r>
            <a:r>
              <a:rPr lang="de-DE" altLang="en-US" sz="1400" i="1" dirty="0">
                <a:solidFill>
                  <a:srgbClr val="000066"/>
                </a:solidFill>
              </a:rPr>
              <a:t> something tiny</a:t>
            </a:r>
            <a:endParaRPr lang="de-DE" altLang="en-US" sz="2200" i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306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1118B-707D-423C-B2B4-99B78D9B3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2543C5B0-FBFC-6529-ED95-5F878B001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E9338A3C-555E-7F28-2887-F591EA7E1F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de-DE" altLang="en-US" sz="2200" dirty="0"/>
              <a:t>.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i="1" dirty="0">
                <a:solidFill>
                  <a:srgbClr val="000066"/>
                </a:solidFill>
              </a:rPr>
              <a:t>	</a:t>
            </a:r>
            <a:r>
              <a:rPr lang="de-DE" altLang="en-US" sz="2200" i="1" dirty="0">
                <a:solidFill>
                  <a:srgbClr val="FF0000"/>
                </a:solidFill>
              </a:rPr>
              <a:t>O() – only gives an upper bound on f, doesn‘t have to be tight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>
                <a:solidFill>
                  <a:schemeClr val="tx1"/>
                </a:solidFill>
              </a:rPr>
              <a:t>Proof</a:t>
            </a:r>
            <a:r>
              <a:rPr lang="de-DE" altLang="en-US" sz="2200" dirty="0">
                <a:solidFill>
                  <a:schemeClr val="tx1"/>
                </a:solidFill>
              </a:rPr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1) Let </a:t>
            </a:r>
            <a:r>
              <a:rPr lang="de-DE" altLang="en-US" sz="2200" i="1" dirty="0">
                <a:solidFill>
                  <a:srgbClr val="000066"/>
                </a:solidFill>
              </a:rPr>
              <a:t>C = 9</a:t>
            </a:r>
            <a:r>
              <a:rPr lang="de-DE" altLang="en-US" sz="2200" dirty="0">
                <a:solidFill>
                  <a:schemeClr val="tx1"/>
                </a:solidFill>
              </a:rPr>
              <a:t>.  	// commit to some constant 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2) We want to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&lt; CN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 </a:t>
            </a:r>
            <a:r>
              <a:rPr lang="de-DE" altLang="en-US" sz="2200" dirty="0">
                <a:solidFill>
                  <a:schemeClr val="tx1"/>
                </a:solidFill>
              </a:rPr>
              <a:t>for all </a:t>
            </a:r>
            <a:r>
              <a:rPr lang="de-DE" altLang="en-US" sz="2200" i="1" dirty="0">
                <a:solidFill>
                  <a:srgbClr val="000066"/>
                </a:solidFill>
              </a:rPr>
              <a:t>N &gt;= 1.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3) Indeed, </a:t>
            </a:r>
            <a:r>
              <a:rPr lang="de-DE" altLang="en-US" sz="2200" i="1" dirty="0">
                <a:solidFill>
                  <a:srgbClr val="000066"/>
                </a:solidFill>
              </a:rPr>
              <a:t>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 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br>
              <a:rPr lang="en-US" altLang="en-US" sz="2200" dirty="0"/>
            </a:br>
            <a:r>
              <a:rPr lang="en-US" altLang="en-US" sz="2200" dirty="0">
                <a:solidFill>
                  <a:srgbClr val="002060"/>
                </a:solidFill>
              </a:rPr>
              <a:t>					 &lt;  1.5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2060"/>
                </a:solidFill>
              </a:rPr>
              <a:t>3</a:t>
            </a:r>
            <a:r>
              <a:rPr lang="de-DE" altLang="en-US" sz="2200" i="1" dirty="0">
                <a:solidFill>
                  <a:srgbClr val="002060"/>
                </a:solidFill>
              </a:rPr>
              <a:t> + 4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3</a:t>
            </a:r>
            <a:r>
              <a:rPr lang="en-US" altLang="en-US" sz="2200" i="1" dirty="0">
                <a:solidFill>
                  <a:srgbClr val="002060"/>
                </a:solidFill>
              </a:rPr>
              <a:t> </a:t>
            </a:r>
            <a:r>
              <a:rPr lang="de-DE" altLang="en-US" sz="2200" i="1" dirty="0">
                <a:solidFill>
                  <a:srgbClr val="002060"/>
                </a:solidFill>
              </a:rPr>
              <a:t>+ 3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3</a:t>
            </a:r>
            <a:r>
              <a:rPr lang="en-US" altLang="en-US" sz="2200" dirty="0">
                <a:solidFill>
                  <a:srgbClr val="002060"/>
                </a:solidFill>
              </a:rPr>
              <a:t>	</a:t>
            </a:r>
            <a:br>
              <a:rPr lang="en-US" altLang="en-US" sz="2200" dirty="0">
                <a:solidFill>
                  <a:srgbClr val="002060"/>
                </a:solidFill>
              </a:rPr>
            </a:br>
            <a:r>
              <a:rPr lang="en-US" altLang="en-US" sz="2200" dirty="0">
                <a:solidFill>
                  <a:srgbClr val="002060"/>
                </a:solidFill>
              </a:rPr>
              <a:t>					 &lt;  9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3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4) Therefore </a:t>
            </a:r>
            <a:r>
              <a:rPr lang="de-DE" altLang="en-US" sz="2200" i="1" dirty="0">
                <a:solidFill>
                  <a:srgbClr val="000066"/>
                </a:solidFill>
              </a:rPr>
              <a:t>f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789555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7CE22-34BB-BA2C-22D6-4A0E93BBF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C955021A-4445-0894-D449-C31BEBA8C4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BC4F8518-4052-9BE3-25D0-D2D6C7453A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Let 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de-DE" altLang="en-US" sz="2200" dirty="0"/>
              <a:t>.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i="1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>
                <a:solidFill>
                  <a:schemeClr val="tx1"/>
                </a:solidFill>
              </a:rPr>
              <a:t>Proof</a:t>
            </a:r>
            <a:r>
              <a:rPr lang="de-DE" altLang="en-US" sz="2200" dirty="0">
                <a:solidFill>
                  <a:schemeClr val="tx1"/>
                </a:solidFill>
              </a:rPr>
              <a:t>: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1) Let </a:t>
            </a:r>
            <a:r>
              <a:rPr lang="de-DE" altLang="en-US" sz="2200" i="1" dirty="0">
                <a:solidFill>
                  <a:srgbClr val="000066"/>
                </a:solidFill>
              </a:rPr>
              <a:t>C = 2</a:t>
            </a:r>
            <a:r>
              <a:rPr lang="de-DE" altLang="en-US" sz="2200" dirty="0">
                <a:solidFill>
                  <a:schemeClr val="tx1"/>
                </a:solidFill>
              </a:rPr>
              <a:t>.  	// commit to some constant C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2) We want to prove that </a:t>
            </a:r>
            <a:r>
              <a:rPr lang="de-DE" altLang="en-US" sz="2200" i="1" dirty="0">
                <a:solidFill>
                  <a:srgbClr val="000066"/>
                </a:solidFill>
              </a:rPr>
              <a:t>f(N) &lt; CN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 </a:t>
            </a:r>
            <a:r>
              <a:rPr lang="de-DE" altLang="en-US" sz="2200" dirty="0">
                <a:solidFill>
                  <a:schemeClr val="tx1"/>
                </a:solidFill>
              </a:rPr>
              <a:t>for all </a:t>
            </a:r>
            <a:r>
              <a:rPr lang="de-DE" altLang="en-US" sz="2200" i="1" dirty="0">
                <a:solidFill>
                  <a:srgbClr val="000066"/>
                </a:solidFill>
              </a:rPr>
              <a:t>N &gt;= 3.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3) Indeed, </a:t>
            </a:r>
            <a:r>
              <a:rPr lang="de-DE" altLang="en-US" sz="2200" i="1" dirty="0">
                <a:solidFill>
                  <a:srgbClr val="000066"/>
                </a:solidFill>
              </a:rPr>
              <a:t>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 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r>
              <a:rPr lang="en-US" altLang="en-US" sz="2200" dirty="0"/>
              <a:t> </a:t>
            </a:r>
            <a:r>
              <a:rPr lang="en-US" altLang="en-US" sz="2200" dirty="0">
                <a:solidFill>
                  <a:srgbClr val="002060"/>
                </a:solidFill>
              </a:rPr>
              <a:t>&lt;  </a:t>
            </a:r>
            <a:r>
              <a:rPr lang="en-CA" altLang="en-US" sz="2200" dirty="0">
                <a:solidFill>
                  <a:srgbClr val="002060"/>
                </a:solidFill>
              </a:rPr>
              <a:t>2</a:t>
            </a:r>
            <a:r>
              <a:rPr lang="en-US" altLang="en-US" sz="2200" i="1" dirty="0">
                <a:solidFill>
                  <a:srgbClr val="002060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2060"/>
                </a:solidFill>
              </a:rPr>
              <a:t>3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chemeClr val="tx1"/>
                </a:solidFill>
              </a:rPr>
              <a:t>4) Therefore </a:t>
            </a:r>
            <a:r>
              <a:rPr lang="de-DE" altLang="en-US" sz="2200" i="1" dirty="0">
                <a:solidFill>
                  <a:srgbClr val="000066"/>
                </a:solidFill>
              </a:rPr>
              <a:t>f = O(N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016082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2487</TotalTime>
  <Words>5773</Words>
  <Application>Microsoft Office PowerPoint</Application>
  <PresentationFormat>Custom</PresentationFormat>
  <Paragraphs>474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Albany</vt:lpstr>
      <vt:lpstr>Arial</vt:lpstr>
      <vt:lpstr>Arial Unicode MS</vt:lpstr>
      <vt:lpstr>Calibri</vt:lpstr>
      <vt:lpstr>Times New Roman</vt:lpstr>
      <vt:lpstr>Wingdings</vt:lpstr>
      <vt:lpstr>water</vt:lpstr>
      <vt:lpstr>lyt blackandwhite</vt:lpstr>
      <vt:lpstr>PowerPoint Presentation</vt:lpstr>
      <vt:lpstr>PowerPoint Presentation</vt:lpstr>
      <vt:lpstr>Big-O notation - Definition</vt:lpstr>
      <vt:lpstr>Big-O notation - Definition</vt:lpstr>
      <vt:lpstr>Big-O notation – Examples</vt:lpstr>
      <vt:lpstr>Big-O notation - Examples</vt:lpstr>
      <vt:lpstr>Big-O notation - Examples</vt:lpstr>
      <vt:lpstr>Big-O notation - Examples</vt:lpstr>
      <vt:lpstr>Big-O notation - Examples</vt:lpstr>
      <vt:lpstr>Common orders of magnitude</vt:lpstr>
      <vt:lpstr>Big-O notation – simple rules</vt:lpstr>
      <vt:lpstr>Big-O notation – simple rules</vt:lpstr>
      <vt:lpstr>Big-O notation</vt:lpstr>
      <vt:lpstr>Big-O notation</vt:lpstr>
      <vt:lpstr>PowerPoint Presentation</vt:lpstr>
      <vt:lpstr>Searching in array</vt:lpstr>
      <vt:lpstr>Searching in an unsorted array</vt:lpstr>
      <vt:lpstr>Searching in a sorted array</vt:lpstr>
      <vt:lpstr>Binary search</vt:lpstr>
      <vt:lpstr>Binary search</vt:lpstr>
      <vt:lpstr>Binary search</vt:lpstr>
      <vt:lpstr>PowerPoint Presentation</vt:lpstr>
      <vt:lpstr>PowerPoint Presentation</vt:lpstr>
      <vt:lpstr>Selection sort</vt:lpstr>
      <vt:lpstr>Selection sort</vt:lpstr>
      <vt:lpstr>Selection sort</vt:lpstr>
      <vt:lpstr>Selection sort</vt:lpstr>
      <vt:lpstr>PowerPoint Presentation</vt:lpstr>
      <vt:lpstr>Insertion sort</vt:lpstr>
      <vt:lpstr>Insertion sort</vt:lpstr>
      <vt:lpstr>Insertion sort</vt:lpstr>
      <vt:lpstr>Insertion sort</vt:lpstr>
      <vt:lpstr>Insertion sort</vt:lpstr>
      <vt:lpstr>Insertion sort</vt:lpstr>
      <vt:lpstr>Insertion sort</vt:lpstr>
      <vt:lpstr>Merge sort</vt:lpstr>
      <vt:lpstr>Merge sort</vt:lpstr>
      <vt:lpstr>Running time of Merge sort</vt:lpstr>
      <vt:lpstr>Running time of Merge sort</vt:lpstr>
      <vt:lpstr>Running time of Merge sort</vt:lpstr>
      <vt:lpstr>Merge – better implementation </vt:lpstr>
      <vt:lpstr>Running time of Merge sort</vt:lpstr>
      <vt:lpstr>Running time of Merge sort</vt:lpstr>
      <vt:lpstr>Running time of Merge sort (by induction)</vt:lpstr>
      <vt:lpstr>Running time of Merge sort (again)</vt:lpstr>
      <vt:lpstr>Proof by picture: T(n)=2T(n/2)+n</vt:lpstr>
      <vt:lpstr>Running time of Merge sort</vt:lpstr>
      <vt:lpstr>PowerPoint Presentation</vt:lpstr>
      <vt:lpstr>qsort() in C</vt:lpstr>
      <vt:lpstr>qsort() in C - example</vt:lpstr>
      <vt:lpstr>qsort() in C - example</vt:lpstr>
      <vt:lpstr>PowerPoint Presentation</vt:lpstr>
      <vt:lpstr>void*</vt:lpstr>
      <vt:lpstr>void*</vt:lpstr>
      <vt:lpstr>void*</vt:lpstr>
      <vt:lpstr>Exercise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422</cp:revision>
  <dcterms:created xsi:type="dcterms:W3CDTF">2017-07-19T12:15:02Z</dcterms:created>
  <dcterms:modified xsi:type="dcterms:W3CDTF">2026-02-13T18:51:38Z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