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7"/>
  </p:notesMasterIdLst>
  <p:handoutMasterIdLst>
    <p:handoutMasterId r:id="rId58"/>
  </p:handoutMasterIdLst>
  <p:sldIdLst>
    <p:sldId id="256" r:id="rId3"/>
    <p:sldId id="533" r:id="rId4"/>
    <p:sldId id="555" r:id="rId5"/>
    <p:sldId id="363" r:id="rId6"/>
    <p:sldId id="326" r:id="rId7"/>
    <p:sldId id="310" r:id="rId8"/>
    <p:sldId id="311" r:id="rId9"/>
    <p:sldId id="312" r:id="rId10"/>
    <p:sldId id="554" r:id="rId11"/>
    <p:sldId id="314" r:id="rId12"/>
    <p:sldId id="323" r:id="rId13"/>
    <p:sldId id="324" r:id="rId14"/>
    <p:sldId id="332" r:id="rId15"/>
    <p:sldId id="319" r:id="rId16"/>
    <p:sldId id="315" r:id="rId17"/>
    <p:sldId id="307" r:id="rId18"/>
    <p:sldId id="331" r:id="rId19"/>
    <p:sldId id="327" r:id="rId20"/>
    <p:sldId id="328" r:id="rId21"/>
    <p:sldId id="329" r:id="rId22"/>
    <p:sldId id="481" r:id="rId23"/>
    <p:sldId id="497" r:id="rId24"/>
    <p:sldId id="496" r:id="rId25"/>
    <p:sldId id="498" r:id="rId26"/>
    <p:sldId id="333" r:id="rId27"/>
    <p:sldId id="330" r:id="rId28"/>
    <p:sldId id="553" r:id="rId29"/>
    <p:sldId id="316" r:id="rId30"/>
    <p:sldId id="514" r:id="rId31"/>
    <p:sldId id="515" r:id="rId32"/>
    <p:sldId id="550" r:id="rId33"/>
    <p:sldId id="556" r:id="rId34"/>
    <p:sldId id="517" r:id="rId35"/>
    <p:sldId id="551" r:id="rId36"/>
    <p:sldId id="542" r:id="rId37"/>
    <p:sldId id="557" r:id="rId38"/>
    <p:sldId id="518" r:id="rId39"/>
    <p:sldId id="519" r:id="rId40"/>
    <p:sldId id="552" r:id="rId41"/>
    <p:sldId id="539" r:id="rId42"/>
    <p:sldId id="540" r:id="rId43"/>
    <p:sldId id="541" r:id="rId44"/>
    <p:sldId id="354" r:id="rId45"/>
    <p:sldId id="490" r:id="rId46"/>
    <p:sldId id="346" r:id="rId47"/>
    <p:sldId id="347" r:id="rId48"/>
    <p:sldId id="348" r:id="rId49"/>
    <p:sldId id="349" r:id="rId50"/>
    <p:sldId id="350" r:id="rId51"/>
    <p:sldId id="355" r:id="rId52"/>
    <p:sldId id="351" r:id="rId53"/>
    <p:sldId id="343" r:id="rId54"/>
    <p:sldId id="344" r:id="rId55"/>
    <p:sldId id="334" r:id="rId56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03220-796E-41B8-B432-17026F42D5B0}" v="2013" dt="2026-02-27T17:48:57.2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81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 sldOrd">
      <pc:chgData name="Igor Shinkar" userId="db6eb1b41a9778dd" providerId="LiveId" clId="{4644BABF-BCFA-4D73-975E-C70878E09904}" dt="2026-02-27T17:48:57.221" v="6340" actId="12"/>
      <pc:docMkLst>
        <pc:docMk/>
      </pc:docMkLst>
      <pc:sldChg chg="modSp mod">
        <pc:chgData name="Igor Shinkar" userId="db6eb1b41a9778dd" providerId="LiveId" clId="{4644BABF-BCFA-4D73-975E-C70878E09904}" dt="2026-02-13T18:42:18.603" v="2222" actId="20577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2-13T18:42:18.603" v="2222" actId="20577"/>
          <ac:spMkLst>
            <pc:docMk/>
            <pc:sldMk cId="0" sldId="256"/>
            <ac:spMk id="2" creationId="{00000000-0000-0000-0000-000000000000}"/>
          </ac:spMkLst>
        </pc:spChg>
      </pc:sldChg>
      <pc:sldChg chg="modSp add ord modAnim">
        <pc:chgData name="Igor Shinkar" userId="db6eb1b41a9778dd" providerId="LiveId" clId="{4644BABF-BCFA-4D73-975E-C70878E09904}" dt="2026-02-25T19:37:35.110" v="2458" actId="20577"/>
        <pc:sldMkLst>
          <pc:docMk/>
          <pc:sldMk cId="1263418228" sldId="307"/>
        </pc:sldMkLst>
        <pc:spChg chg="mod">
          <ac:chgData name="Igor Shinkar" userId="db6eb1b41a9778dd" providerId="LiveId" clId="{4644BABF-BCFA-4D73-975E-C70878E09904}" dt="2026-02-25T19:37:35.110" v="2458" actId="20577"/>
          <ac:spMkLst>
            <pc:docMk/>
            <pc:sldMk cId="1263418228" sldId="307"/>
            <ac:spMk id="3584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2575486170" sldId="310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665402012" sldId="311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609911384" sldId="312"/>
        </pc:sldMkLst>
      </pc:sldChg>
      <pc:sldChg chg="modSp add mod ord">
        <pc:chgData name="Igor Shinkar" userId="db6eb1b41a9778dd" providerId="LiveId" clId="{4644BABF-BCFA-4D73-975E-C70878E09904}" dt="2026-02-13T18:46:45.293" v="2292" actId="1036"/>
        <pc:sldMkLst>
          <pc:docMk/>
          <pc:sldMk cId="2206639197" sldId="314"/>
        </pc:sldMkLst>
        <pc:spChg chg="mod">
          <ac:chgData name="Igor Shinkar" userId="db6eb1b41a9778dd" providerId="LiveId" clId="{4644BABF-BCFA-4D73-975E-C70878E09904}" dt="2026-02-13T18:46:41.835" v="2289" actId="1036"/>
          <ac:spMkLst>
            <pc:docMk/>
            <pc:sldMk cId="2206639197" sldId="314"/>
            <ac:spMk id="6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46:39.645" v="2288" actId="1037"/>
          <ac:spMkLst>
            <pc:docMk/>
            <pc:sldMk cId="2206639197" sldId="314"/>
            <ac:spMk id="11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46:45.293" v="2292" actId="1036"/>
          <ac:spMkLst>
            <pc:docMk/>
            <pc:sldMk cId="2206639197" sldId="314"/>
            <ac:spMk id="21" creationId="{00000000-0000-0000-0000-000000000000}"/>
          </ac:spMkLst>
        </pc:spChg>
        <pc:cxnChg chg="mod">
          <ac:chgData name="Igor Shinkar" userId="db6eb1b41a9778dd" providerId="LiveId" clId="{4644BABF-BCFA-4D73-975E-C70878E09904}" dt="2026-02-13T18:46:41.835" v="2289" actId="1036"/>
          <ac:cxnSpMkLst>
            <pc:docMk/>
            <pc:sldMk cId="2206639197" sldId="314"/>
            <ac:cxnSpMk id="3" creationId="{00000000-0000-0000-0000-000000000000}"/>
          </ac:cxnSpMkLst>
        </pc:cxnChg>
        <pc:cxnChg chg="mod">
          <ac:chgData name="Igor Shinkar" userId="db6eb1b41a9778dd" providerId="LiveId" clId="{4644BABF-BCFA-4D73-975E-C70878E09904}" dt="2026-02-13T18:46:39.645" v="2288" actId="1037"/>
          <ac:cxnSpMkLst>
            <pc:docMk/>
            <pc:sldMk cId="2206639197" sldId="314"/>
            <ac:cxnSpMk id="13" creationId="{00000000-0000-0000-0000-000000000000}"/>
          </ac:cxnSpMkLst>
        </pc:cxnChg>
        <pc:cxnChg chg="mod">
          <ac:chgData name="Igor Shinkar" userId="db6eb1b41a9778dd" providerId="LiveId" clId="{4644BABF-BCFA-4D73-975E-C70878E09904}" dt="2026-02-13T18:46:45.293" v="2292" actId="1036"/>
          <ac:cxnSpMkLst>
            <pc:docMk/>
            <pc:sldMk cId="2206639197" sldId="314"/>
            <ac:cxnSpMk id="23" creationId="{00000000-0000-0000-0000-000000000000}"/>
          </ac:cxnSpMkLst>
        </pc:cxnChg>
      </pc:sldChg>
      <pc:sldChg chg="modSp add ord">
        <pc:chgData name="Igor Shinkar" userId="db6eb1b41a9778dd" providerId="LiveId" clId="{4644BABF-BCFA-4D73-975E-C70878E09904}" dt="2026-02-13T18:46:56.378" v="2295" actId="5793"/>
        <pc:sldMkLst>
          <pc:docMk/>
          <pc:sldMk cId="2268678249" sldId="315"/>
        </pc:sldMkLst>
        <pc:spChg chg="mod">
          <ac:chgData name="Igor Shinkar" userId="db6eb1b41a9778dd" providerId="LiveId" clId="{4644BABF-BCFA-4D73-975E-C70878E09904}" dt="2026-02-13T18:46:56.378" v="2295" actId="5793"/>
          <ac:spMkLst>
            <pc:docMk/>
            <pc:sldMk cId="2268678249" sldId="315"/>
            <ac:spMk id="3584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7:01.683" v="2299" actId="5793"/>
        <pc:sldMkLst>
          <pc:docMk/>
          <pc:sldMk cId="766277583" sldId="319"/>
        </pc:sldMkLst>
        <pc:spChg chg="mod">
          <ac:chgData name="Igor Shinkar" userId="db6eb1b41a9778dd" providerId="LiveId" clId="{4644BABF-BCFA-4D73-975E-C70878E09904}" dt="2026-02-13T18:47:01.683" v="2299" actId="5793"/>
          <ac:spMkLst>
            <pc:docMk/>
            <pc:sldMk cId="766277583" sldId="319"/>
            <ac:spMk id="35842" creationId="{00000000-0000-0000-0000-000000000000}"/>
          </ac:spMkLst>
        </pc:spChg>
      </pc:sldChg>
      <pc:sldChg chg="modSp add ord modAnim">
        <pc:chgData name="Igor Shinkar" userId="db6eb1b41a9778dd" providerId="LiveId" clId="{4644BABF-BCFA-4D73-975E-C70878E09904}" dt="2026-02-25T19:37:01.453" v="2439" actId="115"/>
        <pc:sldMkLst>
          <pc:docMk/>
          <pc:sldMk cId="75979015" sldId="323"/>
        </pc:sldMkLst>
        <pc:spChg chg="mod">
          <ac:chgData name="Igor Shinkar" userId="db6eb1b41a9778dd" providerId="LiveId" clId="{4644BABF-BCFA-4D73-975E-C70878E09904}" dt="2026-02-25T19:37:01.453" v="2439" actId="115"/>
          <ac:spMkLst>
            <pc:docMk/>
            <pc:sldMk cId="75979015" sldId="323"/>
            <ac:spMk id="3584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7:16.944" v="2301" actId="5793"/>
        <pc:sldMkLst>
          <pc:docMk/>
          <pc:sldMk cId="847286817" sldId="324"/>
        </pc:sldMkLst>
        <pc:spChg chg="mod">
          <ac:chgData name="Igor Shinkar" userId="db6eb1b41a9778dd" providerId="LiveId" clId="{4644BABF-BCFA-4D73-975E-C70878E09904}" dt="2026-02-13T18:47:16.944" v="2301" actId="5793"/>
          <ac:spMkLst>
            <pc:docMk/>
            <pc:sldMk cId="847286817" sldId="324"/>
            <ac:spMk id="3584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541551015" sldId="326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2505808838" sldId="327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997431650" sldId="328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943412302" sldId="329"/>
        </pc:sldMkLst>
      </pc:sldChg>
      <pc:sldChg chg="addSp delSp add mod ord">
        <pc:chgData name="Igor Shinkar" userId="db6eb1b41a9778dd" providerId="LiveId" clId="{4644BABF-BCFA-4D73-975E-C70878E09904}" dt="2026-02-25T05:40:49.858" v="2405" actId="22"/>
        <pc:sldMkLst>
          <pc:docMk/>
          <pc:sldMk cId="3094361083" sldId="330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4065251385" sldId="331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2243032523" sldId="332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523810978" sldId="333"/>
        </pc:sldMkLst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979639996" sldId="343"/>
        </pc:sldMkLst>
      </pc:sldChg>
      <pc:sldChg chg="addSp modSp add mod addAnim delAnim modAnim">
        <pc:chgData name="Igor Shinkar" userId="db6eb1b41a9778dd" providerId="LiveId" clId="{4644BABF-BCFA-4D73-975E-C70878E09904}" dt="2026-02-27T16:29:50.663" v="2763"/>
        <pc:sldMkLst>
          <pc:docMk/>
          <pc:sldMk cId="2012142793" sldId="344"/>
        </pc:sldMkLst>
        <pc:picChg chg="add mod">
          <ac:chgData name="Igor Shinkar" userId="db6eb1b41a9778dd" providerId="LiveId" clId="{4644BABF-BCFA-4D73-975E-C70878E09904}" dt="2026-02-27T16:29:30.825" v="2758" actId="1076"/>
          <ac:picMkLst>
            <pc:docMk/>
            <pc:sldMk cId="2012142793" sldId="344"/>
            <ac:picMk id="2" creationId="{92D9126F-7BCF-B080-55DF-F2BE44E09A22}"/>
          </ac:picMkLst>
        </pc:picChg>
      </pc:sldChg>
      <pc:sldChg chg="modSp add modAnim">
        <pc:chgData name="Igor Shinkar" userId="db6eb1b41a9778dd" providerId="LiveId" clId="{4644BABF-BCFA-4D73-975E-C70878E09904}" dt="2026-02-27T17:48:57.221" v="6340" actId="12"/>
        <pc:sldMkLst>
          <pc:docMk/>
          <pc:sldMk cId="413035727" sldId="346"/>
        </pc:sldMkLst>
        <pc:spChg chg="mod">
          <ac:chgData name="Igor Shinkar" userId="db6eb1b41a9778dd" providerId="LiveId" clId="{4644BABF-BCFA-4D73-975E-C70878E09904}" dt="2026-02-27T17:48:57.221" v="6340" actId="12"/>
          <ac:spMkLst>
            <pc:docMk/>
            <pc:sldMk cId="413035727" sldId="346"/>
            <ac:spMk id="20482" creationId="{00000000-0000-0000-0000-000000000000}"/>
          </ac:spMkLst>
        </pc:spChg>
      </pc:sldChg>
      <pc:sldChg chg="modSp add modAnim">
        <pc:chgData name="Igor Shinkar" userId="db6eb1b41a9778dd" providerId="LiveId" clId="{4644BABF-BCFA-4D73-975E-C70878E09904}" dt="2026-02-27T16:27:55.401" v="2753" actId="20577"/>
        <pc:sldMkLst>
          <pc:docMk/>
          <pc:sldMk cId="3721617343" sldId="347"/>
        </pc:sldMkLst>
        <pc:spChg chg="mod">
          <ac:chgData name="Igor Shinkar" userId="db6eb1b41a9778dd" providerId="LiveId" clId="{4644BABF-BCFA-4D73-975E-C70878E09904}" dt="2026-02-27T16:27:55.401" v="2753" actId="20577"/>
          <ac:spMkLst>
            <pc:docMk/>
            <pc:sldMk cId="3721617343" sldId="347"/>
            <ac:spMk id="2048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2564488202" sldId="348"/>
        </pc:sldMkLst>
      </pc:sldChg>
      <pc:sldChg chg="modSp add modAnim">
        <pc:chgData name="Igor Shinkar" userId="db6eb1b41a9778dd" providerId="LiveId" clId="{4644BABF-BCFA-4D73-975E-C70878E09904}" dt="2026-02-27T16:28:11.548" v="2754" actId="20577"/>
        <pc:sldMkLst>
          <pc:docMk/>
          <pc:sldMk cId="3023682188" sldId="349"/>
        </pc:sldMkLst>
        <pc:spChg chg="mod">
          <ac:chgData name="Igor Shinkar" userId="db6eb1b41a9778dd" providerId="LiveId" clId="{4644BABF-BCFA-4D73-975E-C70878E09904}" dt="2026-02-27T16:28:11.548" v="2754" actId="20577"/>
          <ac:spMkLst>
            <pc:docMk/>
            <pc:sldMk cId="3023682188" sldId="349"/>
            <ac:spMk id="2048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730535654" sldId="350"/>
        </pc:sldMkLst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424103312" sldId="351"/>
        </pc:sldMkLst>
      </pc:sldChg>
      <pc:sldChg chg="addSp modSp add mod modAnim">
        <pc:chgData name="Igor Shinkar" userId="db6eb1b41a9778dd" providerId="LiveId" clId="{4644BABF-BCFA-4D73-975E-C70878E09904}" dt="2026-02-27T17:40:24.005" v="5977" actId="1076"/>
        <pc:sldMkLst>
          <pc:docMk/>
          <pc:sldMk cId="619959936" sldId="354"/>
        </pc:sldMkLst>
        <pc:spChg chg="add mod">
          <ac:chgData name="Igor Shinkar" userId="db6eb1b41a9778dd" providerId="LiveId" clId="{4644BABF-BCFA-4D73-975E-C70878E09904}" dt="2026-02-27T17:40:24.005" v="5977" actId="1076"/>
          <ac:spMkLst>
            <pc:docMk/>
            <pc:sldMk cId="619959936" sldId="354"/>
            <ac:spMk id="2" creationId="{34ADF9E4-6E52-0D1F-43FA-0AEFC8716C83}"/>
          </ac:spMkLst>
        </pc:spChg>
        <pc:spChg chg="mod">
          <ac:chgData name="Igor Shinkar" userId="db6eb1b41a9778dd" providerId="LiveId" clId="{4644BABF-BCFA-4D73-975E-C70878E09904}" dt="2026-02-27T17:37:48.276" v="5841" actId="20577"/>
          <ac:spMkLst>
            <pc:docMk/>
            <pc:sldMk cId="619959936" sldId="354"/>
            <ac:spMk id="3584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2248419326" sldId="355"/>
        </pc:sldMkLst>
      </pc:sldChg>
      <pc:sldChg chg="modSp add modAnim">
        <pc:chgData name="Igor Shinkar" userId="db6eb1b41a9778dd" providerId="LiveId" clId="{4644BABF-BCFA-4D73-975E-C70878E09904}" dt="2026-02-27T16:09:06.840" v="2720" actId="12"/>
        <pc:sldMkLst>
          <pc:docMk/>
          <pc:sldMk cId="3789383716" sldId="363"/>
        </pc:sldMkLst>
        <pc:spChg chg="mod">
          <ac:chgData name="Igor Shinkar" userId="db6eb1b41a9778dd" providerId="LiveId" clId="{4644BABF-BCFA-4D73-975E-C70878E09904}" dt="2026-02-27T16:09:06.840" v="2720" actId="12"/>
          <ac:spMkLst>
            <pc:docMk/>
            <pc:sldMk cId="3789383716" sldId="363"/>
            <ac:spMk id="3" creationId="{00000000-0000-0000-0000-000000000000}"/>
          </ac:spMkLst>
        </pc:spChg>
      </pc:sldChg>
      <pc:sldChg chg="modSp add del mod">
        <pc:chgData name="Igor Shinkar" userId="db6eb1b41a9778dd" providerId="LiveId" clId="{4644BABF-BCFA-4D73-975E-C70878E09904}" dt="2026-02-27T16:01:16.316" v="2623" actId="47"/>
        <pc:sldMkLst>
          <pc:docMk/>
          <pc:sldMk cId="109655256" sldId="422"/>
        </pc:sldMkLst>
        <pc:spChg chg="mod">
          <ac:chgData name="Igor Shinkar" userId="db6eb1b41a9778dd" providerId="LiveId" clId="{4644BABF-BCFA-4D73-975E-C70878E09904}" dt="2026-02-27T15:58:41.182" v="2462" actId="21"/>
          <ac:spMkLst>
            <pc:docMk/>
            <pc:sldMk cId="109655256" sldId="422"/>
            <ac:spMk id="5121" creationId="{00000000-0000-0000-0000-000000000000}"/>
          </ac:spMkLst>
        </pc:spChg>
        <pc:spChg chg="mod">
          <ac:chgData name="Igor Shinkar" userId="db6eb1b41a9778dd" providerId="LiveId" clId="{4644BABF-BCFA-4D73-975E-C70878E09904}" dt="2026-02-27T16:01:14.029" v="2622" actId="21"/>
          <ac:spMkLst>
            <pc:docMk/>
            <pc:sldMk cId="109655256" sldId="422"/>
            <ac:spMk id="512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512791821" sldId="481"/>
        </pc:sldMkLst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4275399684" sldId="490"/>
        </pc:sldMkLst>
      </pc:sldChg>
      <pc:sldChg chg="modSp add ord">
        <pc:chgData name="Igor Shinkar" userId="db6eb1b41a9778dd" providerId="LiveId" clId="{4644BABF-BCFA-4D73-975E-C70878E09904}" dt="2026-02-13T18:41:48.484" v="2218" actId="20577"/>
        <pc:sldMkLst>
          <pc:docMk/>
          <pc:sldMk cId="862612919" sldId="496"/>
        </pc:sldMkLst>
        <pc:spChg chg="mod">
          <ac:chgData name="Igor Shinkar" userId="db6eb1b41a9778dd" providerId="LiveId" clId="{4644BABF-BCFA-4D73-975E-C70878E09904}" dt="2026-02-13T18:41:48.484" v="2218" actId="20577"/>
          <ac:spMkLst>
            <pc:docMk/>
            <pc:sldMk cId="862612919" sldId="496"/>
            <ac:spMk id="512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1:39.203" v="2209" actId="12"/>
        <pc:sldMkLst>
          <pc:docMk/>
          <pc:sldMk cId="2898317963" sldId="497"/>
        </pc:sldMkLst>
        <pc:spChg chg="mod">
          <ac:chgData name="Igor Shinkar" userId="db6eb1b41a9778dd" providerId="LiveId" clId="{4644BABF-BCFA-4D73-975E-C70878E09904}" dt="2026-02-13T18:41:39.203" v="2209" actId="12"/>
          <ac:spMkLst>
            <pc:docMk/>
            <pc:sldMk cId="2898317963" sldId="497"/>
            <ac:spMk id="512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1:58.138" v="2219" actId="12"/>
        <pc:sldMkLst>
          <pc:docMk/>
          <pc:sldMk cId="3795133321" sldId="498"/>
        </pc:sldMkLst>
        <pc:spChg chg="mod">
          <ac:chgData name="Igor Shinkar" userId="db6eb1b41a9778dd" providerId="LiveId" clId="{4644BABF-BCFA-4D73-975E-C70878E09904}" dt="2026-02-13T18:41:58.138" v="2219" actId="12"/>
          <ac:spMkLst>
            <pc:docMk/>
            <pc:sldMk cId="3795133321" sldId="498"/>
            <ac:spMk id="5122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2-06T18:53:10.325" v="1051" actId="6549"/>
        <pc:sldMkLst>
          <pc:docMk/>
          <pc:sldMk cId="300443204" sldId="514"/>
        </pc:sldMkLst>
        <pc:spChg chg="mod">
          <ac:chgData name="Igor Shinkar" userId="db6eb1b41a9778dd" providerId="LiveId" clId="{4644BABF-BCFA-4D73-975E-C70878E09904}" dt="2026-02-06T18:53:10.325" v="1051" actId="6549"/>
          <ac:spMkLst>
            <pc:docMk/>
            <pc:sldMk cId="300443204" sldId="514"/>
            <ac:spMk id="18434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2-27T16:48:29.751" v="2944" actId="20577"/>
        <pc:sldMkLst>
          <pc:docMk/>
          <pc:sldMk cId="3493574346" sldId="515"/>
        </pc:sldMkLst>
        <pc:spChg chg="mod">
          <ac:chgData name="Igor Shinkar" userId="db6eb1b41a9778dd" providerId="LiveId" clId="{4644BABF-BCFA-4D73-975E-C70878E09904}" dt="2026-02-27T16:48:29.751" v="2944" actId="20577"/>
          <ac:spMkLst>
            <pc:docMk/>
            <pc:sldMk cId="3493574346" sldId="515"/>
            <ac:spMk id="35842" creationId="{00000000-0000-0000-0000-000000000000}"/>
          </ac:spMkLst>
        </pc:spChg>
      </pc:sldChg>
      <pc:sldChg chg="modSp add del modAnim">
        <pc:chgData name="Igor Shinkar" userId="db6eb1b41a9778dd" providerId="LiveId" clId="{4644BABF-BCFA-4D73-975E-C70878E09904}" dt="2026-02-27T16:52:04.948" v="3243" actId="47"/>
        <pc:sldMkLst>
          <pc:docMk/>
          <pc:sldMk cId="1075978804" sldId="516"/>
        </pc:sldMkLst>
        <pc:spChg chg="mod">
          <ac:chgData name="Igor Shinkar" userId="db6eb1b41a9778dd" providerId="LiveId" clId="{4644BABF-BCFA-4D73-975E-C70878E09904}" dt="2026-02-27T16:27:17.877" v="2747" actId="20577"/>
          <ac:spMkLst>
            <pc:docMk/>
            <pc:sldMk cId="1075978804" sldId="516"/>
            <ac:spMk id="35842" creationId="{00000000-0000-0000-0000-000000000000}"/>
          </ac:spMkLst>
        </pc:spChg>
      </pc:sldChg>
      <pc:sldChg chg="modSp add mod ord">
        <pc:chgData name="Igor Shinkar" userId="db6eb1b41a9778dd" providerId="LiveId" clId="{4644BABF-BCFA-4D73-975E-C70878E09904}" dt="2026-02-27T16:57:30.337" v="3736" actId="57"/>
        <pc:sldMkLst>
          <pc:docMk/>
          <pc:sldMk cId="1271337016" sldId="517"/>
        </pc:sldMkLst>
        <pc:spChg chg="mod">
          <ac:chgData name="Igor Shinkar" userId="db6eb1b41a9778dd" providerId="LiveId" clId="{4644BABF-BCFA-4D73-975E-C70878E09904}" dt="2026-02-27T16:57:30.337" v="3736" actId="57"/>
          <ac:spMkLst>
            <pc:docMk/>
            <pc:sldMk cId="1271337016" sldId="517"/>
            <ac:spMk id="35842" creationId="{00000000-0000-0000-0000-000000000000}"/>
          </ac:spMkLst>
        </pc:spChg>
      </pc:sldChg>
      <pc:sldChg chg="addSp modSp add mod addAnim delAnim modAnim">
        <pc:chgData name="Igor Shinkar" userId="db6eb1b41a9778dd" providerId="LiveId" clId="{4644BABF-BCFA-4D73-975E-C70878E09904}" dt="2026-02-27T17:23:13.228" v="5003" actId="20577"/>
        <pc:sldMkLst>
          <pc:docMk/>
          <pc:sldMk cId="3504271710" sldId="518"/>
        </pc:sldMkLst>
        <pc:spChg chg="add mod">
          <ac:chgData name="Igor Shinkar" userId="db6eb1b41a9778dd" providerId="LiveId" clId="{4644BABF-BCFA-4D73-975E-C70878E09904}" dt="2026-02-27T17:23:13.228" v="5003" actId="20577"/>
          <ac:spMkLst>
            <pc:docMk/>
            <pc:sldMk cId="3504271710" sldId="518"/>
            <ac:spMk id="2" creationId="{CAC10581-4259-103E-ED5F-D889933ED274}"/>
          </ac:spMkLst>
        </pc:spChg>
        <pc:spChg chg="mod">
          <ac:chgData name="Igor Shinkar" userId="db6eb1b41a9778dd" providerId="LiveId" clId="{4644BABF-BCFA-4D73-975E-C70878E09904}" dt="2026-02-27T17:20:55.761" v="4841" actId="20577"/>
          <ac:spMkLst>
            <pc:docMk/>
            <pc:sldMk cId="3504271710" sldId="518"/>
            <ac:spMk id="35842" creationId="{00000000-0000-0000-0000-000000000000}"/>
          </ac:spMkLst>
        </pc:spChg>
      </pc:sldChg>
      <pc:sldChg chg="modSp add modAnim">
        <pc:chgData name="Igor Shinkar" userId="db6eb1b41a9778dd" providerId="LiveId" clId="{4644BABF-BCFA-4D73-975E-C70878E09904}" dt="2026-02-27T16:26:47.521" v="2734" actId="6549"/>
        <pc:sldMkLst>
          <pc:docMk/>
          <pc:sldMk cId="2351630619" sldId="519"/>
        </pc:sldMkLst>
        <pc:spChg chg="mod">
          <ac:chgData name="Igor Shinkar" userId="db6eb1b41a9778dd" providerId="LiveId" clId="{4644BABF-BCFA-4D73-975E-C70878E09904}" dt="2026-02-27T16:26:47.521" v="2734" actId="6549"/>
          <ac:spMkLst>
            <pc:docMk/>
            <pc:sldMk cId="2351630619" sldId="519"/>
            <ac:spMk id="35842" creationId="{00000000-0000-0000-0000-000000000000}"/>
          </ac:spMkLst>
        </pc:spChg>
      </pc:sldChg>
      <pc:sldChg chg="modSp add mod modAnim">
        <pc:chgData name="Igor Shinkar" userId="db6eb1b41a9778dd" providerId="LiveId" clId="{4644BABF-BCFA-4D73-975E-C70878E09904}" dt="2026-02-27T16:03:05.356" v="2681" actId="20577"/>
        <pc:sldMkLst>
          <pc:docMk/>
          <pc:sldMk cId="4077900681" sldId="533"/>
        </pc:sldMkLst>
        <pc:spChg chg="mod">
          <ac:chgData name="Igor Shinkar" userId="db6eb1b41a9778dd" providerId="LiveId" clId="{4644BABF-BCFA-4D73-975E-C70878E09904}" dt="2026-02-25T05:38:32.903" v="2320" actId="20577"/>
          <ac:spMkLst>
            <pc:docMk/>
            <pc:sldMk cId="4077900681" sldId="533"/>
            <ac:spMk id="2" creationId="{00000000-0000-0000-0000-000000000000}"/>
          </ac:spMkLst>
        </pc:spChg>
        <pc:spChg chg="mod">
          <ac:chgData name="Igor Shinkar" userId="db6eb1b41a9778dd" providerId="LiveId" clId="{4644BABF-BCFA-4D73-975E-C70878E09904}" dt="2026-02-27T16:03:05.356" v="2681" actId="20577"/>
          <ac:spMkLst>
            <pc:docMk/>
            <pc:sldMk cId="4077900681" sldId="533"/>
            <ac:spMk id="3" creationId="{00000000-0000-0000-0000-000000000000}"/>
          </ac:spMkLst>
        </pc:spChg>
      </pc:sldChg>
      <pc:sldChg chg="modSp add del modAnim">
        <pc:chgData name="Igor Shinkar" userId="db6eb1b41a9778dd" providerId="LiveId" clId="{4644BABF-BCFA-4D73-975E-C70878E09904}" dt="2026-02-27T17:23:37.349" v="5005" actId="47"/>
        <pc:sldMkLst>
          <pc:docMk/>
          <pc:sldMk cId="3901902418" sldId="537"/>
        </pc:sldMkLst>
        <pc:spChg chg="mod">
          <ac:chgData name="Igor Shinkar" userId="db6eb1b41a9778dd" providerId="LiveId" clId="{4644BABF-BCFA-4D73-975E-C70878E09904}" dt="2026-02-27T16:25:52.451" v="2723" actId="20577"/>
          <ac:spMkLst>
            <pc:docMk/>
            <pc:sldMk cId="3901902418" sldId="537"/>
            <ac:spMk id="35842" creationId="{00000000-0000-0000-0000-000000000000}"/>
          </ac:spMkLst>
        </pc:spChg>
      </pc:sldChg>
      <pc:sldChg chg="addSp modSp add mod modAnim">
        <pc:chgData name="Igor Shinkar" userId="db6eb1b41a9778dd" providerId="LiveId" clId="{4644BABF-BCFA-4D73-975E-C70878E09904}" dt="2026-02-27T17:31:02.528" v="5511" actId="20577"/>
        <pc:sldMkLst>
          <pc:docMk/>
          <pc:sldMk cId="3933497776" sldId="539"/>
        </pc:sldMkLst>
        <pc:spChg chg="add mod">
          <ac:chgData name="Igor Shinkar" userId="db6eb1b41a9778dd" providerId="LiveId" clId="{4644BABF-BCFA-4D73-975E-C70878E09904}" dt="2026-02-27T17:31:02.528" v="5511" actId="20577"/>
          <ac:spMkLst>
            <pc:docMk/>
            <pc:sldMk cId="3933497776" sldId="539"/>
            <ac:spMk id="2" creationId="{4BD435F1-10FC-FAB7-5D3B-F07938AB5BE2}"/>
          </ac:spMkLst>
        </pc:spChg>
        <pc:spChg chg="mod">
          <ac:chgData name="Igor Shinkar" userId="db6eb1b41a9778dd" providerId="LiveId" clId="{4644BABF-BCFA-4D73-975E-C70878E09904}" dt="2026-02-27T17:30:25.865" v="5452" actId="20577"/>
          <ac:spMkLst>
            <pc:docMk/>
            <pc:sldMk cId="3933497776" sldId="539"/>
            <ac:spMk id="3584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959072309" sldId="540"/>
        </pc:sldMkLst>
      </pc:sldChg>
      <pc:sldChg chg="add">
        <pc:chgData name="Igor Shinkar" userId="db6eb1b41a9778dd" providerId="LiveId" clId="{4644BABF-BCFA-4D73-975E-C70878E09904}" dt="2026-02-06T18:52:42.381" v="1044"/>
        <pc:sldMkLst>
          <pc:docMk/>
          <pc:sldMk cId="2499690956" sldId="541"/>
        </pc:sldMkLst>
      </pc:sldChg>
      <pc:sldChg chg="modSp add ord modAnim">
        <pc:chgData name="Igor Shinkar" userId="db6eb1b41a9778dd" providerId="LiveId" clId="{4644BABF-BCFA-4D73-975E-C70878E09904}" dt="2026-02-27T17:15:23.703" v="4723" actId="20577"/>
        <pc:sldMkLst>
          <pc:docMk/>
          <pc:sldMk cId="2843968602" sldId="542"/>
        </pc:sldMkLst>
        <pc:spChg chg="mod">
          <ac:chgData name="Igor Shinkar" userId="db6eb1b41a9778dd" providerId="LiveId" clId="{4644BABF-BCFA-4D73-975E-C70878E09904}" dt="2026-02-27T17:15:23.703" v="4723" actId="20577"/>
          <ac:spMkLst>
            <pc:docMk/>
            <pc:sldMk cId="2843968602" sldId="542"/>
            <ac:spMk id="35842" creationId="{00000000-0000-0000-0000-000000000000}"/>
          </ac:spMkLst>
        </pc:spChg>
      </pc:sldChg>
      <pc:sldChg chg="modSp add del modAnim">
        <pc:chgData name="Igor Shinkar" userId="db6eb1b41a9778dd" providerId="LiveId" clId="{4644BABF-BCFA-4D73-975E-C70878E09904}" dt="2026-02-27T17:31:48.434" v="5512" actId="47"/>
        <pc:sldMkLst>
          <pc:docMk/>
          <pc:sldMk cId="2059379364" sldId="543"/>
        </pc:sldMkLst>
        <pc:spChg chg="mod">
          <ac:chgData name="Igor Shinkar" userId="db6eb1b41a9778dd" providerId="LiveId" clId="{4644BABF-BCFA-4D73-975E-C70878E09904}" dt="2026-02-27T16:25:42.218" v="2722" actId="20577"/>
          <ac:spMkLst>
            <pc:docMk/>
            <pc:sldMk cId="2059379364" sldId="543"/>
            <ac:spMk id="35842" creationId="{00000000-0000-0000-0000-000000000000}"/>
          </ac:spMkLst>
        </pc:spChg>
      </pc:sldChg>
      <pc:sldChg chg="modSp add del mod">
        <pc:chgData name="Igor Shinkar" userId="db6eb1b41a9778dd" providerId="LiveId" clId="{4644BABF-BCFA-4D73-975E-C70878E09904}" dt="2026-02-27T16:51:56.632" v="3242" actId="20577"/>
        <pc:sldMkLst>
          <pc:docMk/>
          <pc:sldMk cId="2274868364" sldId="550"/>
        </pc:sldMkLst>
        <pc:spChg chg="mod">
          <ac:chgData name="Igor Shinkar" userId="db6eb1b41a9778dd" providerId="LiveId" clId="{4644BABF-BCFA-4D73-975E-C70878E09904}" dt="2026-02-27T16:51:56.632" v="3242" actId="20577"/>
          <ac:spMkLst>
            <pc:docMk/>
            <pc:sldMk cId="2274868364" sldId="550"/>
            <ac:spMk id="35842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2-27T17:00:12.360" v="3892" actId="20577"/>
        <pc:sldMkLst>
          <pc:docMk/>
          <pc:sldMk cId="592497541" sldId="551"/>
        </pc:sldMkLst>
        <pc:spChg chg="mod">
          <ac:chgData name="Igor Shinkar" userId="db6eb1b41a9778dd" providerId="LiveId" clId="{4644BABF-BCFA-4D73-975E-C70878E09904}" dt="2026-02-27T17:00:12.360" v="3892" actId="20577"/>
          <ac:spMkLst>
            <pc:docMk/>
            <pc:sldMk cId="592497541" sldId="551"/>
            <ac:spMk id="35842" creationId="{00000000-0000-0000-0000-000000000000}"/>
          </ac:spMkLst>
        </pc:spChg>
      </pc:sldChg>
      <pc:sldChg chg="delSp modSp add mod ord">
        <pc:chgData name="Igor Shinkar" userId="db6eb1b41a9778dd" providerId="LiveId" clId="{4644BABF-BCFA-4D73-975E-C70878E09904}" dt="2026-02-27T17:28:29.732" v="5432" actId="20577"/>
        <pc:sldMkLst>
          <pc:docMk/>
          <pc:sldMk cId="1402729785" sldId="552"/>
        </pc:sldMkLst>
        <pc:spChg chg="mod">
          <ac:chgData name="Igor Shinkar" userId="db6eb1b41a9778dd" providerId="LiveId" clId="{4644BABF-BCFA-4D73-975E-C70878E09904}" dt="2026-02-27T17:28:29.732" v="5432" actId="20577"/>
          <ac:spMkLst>
            <pc:docMk/>
            <pc:sldMk cId="1402729785" sldId="552"/>
            <ac:spMk id="2" creationId="{C884C5BD-92DE-8878-25F5-236692FAFEA5}"/>
          </ac:spMkLst>
        </pc:spChg>
        <pc:spChg chg="del mod">
          <ac:chgData name="Igor Shinkar" userId="db6eb1b41a9778dd" providerId="LiveId" clId="{4644BABF-BCFA-4D73-975E-C70878E09904}" dt="2026-02-27T17:23:35.294" v="5004" actId="478"/>
          <ac:spMkLst>
            <pc:docMk/>
            <pc:sldMk cId="1402729785" sldId="552"/>
            <ac:spMk id="3" creationId="{381AEAC9-FD33-4231-9B72-FC8DBBB2844C}"/>
          </ac:spMkLst>
        </pc:spChg>
        <pc:spChg chg="mod">
          <ac:chgData name="Igor Shinkar" userId="db6eb1b41a9778dd" providerId="LiveId" clId="{4644BABF-BCFA-4D73-975E-C70878E09904}" dt="2026-02-27T17:25:59.393" v="5153" actId="20577"/>
          <ac:spMkLst>
            <pc:docMk/>
            <pc:sldMk cId="1402729785" sldId="552"/>
            <ac:spMk id="35842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2-25T05:41:16.250" v="2424" actId="6549"/>
        <pc:sldMkLst>
          <pc:docMk/>
          <pc:sldMk cId="1529457267" sldId="553"/>
        </pc:sldMkLst>
        <pc:spChg chg="mod">
          <ac:chgData name="Igor Shinkar" userId="db6eb1b41a9778dd" providerId="LiveId" clId="{4644BABF-BCFA-4D73-975E-C70878E09904}" dt="2026-02-25T05:41:16.250" v="2424" actId="6549"/>
          <ac:spMkLst>
            <pc:docMk/>
            <pc:sldMk cId="1529457267" sldId="553"/>
            <ac:spMk id="32770" creationId="{5DAFD265-995D-FB3A-9643-2ACFDDA7E803}"/>
          </ac:spMkLst>
        </pc:spChg>
      </pc:sldChg>
      <pc:sldChg chg="add">
        <pc:chgData name="Igor Shinkar" userId="db6eb1b41a9778dd" providerId="LiveId" clId="{4644BABF-BCFA-4D73-975E-C70878E09904}" dt="2026-02-25T19:36:44.212" v="2425"/>
        <pc:sldMkLst>
          <pc:docMk/>
          <pc:sldMk cId="4270901164" sldId="554"/>
        </pc:sldMkLst>
      </pc:sldChg>
      <pc:sldChg chg="modSp add mod modAnim">
        <pc:chgData name="Igor Shinkar" userId="db6eb1b41a9778dd" providerId="LiveId" clId="{4644BABF-BCFA-4D73-975E-C70878E09904}" dt="2026-02-27T16:03:01.379" v="2680" actId="20577"/>
        <pc:sldMkLst>
          <pc:docMk/>
          <pc:sldMk cId="4008006747" sldId="555"/>
        </pc:sldMkLst>
        <pc:spChg chg="mod">
          <ac:chgData name="Igor Shinkar" userId="db6eb1b41a9778dd" providerId="LiveId" clId="{4644BABF-BCFA-4D73-975E-C70878E09904}" dt="2026-02-27T15:58:52.228" v="2469" actId="20577"/>
          <ac:spMkLst>
            <pc:docMk/>
            <pc:sldMk cId="4008006747" sldId="555"/>
            <ac:spMk id="2" creationId="{51787966-58E7-7D00-D60B-C2AA752B11FB}"/>
          </ac:spMkLst>
        </pc:spChg>
        <pc:spChg chg="mod">
          <ac:chgData name="Igor Shinkar" userId="db6eb1b41a9778dd" providerId="LiveId" clId="{4644BABF-BCFA-4D73-975E-C70878E09904}" dt="2026-02-27T16:03:01.379" v="2680" actId="20577"/>
          <ac:spMkLst>
            <pc:docMk/>
            <pc:sldMk cId="4008006747" sldId="555"/>
            <ac:spMk id="3" creationId="{8CF739BD-0D1D-5104-84A9-62EC2A75F1A7}"/>
          </ac:spMkLst>
        </pc:spChg>
      </pc:sldChg>
      <pc:sldChg chg="modSp add mod">
        <pc:chgData name="Igor Shinkar" userId="db6eb1b41a9778dd" providerId="LiveId" clId="{4644BABF-BCFA-4D73-975E-C70878E09904}" dt="2026-02-27T16:54:34.063" v="3412" actId="57"/>
        <pc:sldMkLst>
          <pc:docMk/>
          <pc:sldMk cId="244668323" sldId="556"/>
        </pc:sldMkLst>
        <pc:spChg chg="mod">
          <ac:chgData name="Igor Shinkar" userId="db6eb1b41a9778dd" providerId="LiveId" clId="{4644BABF-BCFA-4D73-975E-C70878E09904}" dt="2026-02-27T16:54:34.063" v="3412" actId="57"/>
          <ac:spMkLst>
            <pc:docMk/>
            <pc:sldMk cId="244668323" sldId="556"/>
            <ac:spMk id="35842" creationId="{9E2C3ADF-2CEF-B707-8A94-59D7F5BAC256}"/>
          </ac:spMkLst>
        </pc:spChg>
      </pc:sldChg>
      <pc:sldChg chg="modSp add mod modAnim">
        <pc:chgData name="Igor Shinkar" userId="db6eb1b41a9778dd" providerId="LiveId" clId="{4644BABF-BCFA-4D73-975E-C70878E09904}" dt="2026-02-27T17:14:05.958" v="4639" actId="57"/>
        <pc:sldMkLst>
          <pc:docMk/>
          <pc:sldMk cId="3047680245" sldId="557"/>
        </pc:sldMkLst>
        <pc:spChg chg="mod">
          <ac:chgData name="Igor Shinkar" userId="db6eb1b41a9778dd" providerId="LiveId" clId="{4644BABF-BCFA-4D73-975E-C70878E09904}" dt="2026-02-27T17:08:33.794" v="4314" actId="20577"/>
          <ac:spMkLst>
            <pc:docMk/>
            <pc:sldMk cId="3047680245" sldId="557"/>
            <ac:spMk id="35841" creationId="{A4162545-6074-E063-51B2-28967B806351}"/>
          </ac:spMkLst>
        </pc:spChg>
        <pc:spChg chg="mod">
          <ac:chgData name="Igor Shinkar" userId="db6eb1b41a9778dd" providerId="LiveId" clId="{4644BABF-BCFA-4D73-975E-C70878E09904}" dt="2026-02-27T17:14:05.958" v="4639" actId="57"/>
          <ac:spMkLst>
            <pc:docMk/>
            <pc:sldMk cId="3047680245" sldId="557"/>
            <ac:spMk id="35842" creationId="{5315D95B-E44F-DE4B-EE63-6B082A758EF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534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6356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9727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0023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8794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488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5956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439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3127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914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03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96960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6502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54095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760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25208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9926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3941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DBF0FE-FB09-9005-B804-11846FB80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>
            <a:extLst>
              <a:ext uri="{FF2B5EF4-FFF2-40B4-BE49-F238E27FC236}">
                <a16:creationId xmlns:a16="http://schemas.microsoft.com/office/drawing/2014/main" id="{059CBE40-63DF-7ECE-D5A3-A6C8BABB925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>
            <a:extLst>
              <a:ext uri="{FF2B5EF4-FFF2-40B4-BE49-F238E27FC236}">
                <a16:creationId xmlns:a16="http://schemas.microsoft.com/office/drawing/2014/main" id="{053A7304-5860-F751-3A94-2B30B266950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1618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1806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247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6FE57-A588-D05D-0758-85C5C1D67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F27733-8E3C-4F53-E464-6C044AF6D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F89EAF-C638-B52A-0377-DE21E339DB6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965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3077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48011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6790F1-3568-A8BB-E33C-2D8FAACED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A7EF0147-2316-16B2-A8D5-A0AFF795F01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0048A0AD-DE79-CC0B-F6E7-B0961D0F522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2301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33385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2509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2189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0452A6-4A58-F73F-41DF-75651098A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B6DD8864-6E5F-17E6-305C-BC3B8884708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1D2CCF07-D4D5-64A6-B870-9E3BC56CBE8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0843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26962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9775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2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395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6612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9554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1151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08219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302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93517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207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955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4460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738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097660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6870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5650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22447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13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5641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4307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7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635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6/cmpt1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6/cmpt125/exam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issing.csail.mit.ed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07</a:t>
            </a:r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Running time –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O(n log(n))</a:t>
            </a:r>
            <a:r>
              <a:rPr lang="en-US" altLang="he-IL" sz="2200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for good pivots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Q: What is a good pivot?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A:The one that splits the array into equal halves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Indeed: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T(n) = O(1) + O(n) + 2*T(n/2)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he-IL" sz="2200" i="1" dirty="0">
              <a:solidFill>
                <a:srgbClr val="00206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he-IL" sz="2200" i="1" dirty="0">
              <a:solidFill>
                <a:srgbClr val="00206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he-IL" sz="2200" i="1" dirty="0">
              <a:solidFill>
                <a:srgbClr val="00206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u="sng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Fact: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T(n) = O(n log(n))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Saw in the analysis on Merge sort</a:t>
            </a:r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2977369" y="3529567"/>
            <a:ext cx="609601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86669" y="4241939"/>
            <a:ext cx="1808285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Choose a pivot</a:t>
            </a:r>
          </a:p>
        </p:txBody>
      </p:sp>
      <p:cxnSp>
        <p:nvCxnSpPr>
          <p:cNvPr id="3" name="Straight Arrow Connector 2"/>
          <p:cNvCxnSpPr>
            <a:cxnSpLocks/>
            <a:endCxn id="6" idx="2"/>
          </p:cNvCxnSpPr>
          <p:nvPr/>
        </p:nvCxnSpPr>
        <p:spPr bwMode="auto">
          <a:xfrm flipV="1">
            <a:off x="2213962" y="3893727"/>
            <a:ext cx="1068208" cy="37136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ounded Rectangle 10"/>
          <p:cNvSpPr/>
          <p:nvPr/>
        </p:nvSpPr>
        <p:spPr bwMode="auto">
          <a:xfrm>
            <a:off x="3756733" y="3529567"/>
            <a:ext cx="609601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953871" y="4241939"/>
            <a:ext cx="1440778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Rearranging</a:t>
            </a:r>
          </a:p>
        </p:txBody>
      </p:sp>
      <p:cxnSp>
        <p:nvCxnSpPr>
          <p:cNvPr id="13" name="Straight Arrow Connector 12"/>
          <p:cNvCxnSpPr>
            <a:cxnSpLocks/>
            <a:endCxn id="11" idx="2"/>
          </p:cNvCxnSpPr>
          <p:nvPr/>
        </p:nvCxnSpPr>
        <p:spPr bwMode="auto">
          <a:xfrm flipH="1" flipV="1">
            <a:off x="4061534" y="3893727"/>
            <a:ext cx="612726" cy="37136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ounded Rectangle 20"/>
          <p:cNvSpPr/>
          <p:nvPr/>
        </p:nvSpPr>
        <p:spPr bwMode="auto">
          <a:xfrm>
            <a:off x="4548486" y="3534243"/>
            <a:ext cx="1022176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6335713" y="4241939"/>
            <a:ext cx="12565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Recursion</a:t>
            </a:r>
          </a:p>
        </p:txBody>
      </p:sp>
      <p:cxnSp>
        <p:nvCxnSpPr>
          <p:cNvPr id="23" name="Straight Arrow Connector 22"/>
          <p:cNvCxnSpPr>
            <a:stCxn id="22" idx="0"/>
            <a:endCxn id="21" idx="2"/>
          </p:cNvCxnSpPr>
          <p:nvPr/>
        </p:nvCxnSpPr>
        <p:spPr bwMode="auto">
          <a:xfrm flipH="1" flipV="1">
            <a:off x="5059574" y="3898403"/>
            <a:ext cx="1904392" cy="34353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066391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A different analysis for good pivot: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Let’s count how many times each element it touched.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Claim</a:t>
            </a:r>
            <a:r>
              <a:rPr lang="en-US" altLang="en-US" sz="2200" dirty="0"/>
              <a:t>: Each element is swapped </a:t>
            </a:r>
            <a:r>
              <a:rPr lang="en-US" altLang="en-US" sz="2200" dirty="0">
                <a:solidFill>
                  <a:schemeClr val="tx1"/>
                </a:solidFill>
              </a:rPr>
              <a:t>at most log</a:t>
            </a:r>
            <a:r>
              <a:rPr lang="en-US" altLang="en-US" sz="2200" baseline="-25000" dirty="0">
                <a:solidFill>
                  <a:schemeClr val="tx1"/>
                </a:solidFill>
              </a:rPr>
              <a:t>2</a:t>
            </a:r>
            <a:r>
              <a:rPr lang="en-US" altLang="en-US" sz="2200" dirty="0">
                <a:solidFill>
                  <a:schemeClr val="tx1"/>
                </a:solidFill>
              </a:rPr>
              <a:t>(n) times.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>
                <a:solidFill>
                  <a:schemeClr val="tx1"/>
                </a:solidFill>
              </a:rPr>
              <a:t>Proof</a:t>
            </a:r>
            <a:r>
              <a:rPr lang="en-US" altLang="en-US" sz="2200" dirty="0">
                <a:solidFill>
                  <a:schemeClr val="tx1"/>
                </a:solidFill>
              </a:rPr>
              <a:t>: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>
                <a:solidFill>
                  <a:schemeClr val="tx1"/>
                </a:solidFill>
              </a:rPr>
              <a:t>Each element is swapped </a:t>
            </a:r>
            <a:r>
              <a:rPr lang="en-US" altLang="en-US" sz="1800" i="1" u="sng" dirty="0">
                <a:solidFill>
                  <a:srgbClr val="002060"/>
                </a:solidFill>
              </a:rPr>
              <a:t>at most once</a:t>
            </a:r>
            <a:r>
              <a:rPr lang="en-US" altLang="en-US" sz="1800" i="1" dirty="0">
                <a:solidFill>
                  <a:srgbClr val="002060"/>
                </a:solidFill>
              </a:rPr>
              <a:t> </a:t>
            </a:r>
            <a:r>
              <a:rPr lang="en-US" altLang="en-US" sz="1800" dirty="0">
                <a:solidFill>
                  <a:schemeClr val="tx1"/>
                </a:solidFill>
              </a:rPr>
              <a:t>in each rearrangement procedure.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u="sng" dirty="0">
                <a:solidFill>
                  <a:schemeClr val="tx1"/>
                </a:solidFill>
              </a:rPr>
              <a:t>Q</a:t>
            </a:r>
            <a:r>
              <a:rPr lang="en-US" altLang="en-US" sz="1800" dirty="0">
                <a:solidFill>
                  <a:schemeClr val="tx1"/>
                </a:solidFill>
              </a:rPr>
              <a:t>: How many times does an element appear in a rearrangement procedure?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u="sng" dirty="0">
                <a:solidFill>
                  <a:schemeClr val="tx1"/>
                </a:solidFill>
              </a:rPr>
              <a:t>A</a:t>
            </a:r>
            <a:r>
              <a:rPr lang="en-US" altLang="en-US" sz="1800" dirty="0">
                <a:solidFill>
                  <a:schemeClr val="tx1"/>
                </a:solidFill>
              </a:rPr>
              <a:t>: The size of the array containing the element is divided by two each time.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>
                <a:solidFill>
                  <a:schemeClr val="tx1"/>
                </a:solidFill>
              </a:rPr>
              <a:t>Hence, each element appears in at most </a:t>
            </a:r>
            <a:r>
              <a:rPr lang="en-US" altLang="en-US" sz="1800" i="1" dirty="0">
                <a:solidFill>
                  <a:srgbClr val="002060"/>
                </a:solidFill>
              </a:rPr>
              <a:t>log</a:t>
            </a:r>
            <a:r>
              <a:rPr lang="en-US" altLang="en-US" sz="18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1800" i="1" dirty="0">
                <a:solidFill>
                  <a:srgbClr val="002060"/>
                </a:solidFill>
              </a:rPr>
              <a:t>(n)</a:t>
            </a:r>
            <a:r>
              <a:rPr lang="en-US" altLang="en-US" sz="1800" dirty="0">
                <a:solidFill>
                  <a:schemeClr val="tx1"/>
                </a:solidFill>
              </a:rPr>
              <a:t> rearrangement procedure.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>
                <a:solidFill>
                  <a:schemeClr val="tx1"/>
                </a:solidFill>
              </a:rPr>
              <a:t>Therefore, each element is touched/swapped at most </a:t>
            </a:r>
            <a:r>
              <a:rPr lang="en-US" altLang="en-US" sz="1800" i="1" dirty="0">
                <a:solidFill>
                  <a:srgbClr val="002060"/>
                </a:solidFill>
              </a:rPr>
              <a:t>log</a:t>
            </a:r>
            <a:r>
              <a:rPr lang="en-US" altLang="en-US" sz="18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1800" i="1" dirty="0">
                <a:solidFill>
                  <a:srgbClr val="002060"/>
                </a:solidFill>
              </a:rPr>
              <a:t>(n)</a:t>
            </a:r>
            <a:r>
              <a:rPr lang="en-US" altLang="en-US" sz="1800" dirty="0">
                <a:solidFill>
                  <a:schemeClr val="tx1"/>
                </a:solidFill>
              </a:rPr>
              <a:t> times.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Therefore, the total running time is </a:t>
            </a:r>
            <a:r>
              <a:rPr lang="en-US" altLang="en-US" sz="2200" i="1" dirty="0">
                <a:solidFill>
                  <a:srgbClr val="002060"/>
                </a:solidFill>
              </a:rPr>
              <a:t>O(n*log(n))</a:t>
            </a:r>
            <a:r>
              <a:rPr lang="en-US" altLang="en-US" sz="2200" i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790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Homework: What if the array is not split evenly, but say n/3 – 2n/3?</a:t>
            </a:r>
            <a:b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	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T(n) = O(n) + T(n/3) + T(2n/3)</a:t>
            </a: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b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Prove that	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T(n) = O(n log(n))</a:t>
            </a:r>
          </a:p>
          <a:p>
            <a:pPr marL="0" indent="0"/>
            <a:endParaRPr lang="en-US" altLang="he-IL" sz="2200" i="1" dirty="0">
              <a:solidFill>
                <a:srgbClr val="00206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Homework: What if pivot is the maximal element?</a:t>
            </a:r>
            <a:b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	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T(n) = O(n) +O(1) + T(n-1)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i="1" dirty="0">
              <a:solidFill>
                <a:srgbClr val="00206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Then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T(n) = n + (n-1) + (n-2) + (n-3) + … + 2 + 1 = O(n</a:t>
            </a:r>
            <a:r>
              <a:rPr lang="en-US" altLang="he-IL" sz="2200" i="1" baseline="30000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86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 can we choose a good pivot?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Heuristics: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Choose a random element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Choose 3 random elements and pick the median of the three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Compute the median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he-IL" sz="1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How?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he-IL" sz="1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There is a linear time algorithm for computing the median… But!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he-IL" sz="1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 running time is O(n), but the constant is quite large.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he-IL" sz="1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Not used in practice.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869135-6747-42E1-91D7-2A975837A34F}"/>
              </a:ext>
            </a:extLst>
          </p:cNvPr>
          <p:cNvSpPr txBox="1"/>
          <p:nvPr/>
        </p:nvSpPr>
        <p:spPr>
          <a:xfrm>
            <a:off x="2589212" y="4846637"/>
            <a:ext cx="419100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he-IL" dirty="0">
                <a:solidFill>
                  <a:schemeClr val="tx1"/>
                </a:solidFill>
                <a:cs typeface="Times New Roman" panose="02020603050405020304" pitchFamily="18" charset="0"/>
              </a:rPr>
              <a:t>Sort the array, and take the median.</a:t>
            </a:r>
          </a:p>
          <a:p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DDEF31-8BDA-4028-84D4-B6D4451E4DED}"/>
              </a:ext>
            </a:extLst>
          </p:cNvPr>
          <p:cNvSpPr txBox="1"/>
          <p:nvPr/>
        </p:nvSpPr>
        <p:spPr>
          <a:xfrm>
            <a:off x="6640512" y="4800470"/>
            <a:ext cx="2463801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NO, WAIT, WHAT?</a:t>
            </a:r>
            <a:endParaRPr lang="en-CA" dirty="0">
              <a:solidFill>
                <a:srgbClr val="FF00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192477-D9CF-43B7-BC06-96A4E3BBA669}"/>
              </a:ext>
            </a:extLst>
          </p:cNvPr>
          <p:cNvGrpSpPr/>
          <p:nvPr/>
        </p:nvGrpSpPr>
        <p:grpSpPr>
          <a:xfrm>
            <a:off x="2373312" y="5007498"/>
            <a:ext cx="4127500" cy="98784"/>
            <a:chOff x="2589212" y="3223559"/>
            <a:chExt cx="4127500" cy="9878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686E354-6389-4AD5-8EBE-721745031C9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89212" y="3223559"/>
              <a:ext cx="4127500" cy="9878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91275E0-BB49-49FF-AD93-225EE3B02AF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89212" y="3223559"/>
              <a:ext cx="4051300" cy="9878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30325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Running time –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O(n log(n))</a:t>
            </a:r>
            <a:r>
              <a:rPr lang="en-US" altLang="he-IL" sz="2200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for good pivots.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More efficient than quadratic sorts (selection sort, insertion sort).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It is very efficient for arrays sets that are already substantially sorted.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In-place comparison sort, i.e., requires O(1) additional memory.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US" altLang="he-IL" sz="18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2775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sz="4200" dirty="0"/>
              <a:t>Comparing to MergeSort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Running time – O(n log(n)) </a:t>
            </a:r>
            <a:r>
              <a:rPr lang="en-US" altLang="he-IL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worst case</a:t>
            </a:r>
            <a:r>
              <a:rPr lang="en-US" altLang="he-IL" sz="2200" b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It is very efficient for arrays sets that are already substantially sorted.</a:t>
            </a:r>
          </a:p>
          <a:p>
            <a:r>
              <a:rPr lang="en-US" altLang="he-IL" sz="2200" b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Requires O(n) additional memory.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782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Homework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We saw the following four sorting algorithms</a:t>
            </a:r>
          </a:p>
          <a:p>
            <a:pPr marL="342900" indent="-342900">
              <a:buFontTx/>
              <a:buChar char="-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Insertion sort</a:t>
            </a:r>
          </a:p>
          <a:p>
            <a:pPr marL="342900" indent="-342900">
              <a:buFontTx/>
              <a:buChar char="-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Selection sort</a:t>
            </a:r>
          </a:p>
          <a:p>
            <a:pPr marL="342900" indent="-342900">
              <a:buFontTx/>
              <a:buChar char="-"/>
            </a:pPr>
            <a:r>
              <a:rPr lang="en-US" altLang="he-IL" sz="2200">
                <a:ea typeface="Arial Unicode MS" panose="020B0604020202020204" pitchFamily="34" charset="-128"/>
                <a:cs typeface="Times New Roman" panose="02020603050405020304" pitchFamily="18" charset="0"/>
              </a:rPr>
              <a:t>Merge sort</a:t>
            </a:r>
          </a:p>
          <a:p>
            <a:pPr marL="342900" indent="-342900">
              <a:buFontTx/>
              <a:buChar char="-"/>
            </a:pPr>
            <a:r>
              <a:rPr lang="en-US" altLang="he-IL" sz="2200">
                <a:ea typeface="Arial Unicode MS" panose="020B0604020202020204" pitchFamily="34" charset="-128"/>
                <a:cs typeface="Times New Roman" panose="02020603050405020304" pitchFamily="18" charset="0"/>
              </a:rPr>
              <a:t>Quick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sort</a:t>
            </a:r>
          </a:p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Implement each of the algorithms in C.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182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de-DE" alt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de-DE" altLang="en-US" sz="6000" dirty="0"/>
          </a:p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6000" dirty="0"/>
              <a:t>qsort()</a:t>
            </a:r>
            <a:endParaRPr lang="en-US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065251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stdlib.h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</a:p>
          <a:p>
            <a:pPr marL="0" indent="0"/>
            <a:r>
              <a:rPr lang="en-US" altLang="he-IL" sz="18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void </a:t>
            </a:r>
            <a:r>
              <a:rPr lang="en-US" altLang="he-IL" sz="1800" i="1" dirty="0" err="1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void *array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rgbClr val="0070C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solidFill>
                  <a:srgbClr val="0070C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n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size_t</a:t>
            </a:r>
            <a:r>
              <a:rPr lang="en-US" altLang="he-IL" sz="1800" i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size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(*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compar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)(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const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void *, 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const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void*)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)</a:t>
            </a:r>
          </a:p>
          <a:p>
            <a:pPr marL="0" indent="0"/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 function gets an array size n of any type, and sorts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size specifies the size of the elements of the array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compar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 is a </a:t>
            </a:r>
            <a:r>
              <a:rPr lang="en-US" altLang="he-IL" sz="1800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pointer to a function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used to compare two elements.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&lt;0 if the first argument is smaller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0 if the arguments are equal 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&gt;0 if the first argument is greater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8088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 - example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stdio.h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stdlib.h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// returns </a:t>
            </a:r>
            <a:r>
              <a:rPr lang="en-US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 positive number 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if </a:t>
            </a:r>
            <a: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*a &gt; *b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returns </a:t>
            </a:r>
            <a:r>
              <a:rPr lang="en-US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negative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if </a:t>
            </a:r>
            <a: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*a &lt; *b</a:t>
            </a:r>
            <a:b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cmpr_ints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(const void * a, const void * b)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( *(int*)a - *(int*)b );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main ()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values[] = { 88, 56, 100, 2, 25 };</a:t>
            </a:r>
          </a:p>
          <a:p>
            <a:pPr marL="0" indent="0"/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(values, 5,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sizeof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cmpr_ints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for(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= 0 ;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&lt; 5;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++ ) 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printf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("%d  ", values[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]);     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0;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97431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Midterm – March 6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Midterm will be on March 6, during the Friday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will be in person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Format: 100 minutes, 4 questions each with several items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books. Only pens/pencils are allowed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until Feb 28 (lectures, labs, assignents)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previous exams,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https://www.cs.sfu.ca/~ishinkar/teaching/spring26/cmpt125/exams.html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some offerings the midterm was a bit later, and covered more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piazza/leetcode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links are under piazza Resources</a:t>
            </a:r>
          </a:p>
        </p:txBody>
      </p:sp>
    </p:spTree>
    <p:extLst>
      <p:ext uri="{BB962C8B-B14F-4D97-AF65-F5344CB8AC3E}">
        <p14:creationId xmlns:p14="http://schemas.microsoft.com/office/powerpoint/2010/main" val="407790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 - example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de-DE" sz="1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struct student_info </a:t>
            </a: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char* first_name;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char* last_name;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int ID;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int grades[5];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endParaRPr lang="de-DE" altLang="he-IL" sz="18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de-DE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// compares students by ID</a:t>
            </a:r>
            <a:br>
              <a:rPr lang="de-DE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cmpr_students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(const void * a, const void * b)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 ( (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student*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)a)-&gt;ID – ((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student*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)b)-&gt;ID;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main ()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student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arr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[] = …;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arr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180,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sizeof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(student),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cmpr_students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12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void*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5127918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u="sng" dirty="0"/>
              <a:t>Motivation1</a:t>
            </a:r>
            <a:r>
              <a:rPr lang="en-US" altLang="he-IL" sz="2200" dirty="0"/>
              <a:t>: I want an array that supports different types of objects.</a:t>
            </a:r>
          </a:p>
          <a:p>
            <a:r>
              <a:rPr lang="en-US" altLang="he-IL" sz="2200" dirty="0"/>
              <a:t>Declare </a:t>
            </a:r>
            <a:r>
              <a:rPr lang="en-US" altLang="he-IL" sz="2200" dirty="0" err="1"/>
              <a:t>ar</a:t>
            </a:r>
            <a:r>
              <a:rPr lang="en-US" altLang="he-IL" sz="2200" dirty="0"/>
              <a:t>[3]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[0] </a:t>
            </a:r>
            <a:r>
              <a:rPr lang="en-US" altLang="he-IL" sz="1800" dirty="0">
                <a:sym typeface="Wingdings" panose="05000000000000000000" pitchFamily="2" charset="2"/>
              </a:rPr>
              <a:t></a:t>
            </a:r>
            <a:r>
              <a:rPr lang="en-US" altLang="he-IL" sz="1800" dirty="0"/>
              <a:t> 123;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[1] </a:t>
            </a:r>
            <a:r>
              <a:rPr lang="en-US" altLang="he-IL" sz="1800" dirty="0">
                <a:sym typeface="Wingdings" panose="05000000000000000000" pitchFamily="2" charset="2"/>
              </a:rPr>
              <a:t></a:t>
            </a:r>
            <a:r>
              <a:rPr lang="en-US" altLang="he-IL" sz="1800" dirty="0"/>
              <a:t> “Hello”;</a:t>
            </a:r>
          </a:p>
          <a:p>
            <a:pPr marL="400050" lvl="1" indent="0">
              <a:buNone/>
            </a:pPr>
            <a:r>
              <a:rPr lang="en-US" altLang="he-IL" sz="1800" dirty="0"/>
              <a:t>point p = {1,2}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[2] </a:t>
            </a:r>
            <a:r>
              <a:rPr lang="en-US" altLang="he-IL" sz="1800" dirty="0">
                <a:sym typeface="Wingdings" panose="05000000000000000000" pitchFamily="2" charset="2"/>
              </a:rPr>
              <a:t> </a:t>
            </a:r>
            <a:r>
              <a:rPr lang="en-US" altLang="he-IL" sz="1800" dirty="0"/>
              <a:t> p;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(“%d\n”,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[0]); - prints 123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(“%s\n”,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[1]); - prints Hello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(“p = (%</a:t>
            </a:r>
            <a:r>
              <a:rPr lang="en-US" altLang="he-IL" sz="1800" dirty="0" err="1"/>
              <a:t>d,%d</a:t>
            </a:r>
            <a:r>
              <a:rPr lang="en-US" altLang="he-IL" sz="1800" dirty="0"/>
              <a:t>)\n”,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[2].x,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[2].y); - prints p=(1,2)</a:t>
            </a:r>
          </a:p>
          <a:p>
            <a:pPr marL="400050" lvl="1" indent="0">
              <a:buNone/>
            </a:pPr>
            <a:endParaRPr lang="en-US" altLang="he-IL" sz="1800" dirty="0"/>
          </a:p>
          <a:p>
            <a:r>
              <a:rPr lang="en-US" altLang="he-IL" sz="2200" dirty="0"/>
              <a:t>Is it too much to ask for?</a:t>
            </a:r>
          </a:p>
        </p:txBody>
      </p:sp>
    </p:spTree>
    <p:extLst>
      <p:ext uri="{BB962C8B-B14F-4D97-AF65-F5344CB8AC3E}">
        <p14:creationId xmlns:p14="http://schemas.microsoft.com/office/powerpoint/2010/main" val="2898317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u="sng" dirty="0"/>
              <a:t>Motivation2</a:t>
            </a:r>
            <a:r>
              <a:rPr lang="en-US" altLang="he-IL" sz="2200" dirty="0"/>
              <a:t>: I want a function that sorts different types of objects.</a:t>
            </a:r>
          </a:p>
          <a:p>
            <a:pPr>
              <a:buFontTx/>
              <a:buChar char="-"/>
            </a:pPr>
            <a:r>
              <a:rPr lang="en-US" altLang="he-IL" sz="2200" dirty="0"/>
              <a:t>Sort </a:t>
            </a:r>
            <a:r>
              <a:rPr lang="en-US" altLang="he-IL" sz="2200" dirty="0" err="1"/>
              <a:t>ints</a:t>
            </a:r>
            <a:r>
              <a:rPr lang="en-US" altLang="he-IL" sz="2200" dirty="0"/>
              <a:t> / Sort strings / Sort points</a:t>
            </a:r>
          </a:p>
          <a:p>
            <a:pPr marL="0" indent="0"/>
            <a:r>
              <a:rPr lang="en-US" altLang="he-IL" sz="2200" dirty="0"/>
              <a:t>Same sorting for all, but the only solution we have is to write a separate struct for each. 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sort_ints</a:t>
            </a:r>
            <a:r>
              <a:rPr lang="en-US" altLang="he-IL" sz="2200" dirty="0"/>
              <a:t>(int*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sort_strings</a:t>
            </a:r>
            <a:r>
              <a:rPr lang="en-US" altLang="he-IL" sz="2200" dirty="0"/>
              <a:t>(char**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sort_points</a:t>
            </a:r>
            <a:r>
              <a:rPr lang="en-US" altLang="he-IL" sz="2200" dirty="0"/>
              <a:t>(point*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pPr marL="0" indent="0"/>
            <a:r>
              <a:rPr lang="en-US" altLang="he-IL" sz="2200" dirty="0"/>
              <a:t>All these arrays do the same thing (only comparisons are different)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See </a:t>
            </a:r>
            <a:r>
              <a:rPr lang="en-US" altLang="he-IL" sz="2200" dirty="0" err="1"/>
              <a:t>voidptr.c</a:t>
            </a:r>
            <a:r>
              <a:rPr lang="en-US" altLang="he-IL" sz="2200" dirty="0"/>
              <a:t> for a solution</a:t>
            </a:r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8626129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u="sng" dirty="0"/>
              <a:t>Motivation3</a:t>
            </a:r>
            <a:r>
              <a:rPr lang="en-US" altLang="he-IL" sz="2200" dirty="0"/>
              <a:t>: I want to implement a generic swap function.</a:t>
            </a:r>
          </a:p>
          <a:p>
            <a:pPr marL="0" indent="0"/>
            <a:r>
              <a:rPr lang="en-US" altLang="he-IL" sz="2200" dirty="0"/>
              <a:t>swap(</a:t>
            </a:r>
            <a:r>
              <a:rPr lang="en-US" altLang="he-IL" sz="2200" dirty="0" err="1"/>
              <a:t>ptr</a:t>
            </a:r>
            <a:r>
              <a:rPr lang="en-US" altLang="he-IL" sz="2200" dirty="0"/>
              <a:t> a, </a:t>
            </a:r>
            <a:r>
              <a:rPr lang="en-US" altLang="he-IL" sz="2200" dirty="0" err="1"/>
              <a:t>ptr</a:t>
            </a:r>
            <a:r>
              <a:rPr lang="en-US" altLang="he-IL" sz="2200" dirty="0"/>
              <a:t> b) {</a:t>
            </a:r>
          </a:p>
          <a:p>
            <a:pPr marL="400050" lvl="1" indent="0">
              <a:buNone/>
            </a:pPr>
            <a:r>
              <a:rPr lang="en-US" altLang="he-IL" sz="1800" dirty="0" err="1"/>
              <a:t>tmp</a:t>
            </a:r>
            <a:r>
              <a:rPr lang="en-US" altLang="he-IL" sz="1800" dirty="0"/>
              <a:t> = *a;</a:t>
            </a:r>
          </a:p>
          <a:p>
            <a:pPr marL="400050" lvl="1" indent="0">
              <a:buNone/>
            </a:pPr>
            <a:r>
              <a:rPr lang="en-US" altLang="he-IL" sz="1800" dirty="0"/>
              <a:t>*a = *b;</a:t>
            </a:r>
          </a:p>
          <a:p>
            <a:pPr marL="400050" lvl="1" indent="0">
              <a:buNone/>
            </a:pPr>
            <a:r>
              <a:rPr lang="en-US" altLang="he-IL" sz="1800" dirty="0"/>
              <a:t>*b = </a:t>
            </a:r>
            <a:r>
              <a:rPr lang="en-US" altLang="he-IL" sz="1800" dirty="0" err="1"/>
              <a:t>tmp</a:t>
            </a:r>
            <a:r>
              <a:rPr lang="en-US" altLang="he-IL" sz="1800" dirty="0"/>
              <a:t>;</a:t>
            </a:r>
          </a:p>
          <a:p>
            <a:pPr marL="0" indent="0"/>
            <a:r>
              <a:rPr lang="en-US" altLang="he-IL" sz="2200" dirty="0"/>
              <a:t>}</a:t>
            </a:r>
          </a:p>
          <a:p>
            <a:pPr marL="0" indent="0"/>
            <a:r>
              <a:rPr lang="en-US" altLang="he-IL" sz="2200" dirty="0"/>
              <a:t>Same swap for </a:t>
            </a:r>
            <a:r>
              <a:rPr lang="en-US" altLang="he-IL" sz="2200" dirty="0" err="1"/>
              <a:t>ints</a:t>
            </a:r>
            <a:r>
              <a:rPr lang="en-US" altLang="he-IL" sz="2200" dirty="0"/>
              <a:t>, chars, points, students.</a:t>
            </a:r>
          </a:p>
          <a:p>
            <a:pPr marL="0" indent="0"/>
            <a:r>
              <a:rPr lang="en-US" altLang="he-IL" sz="2200" dirty="0"/>
              <a:t>Can I do it in C?</a:t>
            </a:r>
          </a:p>
          <a:p>
            <a:pPr marL="0" indent="0"/>
            <a:r>
              <a:rPr lang="en-US" altLang="he-IL" sz="2200" dirty="0"/>
              <a:t>See </a:t>
            </a:r>
            <a:r>
              <a:rPr lang="en-US" altLang="he-IL" sz="2200" dirty="0" err="1"/>
              <a:t>gen_swap.c</a:t>
            </a:r>
            <a:r>
              <a:rPr lang="en-US" altLang="he-IL" sz="2200" dirty="0"/>
              <a:t> for a solution</a:t>
            </a:r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7951333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de-DE" alt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br>
              <a:rPr lang="de-DE" altLang="en-US" sz="6000"/>
            </a:br>
            <a:r>
              <a:rPr lang="de-DE" altLang="en-US" sz="6000"/>
              <a:t>Lower bounds</a:t>
            </a:r>
            <a:endParaRPr lang="en-US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523810978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sz="4000" dirty="0"/>
              <a:t>Can </a:t>
            </a:r>
            <a:r>
              <a:rPr lang="de-DE" altLang="en-US" sz="4000"/>
              <a:t>we sorting faster than </a:t>
            </a:r>
            <a:r>
              <a:rPr lang="de-DE" altLang="en-US" sz="4000" dirty="0"/>
              <a:t>n log(n)?</a:t>
            </a:r>
            <a:endParaRPr lang="de-DE" altLang="en-US" sz="4200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b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Theorem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In the </a:t>
            </a:r>
            <a:r>
              <a:rPr lang="en-US" altLang="he-IL" sz="2200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comparison model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any sorting algorithm</a:t>
            </a:r>
            <a:b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	   runs in time at least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N log(N)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</a:p>
          <a:p>
            <a:pPr marL="0" indent="0"/>
            <a:r>
              <a:rPr lang="en-US" altLang="he-IL" sz="2200" b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(not a) Proof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There are n! different permutations, in each comparison we get only “one bit of information”, and log</a:t>
            </a:r>
            <a:r>
              <a:rPr lang="en-US" altLang="he-IL" sz="2200" baseline="-25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(n!)&gt;</a:t>
            </a: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nlog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(n)/2.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Comparison model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no prior information on the data.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Can only compare elements: which one of the two is smaller?</a:t>
            </a:r>
          </a:p>
          <a:p>
            <a:pPr marL="0" indent="0"/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Examples that are </a:t>
            </a:r>
            <a:r>
              <a:rPr lang="en-US" altLang="he-IL" sz="2200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*not*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in the comparison model: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Array of length N containing each of the number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1…N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once.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Array contains only number </a:t>
            </a:r>
            <a:r>
              <a:rPr lang="en-US" altLang="he-IL" sz="2200" i="1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1…100</a:t>
            </a:r>
          </a:p>
        </p:txBody>
      </p:sp>
    </p:spTree>
    <p:extLst>
      <p:ext uri="{BB962C8B-B14F-4D97-AF65-F5344CB8AC3E}">
        <p14:creationId xmlns:p14="http://schemas.microsoft.com/office/powerpoint/2010/main" val="30943610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BA37A-1D48-442C-1DBF-3D524C886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>
            <a:extLst>
              <a:ext uri="{FF2B5EF4-FFF2-40B4-BE49-F238E27FC236}">
                <a16:creationId xmlns:a16="http://schemas.microsoft.com/office/drawing/2014/main" id="{0C846510-CA14-5726-E244-C59C2CC7A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de-DE" altLang="en-US" dirty="0"/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5DAFD265-995D-FB3A-9643-2ACFDDA7E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br>
              <a:rPr lang="de-DE" altLang="en-US" sz="6000" dirty="0"/>
            </a:br>
            <a:r>
              <a:rPr lang="de-DE" altLang="en-US" sz="6000"/>
              <a:t>One more problem related to </a:t>
            </a:r>
            <a:r>
              <a:rPr lang="de-DE" altLang="en-US" sz="6000" dirty="0"/>
              <a:t>sorting</a:t>
            </a:r>
            <a:endParaRPr lang="en-US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52945726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One last problem on sorting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Given an array A=[4,3,6,1,2,5] we perform Insertion Sort on it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4: [</a:t>
            </a:r>
            <a:r>
              <a:rPr lang="de-DE" altLang="en-US" sz="2000" b="1" dirty="0"/>
              <a:t>4</a:t>
            </a:r>
            <a:r>
              <a:rPr lang="de-DE" altLang="en-US" sz="2000" dirty="0"/>
              <a:t>,3,6,1,2,5]: 0 swaps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3: [</a:t>
            </a:r>
            <a:r>
              <a:rPr lang="de-DE" altLang="en-US" sz="2000" b="1" dirty="0"/>
              <a:t>3</a:t>
            </a:r>
            <a:r>
              <a:rPr lang="de-DE" altLang="en-US" sz="2000" dirty="0"/>
              <a:t>,4,6,1,2,5]: 1 swaps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6: [3,4,</a:t>
            </a:r>
            <a:r>
              <a:rPr lang="de-DE" altLang="en-US" sz="2000" b="1" dirty="0"/>
              <a:t>6</a:t>
            </a:r>
            <a:r>
              <a:rPr lang="de-DE" altLang="en-US" sz="2000" dirty="0"/>
              <a:t>,1,2,5]: 0 swaps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1: [</a:t>
            </a:r>
            <a:r>
              <a:rPr lang="de-DE" altLang="en-US" sz="2000" b="1" dirty="0"/>
              <a:t>1</a:t>
            </a:r>
            <a:r>
              <a:rPr lang="de-DE" altLang="en-US" sz="2000" dirty="0"/>
              <a:t>,3,4,6,2,5]: 3 swaps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2: [1,</a:t>
            </a:r>
            <a:r>
              <a:rPr lang="de-DE" altLang="en-US" sz="2000" b="1" dirty="0"/>
              <a:t>2</a:t>
            </a:r>
            <a:r>
              <a:rPr lang="de-DE" altLang="en-US" sz="2000" dirty="0"/>
              <a:t>,3,4,6,5]: 3 swaps</a:t>
            </a:r>
          </a:p>
          <a:p>
            <a:pPr marL="790575" indent="-342900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5: [1,2,3,4,</a:t>
            </a:r>
            <a:r>
              <a:rPr lang="de-DE" altLang="en-US" sz="2000" b="1" dirty="0"/>
              <a:t>5</a:t>
            </a:r>
            <a:r>
              <a:rPr lang="de-DE" altLang="en-US" sz="2000" dirty="0"/>
              <a:t>,6]: 1 swaps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u="sng" dirty="0"/>
              <a:t>Problem</a:t>
            </a:r>
            <a:r>
              <a:rPr lang="de-DE" altLang="en-US" sz="2000" dirty="0"/>
              <a:t>: Write an algorithm that gets an array s[0...n-1],</a:t>
            </a:r>
            <a:br>
              <a:rPr lang="de-DE" altLang="en-US" sz="2000" dirty="0"/>
            </a:br>
            <a:r>
              <a:rPr lang="de-DE" altLang="en-US" sz="2000" dirty="0"/>
              <a:t>and outputs an array A with a permutation of {1...n} such that when running InsertionSort on A the insertion sort makes s[i] swaps in the i‘th iteration.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What is the running time of your algorithm?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3933824" y="2441690"/>
            <a:ext cx="228600" cy="27432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141913" y="2897032"/>
            <a:ext cx="4038600" cy="6858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Look at the number of swaps</a:t>
            </a:r>
            <a:br>
              <a:rPr lang="de-DE" altLang="en-US" dirty="0">
                <a:solidFill>
                  <a:schemeClr val="tx1"/>
                </a:solidFill>
              </a:rPr>
            </a:br>
            <a:r>
              <a:rPr lang="de-DE" altLang="en-US" dirty="0">
                <a:solidFill>
                  <a:schemeClr val="tx1"/>
                </a:solidFill>
              </a:rPr>
              <a:t>as an array s[0...5] with s[i]≤i for all i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5802312" y="6342063"/>
            <a:ext cx="10668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</a:t>
            </a:r>
            <a:r>
              <a:rPr lang="de-DE" altLang="en-US" baseline="30000" dirty="0">
                <a:solidFill>
                  <a:schemeClr val="tx1"/>
                </a:solidFill>
              </a:rPr>
              <a:t>2</a:t>
            </a:r>
            <a:r>
              <a:rPr lang="de-DE" altLang="en-US" dirty="0">
                <a:solidFill>
                  <a:schemeClr val="tx1"/>
                </a:solidFill>
              </a:rPr>
              <a:t>)?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6945312" y="6342063"/>
            <a:ext cx="16002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 log(n))?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8616665" y="6342063"/>
            <a:ext cx="959135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O(n)?</a:t>
            </a:r>
          </a:p>
        </p:txBody>
      </p:sp>
    </p:spTree>
    <p:extLst>
      <p:ext uri="{BB962C8B-B14F-4D97-AF65-F5344CB8AC3E}">
        <p14:creationId xmlns:p14="http://schemas.microsoft.com/office/powerpoint/2010/main" val="744727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Big-O notation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More examples</a:t>
            </a:r>
          </a:p>
        </p:txBody>
      </p:sp>
    </p:spTree>
    <p:extLst>
      <p:ext uri="{BB962C8B-B14F-4D97-AF65-F5344CB8AC3E}">
        <p14:creationId xmlns:p14="http://schemas.microsoft.com/office/powerpoint/2010/main" val="300443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0E17B-578C-F570-274F-2AA5AC0EE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7966-58E7-7D00-D60B-C2AA752B11F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Lab Exam –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March 13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739BD-0D1D-5104-84A9-62EC2A75F1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Lab exam will be on March 13, during your regular tutorial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come to CSIL during your section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Duration: 50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The format is similar to what you get for the assignments: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get a pdf with instructions, and a bunch of .c/.h files.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implement the required functions in the file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submit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 to </a:t>
            </a:r>
            <a:r>
              <a:rPr lang="en-US" altLang="he-IL" sz="2200" dirty="0" err="1"/>
              <a:t>coursys</a:t>
            </a:r>
            <a:r>
              <a:rPr lang="en-US" altLang="he-IL" sz="2200" dirty="0"/>
              <a:t>.</a:t>
            </a:r>
            <a:br>
              <a:rPr lang="en-US" altLang="he-IL" sz="2200" dirty="0"/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Open books/internet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until Feb 28 (lectures, labs, assignents)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exams, see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https://www.cs.sfu.ca/~ishinkar/teaching/spring26/cmpt125/exams.html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0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How many iterations are performed in the following for loop?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foo(N)</a:t>
            </a:r>
            <a:r>
              <a:rPr lang="en-US" sz="2200" dirty="0">
                <a:solidFill>
                  <a:srgbClr val="002060"/>
                </a:solidFill>
              </a:rPr>
              <a:t>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sum = 0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for (int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0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i+1)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sum = </a:t>
            </a:r>
            <a:r>
              <a:rPr lang="en-US" sz="2200" dirty="0" err="1">
                <a:solidFill>
                  <a:srgbClr val="002060"/>
                </a:solidFill>
              </a:rPr>
              <a:t>sum+i</a:t>
            </a:r>
            <a:r>
              <a:rPr lang="en-US" sz="2200" dirty="0">
                <a:solidFill>
                  <a:srgbClr val="002060"/>
                </a:solidFill>
              </a:rPr>
              <a:t>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return sum;</a:t>
            </a:r>
          </a:p>
          <a:p>
            <a:r>
              <a:rPr lang="en-US" altLang="en-US" sz="2200" dirty="0"/>
              <a:t>Use O() notation to express the running time.</a:t>
            </a:r>
          </a:p>
          <a:p>
            <a:r>
              <a:rPr lang="en-US" altLang="en-US" sz="2200" u="sng" dirty="0"/>
              <a:t>A</a:t>
            </a:r>
            <a:r>
              <a:rPr lang="en-US" altLang="en-US" sz="2200" dirty="0"/>
              <a:t>:  O(N) – a loop with N iterations, each making O(1) operations</a:t>
            </a:r>
          </a:p>
          <a:p>
            <a:r>
              <a:rPr lang="en-US" altLang="en-US" sz="2200" dirty="0"/>
              <a:t>Rewrite foo more efficiently</a:t>
            </a:r>
          </a:p>
          <a:p>
            <a:r>
              <a:rPr lang="en-US" altLang="en-US" sz="2200" u="sng" dirty="0"/>
              <a:t>A</a:t>
            </a:r>
            <a:r>
              <a:rPr lang="en-US" altLang="en-US" sz="2200" dirty="0"/>
              <a:t>: In the end we have sum=0+1+2+3+4+…+(N-1)=N*(N-1)/2</a:t>
            </a:r>
            <a:endParaRPr lang="en-US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574346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Formula for 1+2+3+...+N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60601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Claim</a:t>
            </a:r>
            <a:r>
              <a:rPr lang="en-US" altLang="en-US" sz="2200" dirty="0"/>
              <a:t>: 1+2+3+…+ N = N(N+1)/2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Proof</a:t>
            </a:r>
            <a:r>
              <a:rPr lang="en-US" altLang="en-US" sz="2200" dirty="0"/>
              <a:t>:  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Sum =       1  +    2      +     3    +    4     +… +  (N-1)  +   N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Sum =       N +  (N-1)   + (N-2) +  (N+3) + …+     2    +   1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------------------------------------------------------------------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2*Sum = (N+1)+ (N+1)+ (N+1)+ (N+1)+….. (N+1)+ (N+1) = N*(N+1)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ym typeface="Wingdings" panose="05000000000000000000" pitchFamily="2" charset="2"/>
              </a:rPr>
              <a:t> Sum = N*(N+1)/2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74868364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AC8EB-C608-7BC3-FA85-14A250184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5B29EC4A-1B22-6133-4450-159A3D2B28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9E2C3ADF-2CEF-B707-8A94-59D7F5BAC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/>
              <a:t>How many iterations are performed in the following for loop?</a:t>
            </a:r>
          </a:p>
          <a:p>
            <a:r>
              <a:rPr lang="en-US" sz="1800" u="sng" dirty="0">
                <a:solidFill>
                  <a:srgbClr val="002060"/>
                </a:solidFill>
              </a:rPr>
              <a:t>foo(N)</a:t>
            </a:r>
            <a:r>
              <a:rPr lang="en-US" sz="1800" dirty="0">
                <a:solidFill>
                  <a:srgbClr val="002060"/>
                </a:solidFill>
              </a:rPr>
              <a:t>: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sum=0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for (int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= 0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&lt; N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++)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 		for (int j = 0 ; j &lt; N ; </a:t>
            </a:r>
            <a:r>
              <a:rPr lang="en-US" sz="1800" dirty="0" err="1">
                <a:solidFill>
                  <a:srgbClr val="002060"/>
                </a:solidFill>
              </a:rPr>
              <a:t>j++</a:t>
            </a:r>
            <a:r>
              <a:rPr lang="en-US" sz="1800" dirty="0">
                <a:solidFill>
                  <a:srgbClr val="002060"/>
                </a:solidFill>
              </a:rPr>
              <a:t>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	sum = sum+1;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1800" dirty="0"/>
              <a:t>Use O() notation to express the running time.</a:t>
            </a:r>
          </a:p>
          <a:p>
            <a:r>
              <a:rPr lang="en-US" altLang="en-US" sz="1800" u="sng" dirty="0"/>
              <a:t>Ans</a:t>
            </a:r>
            <a:r>
              <a:rPr lang="en-US" altLang="en-US" sz="1800" dirty="0"/>
              <a:t>: O(N</a:t>
            </a:r>
            <a:r>
              <a:rPr lang="en-US" altLang="en-US" sz="1800" baseline="30000" dirty="0"/>
              <a:t>2</a:t>
            </a:r>
            <a:r>
              <a:rPr lang="en-US" altLang="en-US" sz="1800" dirty="0"/>
              <a:t>) – </a:t>
            </a:r>
          </a:p>
          <a:p>
            <a:r>
              <a:rPr lang="en-US" altLang="en-US" sz="1800" dirty="0"/>
              <a:t>For each I of the outer loop, the inner loop makes N iterations</a:t>
            </a:r>
          </a:p>
          <a:p>
            <a:r>
              <a:rPr lang="en-US" altLang="en-US" sz="1800" dirty="0"/>
              <a:t>We have N outer iterations</a:t>
            </a:r>
          </a:p>
          <a:p>
            <a:r>
              <a:rPr lang="en-US" altLang="en-US" sz="1800" dirty="0">
                <a:sym typeface="Wingdings" panose="05000000000000000000" pitchFamily="2" charset="2"/>
              </a:rPr>
              <a:t> Total time N*N = O(N</a:t>
            </a:r>
            <a:r>
              <a:rPr lang="en-US" altLang="en-US" sz="1800" baseline="30000" dirty="0">
                <a:sym typeface="Wingdings" panose="05000000000000000000" pitchFamily="2" charset="2"/>
              </a:rPr>
              <a:t>2</a:t>
            </a:r>
            <a:r>
              <a:rPr lang="en-US" altLang="en-US" sz="1800" dirty="0">
                <a:sym typeface="Wingdings" panose="05000000000000000000" pitchFamily="2" charset="2"/>
              </a:rPr>
              <a:t>)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4668323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/>
              <a:t>How many iterations are performed in the following for loop?</a:t>
            </a:r>
          </a:p>
          <a:p>
            <a:r>
              <a:rPr lang="en-US" sz="1800" u="sng" dirty="0">
                <a:solidFill>
                  <a:srgbClr val="002060"/>
                </a:solidFill>
              </a:rPr>
              <a:t>foo(N)</a:t>
            </a:r>
            <a:r>
              <a:rPr lang="en-US" sz="1800" dirty="0">
                <a:solidFill>
                  <a:srgbClr val="002060"/>
                </a:solidFill>
              </a:rPr>
              <a:t>: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sum=0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for (int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= 0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&lt; N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++)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 		for (int j = 0 ; </a:t>
            </a:r>
            <a:r>
              <a:rPr lang="en-US" sz="1800" b="1" dirty="0">
                <a:solidFill>
                  <a:srgbClr val="FF0000"/>
                </a:solidFill>
              </a:rPr>
              <a:t>j &lt; </a:t>
            </a:r>
            <a:r>
              <a:rPr lang="en-US" sz="1800" b="1" dirty="0" err="1">
                <a:solidFill>
                  <a:srgbClr val="FF000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; </a:t>
            </a:r>
            <a:r>
              <a:rPr lang="en-US" sz="1800" dirty="0" err="1">
                <a:solidFill>
                  <a:srgbClr val="002060"/>
                </a:solidFill>
              </a:rPr>
              <a:t>j++</a:t>
            </a:r>
            <a:r>
              <a:rPr lang="en-US" sz="1800" dirty="0">
                <a:solidFill>
                  <a:srgbClr val="002060"/>
                </a:solidFill>
              </a:rPr>
              <a:t>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	sum = sum+1;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1800" dirty="0"/>
              <a:t>Use O() notation to express the running time.</a:t>
            </a:r>
          </a:p>
          <a:p>
            <a:r>
              <a:rPr lang="en-US" altLang="en-US" sz="1800" u="sng" dirty="0"/>
              <a:t>A</a:t>
            </a:r>
            <a:r>
              <a:rPr lang="en-US" altLang="en-US" sz="1800" dirty="0"/>
              <a:t>: For the </a:t>
            </a:r>
            <a:r>
              <a:rPr lang="en-US" altLang="en-US" sz="1800" i="1" dirty="0" err="1"/>
              <a:t>i</a:t>
            </a:r>
            <a:r>
              <a:rPr lang="en-US" altLang="en-US" sz="1800" dirty="0" err="1"/>
              <a:t>’th</a:t>
            </a:r>
            <a:r>
              <a:rPr lang="en-US" altLang="en-US" sz="1800" dirty="0"/>
              <a:t> iteration of the out loop, we have </a:t>
            </a:r>
            <a:r>
              <a:rPr lang="en-US" altLang="en-US" sz="1800" dirty="0" err="1"/>
              <a:t>i</a:t>
            </a:r>
            <a:r>
              <a:rPr lang="en-US" altLang="en-US" sz="1800" dirty="0"/>
              <a:t> Iterations of the inner loop</a:t>
            </a:r>
          </a:p>
          <a:p>
            <a:r>
              <a:rPr lang="en-US" altLang="en-US" sz="1800" dirty="0"/>
              <a:t>So for a fixed </a:t>
            </a:r>
            <a:r>
              <a:rPr lang="en-US" altLang="en-US" sz="1800" dirty="0" err="1"/>
              <a:t>i</a:t>
            </a:r>
            <a:r>
              <a:rPr lang="en-US" altLang="en-US" sz="1800" dirty="0"/>
              <a:t>, the running time of the inner loop is &lt;3*</a:t>
            </a:r>
            <a:r>
              <a:rPr lang="en-US" altLang="en-US" sz="1800" dirty="0" err="1"/>
              <a:t>i</a:t>
            </a:r>
            <a:endParaRPr lang="en-US" altLang="en-US" sz="1800" dirty="0"/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en-US" altLang="en-US" sz="1800" dirty="0">
                <a:sym typeface="Wingdings" panose="05000000000000000000" pitchFamily="2" charset="2"/>
              </a:rPr>
              <a:t>The total running time is:</a:t>
            </a:r>
          </a:p>
          <a:p>
            <a:r>
              <a:rPr lang="en-US" altLang="en-US" sz="1800" dirty="0">
                <a:sym typeface="Wingdings" panose="05000000000000000000" pitchFamily="2" charset="2"/>
              </a:rPr>
              <a:t>	3*1+3*2+3*3+3*4+3*5…3*(N-1) = 3 * ( 1+2+3+4…+(N-1) ) = O(N</a:t>
            </a:r>
            <a:r>
              <a:rPr lang="en-US" altLang="en-US" sz="1800" baseline="30000" dirty="0">
                <a:sym typeface="Wingdings" panose="05000000000000000000" pitchFamily="2" charset="2"/>
              </a:rPr>
              <a:t>2</a:t>
            </a:r>
            <a:r>
              <a:rPr lang="en-US" altLang="en-US" sz="1800" dirty="0">
                <a:sym typeface="Wingdings" panose="05000000000000000000" pitchFamily="2" charset="2"/>
              </a:rPr>
              <a:t>)</a:t>
            </a:r>
            <a:endParaRPr lang="en-US" altLang="en-US" sz="1800" dirty="0"/>
          </a:p>
          <a:p>
            <a:r>
              <a:rPr lang="en-US" altLang="en-US" sz="1800" u="sng" dirty="0"/>
              <a:t>Ans</a:t>
            </a:r>
            <a:r>
              <a:rPr lang="en-US" altLang="en-US" sz="1800" dirty="0"/>
              <a:t>: O(N</a:t>
            </a:r>
            <a:r>
              <a:rPr lang="en-US" altLang="en-US" sz="1800" baseline="30000" dirty="0"/>
              <a:t>2</a:t>
            </a:r>
            <a:r>
              <a:rPr lang="en-US" altLang="en-US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71337016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How many iterations are performed in the following for loop?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foo(N)</a:t>
            </a:r>
            <a:r>
              <a:rPr lang="en-US" sz="2200" dirty="0">
                <a:solidFill>
                  <a:srgbClr val="002060"/>
                </a:solidFill>
              </a:rPr>
              <a:t>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sum=0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(int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0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++) 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 		for (int j = 1 ; j &lt;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; </a:t>
            </a:r>
            <a:r>
              <a:rPr lang="en-US" sz="2200" i="1" dirty="0">
                <a:solidFill>
                  <a:srgbClr val="FF0000"/>
                </a:solidFill>
              </a:rPr>
              <a:t>j=j*2</a:t>
            </a:r>
            <a:r>
              <a:rPr lang="en-US" sz="2200" dirty="0">
                <a:solidFill>
                  <a:srgbClr val="002060"/>
                </a:solidFill>
              </a:rPr>
              <a:t>) 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	sum = sum+1;   (*)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2200" dirty="0"/>
              <a:t>Use O() notation to express the running time.</a:t>
            </a:r>
          </a:p>
          <a:p>
            <a:r>
              <a:rPr lang="en-US" altLang="en-US" sz="2200" u="sng" dirty="0"/>
              <a:t>A</a:t>
            </a:r>
            <a:r>
              <a:rPr lang="en-US" altLang="en-US" sz="2200" dirty="0"/>
              <a:t>: Fix some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. Then inner loop runs in O(log(</a:t>
            </a:r>
            <a:r>
              <a:rPr lang="en-US" altLang="en-US" sz="2200" dirty="0" err="1"/>
              <a:t>i</a:t>
            </a:r>
            <a:r>
              <a:rPr lang="en-US" altLang="en-US" sz="2200" dirty="0"/>
              <a:t>)) &lt; O(log(N)) time.</a:t>
            </a:r>
          </a:p>
          <a:p>
            <a:r>
              <a:rPr lang="en-US" altLang="en-US" sz="2200" dirty="0"/>
              <a:t>Summing over </a:t>
            </a:r>
            <a:r>
              <a:rPr lang="en-US" altLang="en-US" sz="2200" dirty="0" err="1"/>
              <a:t>over</a:t>
            </a:r>
            <a:r>
              <a:rPr lang="en-US" altLang="en-US" sz="2200" dirty="0"/>
              <a:t> all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=0….N-1, we get &lt; O(N*log(N))</a:t>
            </a:r>
          </a:p>
        </p:txBody>
      </p:sp>
    </p:spTree>
    <p:extLst>
      <p:ext uri="{BB962C8B-B14F-4D97-AF65-F5344CB8AC3E}">
        <p14:creationId xmlns:p14="http://schemas.microsoft.com/office/powerpoint/2010/main" val="592497541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for 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N; </a:t>
            </a:r>
            <a:r>
              <a:rPr lang="en-US" sz="2200" b="1" dirty="0" err="1">
                <a:solidFill>
                  <a:srgbClr val="FF0000"/>
                </a:solidFill>
              </a:rPr>
              <a:t>i</a:t>
            </a:r>
            <a:r>
              <a:rPr lang="en-US" sz="2200" b="1" dirty="0">
                <a:solidFill>
                  <a:srgbClr val="FF0000"/>
                </a:solidFill>
              </a:rPr>
              <a:t> = </a:t>
            </a:r>
            <a:r>
              <a:rPr lang="en-US" sz="2200" b="1" dirty="0" err="1">
                <a:solidFill>
                  <a:srgbClr val="FF0000"/>
                </a:solidFill>
              </a:rPr>
              <a:t>i</a:t>
            </a:r>
            <a:r>
              <a:rPr lang="en-US" sz="2200" b="1" dirty="0">
                <a:solidFill>
                  <a:srgbClr val="FF0000"/>
                </a:solidFill>
              </a:rPr>
              <a:t>*2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(j=1; j &lt;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;  </a:t>
            </a:r>
            <a:r>
              <a:rPr lang="en-US" sz="2200" dirty="0" err="1">
                <a:solidFill>
                  <a:srgbClr val="002060"/>
                </a:solidFill>
              </a:rPr>
              <a:t>j++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print(j)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A</a:t>
            </a:r>
            <a:r>
              <a:rPr lang="en-US" sz="2200" dirty="0">
                <a:solidFill>
                  <a:srgbClr val="002060"/>
                </a:solidFill>
              </a:rPr>
              <a:t>: Fix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. The running time of the inner loop is 3*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3*N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There are log</a:t>
            </a:r>
            <a:r>
              <a:rPr lang="en-US" sz="2200" baseline="-25000" dirty="0">
                <a:solidFill>
                  <a:srgbClr val="002060"/>
                </a:solidFill>
              </a:rPr>
              <a:t>2</a:t>
            </a:r>
            <a:r>
              <a:rPr lang="en-US" sz="2200" dirty="0">
                <a:solidFill>
                  <a:srgbClr val="002060"/>
                </a:solidFill>
              </a:rPr>
              <a:t>(N) iterations of the outer loop.</a:t>
            </a:r>
          </a:p>
          <a:p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 </a:t>
            </a:r>
            <a:r>
              <a:rPr lang="en-US" sz="2200" dirty="0">
                <a:solidFill>
                  <a:srgbClr val="002060"/>
                </a:solidFill>
              </a:rPr>
              <a:t>The total time is: is &lt; O(N log(N))</a:t>
            </a:r>
          </a:p>
          <a:p>
            <a:br>
              <a:rPr lang="en-US" sz="2200" i="1" dirty="0">
                <a:solidFill>
                  <a:srgbClr val="002060"/>
                </a:solidFill>
              </a:rPr>
            </a:br>
            <a:r>
              <a:rPr lang="en-US" sz="2200" i="1" dirty="0">
                <a:solidFill>
                  <a:srgbClr val="002060"/>
                </a:solidFill>
              </a:rPr>
              <a:t>Is this bound tight? </a:t>
            </a:r>
          </a:p>
          <a:p>
            <a:r>
              <a:rPr lang="en-US" sz="2200" dirty="0">
                <a:solidFill>
                  <a:srgbClr val="002060"/>
                </a:solidFill>
              </a:rPr>
              <a:t>A tighter bound: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gets values 1,2,4,8,16,32…N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  Running time &lt; 3*1 + 3*2 + 3*4+ 3*8 + 3*16 + 3*32 +.. 3*N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 	  = 3 (1 + 2 + 4 + 8 + 16 + … + N) </a:t>
            </a:r>
            <a:r>
              <a:rPr lang="en-US" sz="2200" b="1" dirty="0">
                <a:solidFill>
                  <a:srgbClr val="FF0000"/>
                </a:solidFill>
              </a:rPr>
              <a:t>&lt;</a:t>
            </a:r>
            <a:r>
              <a:rPr lang="en-US" sz="2200" dirty="0">
                <a:solidFill>
                  <a:srgbClr val="002060"/>
                </a:solidFill>
              </a:rPr>
              <a:t> 3 * 2N = O(N)  </a:t>
            </a:r>
          </a:p>
        </p:txBody>
      </p:sp>
    </p:spTree>
    <p:extLst>
      <p:ext uri="{BB962C8B-B14F-4D97-AF65-F5344CB8AC3E}">
        <p14:creationId xmlns:p14="http://schemas.microsoft.com/office/powerpoint/2010/main" val="28439686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AD8D1-75C5-C41B-1AAB-785817959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A4162545-6074-E063-51B2-28967B8063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Summation 1+2+4+8+16...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5315D95B-E44F-DE4B-EE63-6B082A758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dirty="0">
                <a:solidFill>
                  <a:srgbClr val="002060"/>
                </a:solidFill>
              </a:rPr>
              <a:t>Take an integer k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u="sng" dirty="0">
                <a:solidFill>
                  <a:srgbClr val="002060"/>
                </a:solidFill>
              </a:rPr>
              <a:t>Claim</a:t>
            </a:r>
            <a:r>
              <a:rPr lang="en-US" sz="2200" dirty="0">
                <a:solidFill>
                  <a:srgbClr val="002060"/>
                </a:solidFill>
              </a:rPr>
              <a:t>: 1 + 2 + 4 + 8 + 16 + … + 2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= 2 * 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u="sng" dirty="0">
              <a:solidFill>
                <a:srgbClr val="002060"/>
              </a:solidFill>
            </a:endParaRP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u="sng" dirty="0">
                <a:solidFill>
                  <a:srgbClr val="002060"/>
                </a:solidFill>
              </a:rPr>
              <a:t>Proof</a:t>
            </a:r>
            <a:r>
              <a:rPr lang="en-US" sz="2200" dirty="0">
                <a:solidFill>
                  <a:srgbClr val="002060"/>
                </a:solidFill>
              </a:rPr>
              <a:t>: Use the fact that (1/2 +1/4 + 1/8 + 1/16 + 1/32 … 1/2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) &lt; 1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dirty="0">
                <a:solidFill>
                  <a:srgbClr val="002060"/>
                </a:solidFill>
              </a:rPr>
              <a:t>1 + 2 + 4 + 8 + 16 + … + 2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= 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( 1 + ½ + ¼ +1/8 +… 1/2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) &lt; 2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* (1+1)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u="sng" dirty="0">
                <a:solidFill>
                  <a:srgbClr val="002060"/>
                </a:solidFill>
              </a:rPr>
              <a:t>Similarly</a:t>
            </a:r>
            <a:r>
              <a:rPr lang="en-US" sz="2200" dirty="0">
                <a:solidFill>
                  <a:srgbClr val="002060"/>
                </a:solidFill>
              </a:rPr>
              <a:t>: 1 + 3 + 3</a:t>
            </a:r>
            <a:r>
              <a:rPr lang="en-US" sz="2200" baseline="30000" dirty="0">
                <a:solidFill>
                  <a:srgbClr val="002060"/>
                </a:solidFill>
              </a:rPr>
              <a:t>2 </a:t>
            </a:r>
            <a:r>
              <a:rPr lang="en-US" sz="2200" dirty="0">
                <a:solidFill>
                  <a:srgbClr val="002060"/>
                </a:solidFill>
              </a:rPr>
              <a:t>+ 3</a:t>
            </a:r>
            <a:r>
              <a:rPr lang="en-US" sz="2200" baseline="30000" dirty="0">
                <a:solidFill>
                  <a:srgbClr val="002060"/>
                </a:solidFill>
              </a:rPr>
              <a:t>3</a:t>
            </a:r>
            <a:r>
              <a:rPr lang="en-US" sz="2200" dirty="0">
                <a:solidFill>
                  <a:srgbClr val="002060"/>
                </a:solidFill>
              </a:rPr>
              <a:t> + … + 3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&lt; 3</a:t>
            </a:r>
            <a:r>
              <a:rPr lang="en-US" sz="2200" baseline="30000" dirty="0">
                <a:solidFill>
                  <a:srgbClr val="002060"/>
                </a:solidFill>
              </a:rPr>
              <a:t>k+1 </a:t>
            </a:r>
            <a:r>
              <a:rPr lang="en-US" sz="2200" dirty="0">
                <a:solidFill>
                  <a:srgbClr val="002060"/>
                </a:solidFill>
              </a:rPr>
              <a:t>= 3 *3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u="sng" dirty="0">
                <a:solidFill>
                  <a:srgbClr val="002060"/>
                </a:solidFill>
              </a:rPr>
              <a:t>Similarly</a:t>
            </a:r>
            <a:r>
              <a:rPr lang="en-US" sz="2200" dirty="0">
                <a:solidFill>
                  <a:srgbClr val="002060"/>
                </a:solidFill>
              </a:rPr>
              <a:t>: 1 + 7 + 7</a:t>
            </a:r>
            <a:r>
              <a:rPr lang="en-US" sz="2200" baseline="30000" dirty="0">
                <a:solidFill>
                  <a:srgbClr val="002060"/>
                </a:solidFill>
              </a:rPr>
              <a:t>2 </a:t>
            </a:r>
            <a:r>
              <a:rPr lang="en-US" sz="2200" dirty="0">
                <a:solidFill>
                  <a:srgbClr val="002060"/>
                </a:solidFill>
              </a:rPr>
              <a:t>+ 7</a:t>
            </a:r>
            <a:r>
              <a:rPr lang="en-US" sz="2200" baseline="30000" dirty="0">
                <a:solidFill>
                  <a:srgbClr val="002060"/>
                </a:solidFill>
              </a:rPr>
              <a:t>3</a:t>
            </a:r>
            <a:r>
              <a:rPr lang="en-US" sz="2200" dirty="0">
                <a:solidFill>
                  <a:srgbClr val="002060"/>
                </a:solidFill>
              </a:rPr>
              <a:t> + … + 7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  <a:r>
              <a:rPr lang="en-US" sz="2200" dirty="0">
                <a:solidFill>
                  <a:srgbClr val="002060"/>
                </a:solidFill>
              </a:rPr>
              <a:t> &lt; 7</a:t>
            </a:r>
            <a:r>
              <a:rPr lang="en-US" sz="2200" baseline="30000" dirty="0">
                <a:solidFill>
                  <a:srgbClr val="002060"/>
                </a:solidFill>
              </a:rPr>
              <a:t>k+1</a:t>
            </a:r>
            <a:r>
              <a:rPr lang="en-US" sz="2200" dirty="0">
                <a:solidFill>
                  <a:srgbClr val="002060"/>
                </a:solidFill>
              </a:rPr>
              <a:t> = 7 * 7</a:t>
            </a:r>
            <a:r>
              <a:rPr lang="en-US" sz="2200" baseline="30000" dirty="0">
                <a:solidFill>
                  <a:srgbClr val="002060"/>
                </a:solidFill>
              </a:rPr>
              <a:t>k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baseline="30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802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i="1" dirty="0">
                <a:solidFill>
                  <a:srgbClr val="002060"/>
                </a:solidFill>
              </a:rPr>
              <a:t>foo</a:t>
            </a:r>
            <a:r>
              <a:rPr lang="en-US" sz="1800" dirty="0">
                <a:solidFill>
                  <a:srgbClr val="002060"/>
                </a:solidFill>
              </a:rPr>
              <a:t>(int N) {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print(N)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if (N &gt; 1)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</a:t>
            </a:r>
            <a:r>
              <a:rPr lang="en-US" sz="1800" i="1" dirty="0">
                <a:solidFill>
                  <a:srgbClr val="002060"/>
                </a:solidFill>
              </a:rPr>
              <a:t>foo</a:t>
            </a:r>
            <a:r>
              <a:rPr lang="en-US" sz="1800" dirty="0">
                <a:solidFill>
                  <a:srgbClr val="002060"/>
                </a:solidFill>
              </a:rPr>
              <a:t>(N-3)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What will be printed for N=8?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A:</a:t>
            </a:r>
            <a:r>
              <a:rPr lang="en-US" sz="2200" dirty="0">
                <a:solidFill>
                  <a:srgbClr val="002060"/>
                </a:solidFill>
              </a:rPr>
              <a:t>  8 5 2 -1</a:t>
            </a:r>
          </a:p>
          <a:p>
            <a:r>
              <a:rPr lang="en-US" sz="1800" dirty="0">
                <a:solidFill>
                  <a:srgbClr val="002060"/>
                </a:solidFill>
              </a:rPr>
              <a:t>print(8) and recursively call foo(5)</a:t>
            </a:r>
          </a:p>
          <a:p>
            <a:r>
              <a:rPr lang="en-US" sz="1800" dirty="0">
                <a:solidFill>
                  <a:srgbClr val="002060"/>
                </a:solidFill>
              </a:rPr>
              <a:t>print(5) and recursively call foo(5)</a:t>
            </a:r>
          </a:p>
          <a:p>
            <a:r>
              <a:rPr lang="en-US" sz="1800" dirty="0">
                <a:solidFill>
                  <a:srgbClr val="002060"/>
                </a:solidFill>
              </a:rPr>
              <a:t>print(2) and recursively call foo(-1)</a:t>
            </a:r>
          </a:p>
          <a:p>
            <a:r>
              <a:rPr lang="en-US" sz="1800" dirty="0">
                <a:solidFill>
                  <a:srgbClr val="002060"/>
                </a:solidFill>
              </a:rPr>
              <a:t>print(-1) and stop</a:t>
            </a:r>
          </a:p>
          <a:p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C10581-4259-103E-ED5F-D889933ED274}"/>
              </a:ext>
            </a:extLst>
          </p:cNvPr>
          <p:cNvSpPr/>
          <p:nvPr/>
        </p:nvSpPr>
        <p:spPr>
          <a:xfrm>
            <a:off x="5148262" y="3026801"/>
            <a:ext cx="4211638" cy="1506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Q: What is the running time of the function for a given N?</a:t>
            </a:r>
          </a:p>
          <a:p>
            <a:endParaRPr lang="en-CA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C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A: O(N) – we make ~N/3 recursive calls, each running in time O(1)</a:t>
            </a:r>
          </a:p>
        </p:txBody>
      </p:sp>
    </p:spTree>
    <p:extLst>
      <p:ext uri="{BB962C8B-B14F-4D97-AF65-F5344CB8AC3E}">
        <p14:creationId xmlns:p14="http://schemas.microsoft.com/office/powerpoint/2010/main" val="35042717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print(N)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endParaRPr lang="en-US" sz="2200" dirty="0">
              <a:solidFill>
                <a:srgbClr val="002060"/>
              </a:solidFill>
            </a:endParaRPr>
          </a:p>
          <a:p>
            <a:r>
              <a:rPr lang="en-US" sz="2200" dirty="0">
                <a:solidFill>
                  <a:srgbClr val="002060"/>
                </a:solidFill>
              </a:rPr>
              <a:t>Running time:</a:t>
            </a:r>
            <a:br>
              <a:rPr lang="en-US" sz="2200" dirty="0">
                <a:solidFill>
                  <a:srgbClr val="002060"/>
                </a:solidFill>
              </a:rPr>
            </a:br>
            <a:endParaRPr 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6306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1800" dirty="0">
                <a:solidFill>
                  <a:srgbClr val="002060"/>
                </a:solidFill>
              </a:rPr>
              <a:t>	foo(int N) {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for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=1…N: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print(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if (N &gt; 1)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foo(N/2);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What will be printed for N=16?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A</a:t>
            </a:r>
            <a:r>
              <a:rPr lang="en-US" sz="2200" dirty="0">
                <a:solidFill>
                  <a:srgbClr val="002060"/>
                </a:solidFill>
              </a:rPr>
              <a:t>: 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 2 3 4 5 6 7 8 9 10…  16    	and recursively call foo(8)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 2 3 4 5 6 7 8  	 	and recursively call foo(4)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 2 3 4			 	and recursively call foo(2)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 2			 	and recursively call foo(1)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			 	and stop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84C5BD-92DE-8878-25F5-236692FAFEA5}"/>
              </a:ext>
            </a:extLst>
          </p:cNvPr>
          <p:cNvSpPr/>
          <p:nvPr/>
        </p:nvSpPr>
        <p:spPr bwMode="auto">
          <a:xfrm>
            <a:off x="4950619" y="2454476"/>
            <a:ext cx="4585677" cy="235419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The running time is: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- We have log(N) recursive calls,</a:t>
            </a:r>
            <a:b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- Each call pays O(N)</a:t>
            </a:r>
          </a:p>
          <a:p>
            <a:pPr marL="285750" marR="0" indent="-28575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è"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Total: O(N log(N))</a:t>
            </a:r>
          </a:p>
          <a:p>
            <a:pPr marR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endParaRPr lang="en-CA" dirty="0"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  <a:sym typeface="Wingdings" panose="05000000000000000000" pitchFamily="2" charset="2"/>
            </a:endParaRPr>
          </a:p>
          <a:p>
            <a:pPr marR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A tighter bound: O(N)</a:t>
            </a:r>
          </a:p>
          <a:p>
            <a:pPr marR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First time we pay N prints</a:t>
            </a:r>
          </a:p>
          <a:p>
            <a:pPr marR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Then N/2. Then N/4. Then N/8…</a:t>
            </a:r>
          </a:p>
          <a:p>
            <a:pPr marR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 Total time: N+ N/2 + N/4+N/8… &lt; 2N</a:t>
            </a:r>
            <a:endParaRPr kumimoji="0" lang="en-CA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272978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Missing semester - MIT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https://missing.csail.mit.edu/</a:t>
            </a:r>
            <a:endParaRPr lang="de-DE" sz="2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 series of lecture on random topics that are</a:t>
            </a: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usually not covered in any course, but</a:t>
            </a: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every CS student should know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Command-line Environment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Editors (Vim)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Version Control (Git)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Debugging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You should all should know this. It will make your studies so much easier.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Link is on piazza-&gt; resources</a:t>
            </a:r>
          </a:p>
        </p:txBody>
      </p:sp>
    </p:spTree>
    <p:extLst>
      <p:ext uri="{BB962C8B-B14F-4D97-AF65-F5344CB8AC3E}">
        <p14:creationId xmlns:p14="http://schemas.microsoft.com/office/powerpoint/2010/main" val="378938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000" dirty="0">
                <a:solidFill>
                  <a:srgbClr val="002060"/>
                </a:solidFill>
              </a:rPr>
              <a:t>	foo(int N) {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for </a:t>
            </a:r>
            <a:r>
              <a:rPr lang="en-US" sz="2000" dirty="0" err="1">
                <a:solidFill>
                  <a:srgbClr val="002060"/>
                </a:solidFill>
              </a:rPr>
              <a:t>i</a:t>
            </a:r>
            <a:r>
              <a:rPr lang="en-US" sz="2000" dirty="0">
                <a:solidFill>
                  <a:srgbClr val="002060"/>
                </a:solidFill>
              </a:rPr>
              <a:t>=1…N: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	print(</a:t>
            </a:r>
            <a:r>
              <a:rPr lang="en-US" sz="2000" dirty="0" err="1">
                <a:solidFill>
                  <a:srgbClr val="002060"/>
                </a:solidFill>
              </a:rPr>
              <a:t>i</a:t>
            </a:r>
            <a:r>
              <a:rPr lang="en-US" sz="2000" dirty="0">
                <a:solidFill>
                  <a:srgbClr val="002060"/>
                </a:solidFill>
              </a:rPr>
              <a:t>)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		if (N &gt; 1)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		foo(N/2);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u="sng" dirty="0">
                <a:solidFill>
                  <a:schemeClr val="tx1"/>
                </a:solidFill>
              </a:rPr>
              <a:t>HW</a:t>
            </a:r>
            <a:r>
              <a:rPr lang="en-US" sz="2200" dirty="0">
                <a:solidFill>
                  <a:schemeClr val="tx1"/>
                </a:solidFill>
              </a:rPr>
              <a:t>: Rewrite the function without recursion</a:t>
            </a:r>
          </a:p>
          <a:p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D435F1-10FC-FAB7-5D3B-F07938AB5BE2}"/>
              </a:ext>
            </a:extLst>
          </p:cNvPr>
          <p:cNvSpPr/>
          <p:nvPr/>
        </p:nvSpPr>
        <p:spPr bwMode="auto">
          <a:xfrm>
            <a:off x="5040312" y="2354529"/>
            <a:ext cx="4585677" cy="1999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 2 3 4 5 6 7 8 9 … 15 16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1 2 3 4 5 6 7 8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1 2 3 4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1 2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34977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2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720725" y="1949450"/>
                <a:ext cx="8855075" cy="4808538"/>
              </a:xfrm>
              <a:ln/>
            </p:spPr>
            <p:txBody>
              <a:bodyPr tIns="14040"/>
              <a:lstStyle/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altLang="en-US" sz="2200" dirty="0"/>
                  <a:t>Let a&gt;0, and r ≠1 be two numbers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Consider the series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𝑎𝑟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+…</m:t>
                    </m:r>
                    <m:r>
                      <a:rPr lang="en-US" sz="22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200" dirty="0">
                    <a:solidFill>
                      <a:srgbClr val="002060"/>
                    </a:solidFill>
                  </a:rPr>
                  <a:t>. Then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𝑎𝑟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CA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⋅ </m:t>
                      </m:r>
                      <m:f>
                        <m:fPr>
                          <m:ctrlPr>
                            <a:rPr lang="pt-BR" sz="22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rgbClr val="002060"/>
                  </a:solidFill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This is useful for r&gt;1.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For example:</a:t>
                </a:r>
                <a:br>
                  <a:rPr lang="en-US" sz="2200" dirty="0">
                    <a:solidFill>
                      <a:srgbClr val="00206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</m:s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rgbClr val="002060"/>
                  </a:solidFill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endParaRPr lang="en-US" sz="22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5842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20725" y="1949450"/>
                <a:ext cx="8855075" cy="4808538"/>
              </a:xfrm>
              <a:blipFill>
                <a:blip r:embed="rId3"/>
                <a:stretch>
                  <a:fillRect l="-1927" t="-1901"/>
                </a:stretch>
              </a:blipFill>
              <a:ln/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90723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Geometric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2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720725" y="1949450"/>
                <a:ext cx="8855075" cy="4808538"/>
              </a:xfrm>
              <a:ln/>
            </p:spPr>
            <p:txBody>
              <a:bodyPr tIns="14040"/>
              <a:lstStyle/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Consider the series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𝑎𝑟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f>
                        <m:fPr>
                          <m:ctrlPr>
                            <a:rPr lang="pt-BR" sz="22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rgbClr val="002060"/>
                  </a:solidFill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For r&lt;1 we have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rgbClr val="002060"/>
                  </a:solidFill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r>
                  <a:rPr lang="en-US" sz="2200" dirty="0">
                    <a:solidFill>
                      <a:srgbClr val="002060"/>
                    </a:solidFill>
                  </a:rPr>
                  <a:t>For example: r = 1/3</a:t>
                </a: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den>
                      </m:f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=1.5</m:t>
                      </m:r>
                    </m:oMath>
                  </m:oMathPara>
                </a14:m>
                <a:br>
                  <a:rPr lang="en-US" sz="2200" dirty="0">
                    <a:solidFill>
                      <a:srgbClr val="002060"/>
                    </a:solidFill>
                  </a:rPr>
                </a:br>
                <a:r>
                  <a:rPr lang="en-US" sz="2200" dirty="0">
                    <a:solidFill>
                      <a:srgbClr val="002060"/>
                    </a:solidFill>
                  </a:rPr>
                  <a:t>r = 1/2 </a:t>
                </a:r>
                <a:endParaRPr lang="en-US" sz="2200" dirty="0">
                  <a:solidFill>
                    <a:srgbClr val="002060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en-US" sz="22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200" dirty="0">
                  <a:solidFill>
                    <a:srgbClr val="002060"/>
                  </a:solidFill>
                </a:endParaRPr>
              </a:p>
              <a:p>
                <a:pPr marL="0" indent="0">
                  <a:buSzPct val="45000"/>
                  <a:tabLst>
                    <a:tab pos="212725" algn="l"/>
                    <a:tab pos="325438" algn="l"/>
                    <a:tab pos="782638" algn="l"/>
                    <a:tab pos="1239838" algn="l"/>
                    <a:tab pos="1697038" algn="l"/>
                    <a:tab pos="2154238" algn="l"/>
                    <a:tab pos="2611438" algn="l"/>
                    <a:tab pos="3068638" algn="l"/>
                    <a:tab pos="3525838" algn="l"/>
                    <a:tab pos="3983038" algn="l"/>
                    <a:tab pos="4440238" algn="l"/>
                    <a:tab pos="4897438" algn="l"/>
                    <a:tab pos="5354638" algn="l"/>
                    <a:tab pos="5811838" algn="l"/>
                    <a:tab pos="6269038" algn="l"/>
                    <a:tab pos="6726238" algn="l"/>
                    <a:tab pos="7183438" algn="l"/>
                    <a:tab pos="7640638" algn="l"/>
                    <a:tab pos="8097838" algn="l"/>
                    <a:tab pos="8555038" algn="l"/>
                    <a:tab pos="9012238" algn="l"/>
                  </a:tabLst>
                </a:pPr>
                <a:endParaRPr lang="en-US" sz="22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5842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20725" y="1949450"/>
                <a:ext cx="8855075" cy="4808538"/>
              </a:xfrm>
              <a:blipFill>
                <a:blip r:embed="rId3"/>
                <a:stretch>
                  <a:fillRect l="-1927" t="-1901" b="-9506"/>
                </a:stretch>
              </a:blipFill>
              <a:ln/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6909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523665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1800" dirty="0">
                <a:solidFill>
                  <a:srgbClr val="002060"/>
                </a:solidFill>
              </a:rPr>
              <a:t>	foo(int N) {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if (N &gt; 1) {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foo(N-1);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foo(N-1);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foo(N-1);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}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Ans</a:t>
            </a:r>
            <a:r>
              <a:rPr lang="en-US" sz="2200" dirty="0">
                <a:solidFill>
                  <a:srgbClr val="002060"/>
                </a:solidFill>
              </a:rPr>
              <a:t>: Denote the running time by T(N).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T(0)=1, T(1)=1, and for N&gt;1 we have T(N) = 3*T(N-1) + 1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</a:rPr>
              <a:t>T(2) = 3*T(1) + 1 &gt; 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</a:rPr>
              <a:t>T(3) = 3*T(2) + 1 &gt; 3*3 = 9 = 3</a:t>
            </a:r>
            <a:r>
              <a:rPr lang="en-US" sz="2200" baseline="30000" dirty="0">
                <a:solidFill>
                  <a:srgbClr val="002060"/>
                </a:solidFill>
              </a:rPr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</a:rPr>
              <a:t>T(4) = 3*T(3) + 1 &gt; 3*9 = 3</a:t>
            </a:r>
            <a:r>
              <a:rPr lang="en-US" sz="2200" baseline="300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ADF9E4-6E52-0D1F-43FA-0AEFC8716C83}"/>
              </a:ext>
            </a:extLst>
          </p:cNvPr>
          <p:cNvSpPr/>
          <p:nvPr/>
        </p:nvSpPr>
        <p:spPr bwMode="auto">
          <a:xfrm>
            <a:off x="4722608" y="2482527"/>
            <a:ext cx="5011332" cy="1999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We see that T(N) &gt; 3T(N-1)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CA" dirty="0"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T(N) &gt; 3</a:t>
            </a:r>
            <a:r>
              <a:rPr kumimoji="0" lang="en-CA" sz="1800" b="0" i="0" u="none" strike="noStrike" cap="none" normalizeH="0" baseline="3000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N-1</a:t>
            </a: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CA" baseline="30000" dirty="0"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CA" baseline="30000" dirty="0"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sng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Fact</a:t>
            </a:r>
            <a:r>
              <a:rPr kumimoji="0" lang="en-CA" sz="1800" b="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 This is in fact the right bound.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T(N) = 3</a:t>
            </a:r>
            <a:r>
              <a:rPr lang="en-CA" baseline="30000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 </a:t>
            </a: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+ 3</a:t>
            </a:r>
            <a:r>
              <a:rPr lang="en-CA" baseline="30000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N-1 </a:t>
            </a: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+ 3</a:t>
            </a:r>
            <a:r>
              <a:rPr lang="en-CA" baseline="30000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N-2 </a:t>
            </a: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+ 3</a:t>
            </a:r>
            <a:r>
              <a:rPr lang="en-CA" baseline="30000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N-3 </a:t>
            </a: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+… + 3 + 1 = O(3</a:t>
            </a:r>
            <a:r>
              <a:rPr lang="en-CA" baseline="30000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</a:t>
            </a:r>
            <a:r>
              <a:rPr lang="en-CA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  <a:endParaRPr kumimoji="0" lang="en-CA" sz="1800" b="0" i="0" u="none" strike="noStrike" cap="none" normalizeH="0" dirty="0">
              <a:ln>
                <a:noFill/>
              </a:ln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9959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Proof by picture: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53BC0D-9B78-4796-9BBA-C4F1143321C5}"/>
              </a:ext>
            </a:extLst>
          </p:cNvPr>
          <p:cNvSpPr/>
          <p:nvPr/>
        </p:nvSpPr>
        <p:spPr>
          <a:xfrm>
            <a:off x="4065169" y="1949043"/>
            <a:ext cx="1913021" cy="336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79C048-96E5-49B8-BF0B-683256228ACB}"/>
              </a:ext>
            </a:extLst>
          </p:cNvPr>
          <p:cNvSpPr txBox="1"/>
          <p:nvPr/>
        </p:nvSpPr>
        <p:spPr>
          <a:xfrm>
            <a:off x="910784" y="4173731"/>
            <a:ext cx="8593148" cy="72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                   …                    ...             </a:t>
            </a:r>
            <a:endParaRPr lang="en-CA" sz="4000" dirty="0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C9BE712-0427-46AA-A2A7-15A61AB6C4F1}"/>
              </a:ext>
            </a:extLst>
          </p:cNvPr>
          <p:cNvGrpSpPr/>
          <p:nvPr/>
        </p:nvGrpSpPr>
        <p:grpSpPr>
          <a:xfrm>
            <a:off x="1289951" y="2285927"/>
            <a:ext cx="7498411" cy="810539"/>
            <a:chOff x="1289951" y="2285927"/>
            <a:chExt cx="7498411" cy="81053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1D3472D-BEBB-4D29-BA53-EEA414AF6A6A}"/>
                </a:ext>
              </a:extLst>
            </p:cNvPr>
            <p:cNvSpPr/>
            <p:nvPr/>
          </p:nvSpPr>
          <p:spPr>
            <a:xfrm>
              <a:off x="6875341" y="2640503"/>
              <a:ext cx="191302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34503B8-C85A-4488-963D-BA463A6A5E46}"/>
                </a:ext>
              </a:extLst>
            </p:cNvPr>
            <p:cNvSpPr/>
            <p:nvPr/>
          </p:nvSpPr>
          <p:spPr>
            <a:xfrm>
              <a:off x="3985376" y="2744947"/>
              <a:ext cx="191302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C5A8B69-C4C4-4C29-9778-0C09924EB107}"/>
                </a:ext>
              </a:extLst>
            </p:cNvPr>
            <p:cNvSpPr/>
            <p:nvPr/>
          </p:nvSpPr>
          <p:spPr>
            <a:xfrm>
              <a:off x="1289951" y="2759582"/>
              <a:ext cx="191302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CCB4CC2-6B39-454C-AB85-E0833801D9D2}"/>
                </a:ext>
              </a:extLst>
            </p:cNvPr>
            <p:cNvCxnSpPr>
              <a:cxnSpLocks/>
              <a:stCxn id="4" idx="2"/>
              <a:endCxn id="43" idx="0"/>
            </p:cNvCxnSpPr>
            <p:nvPr/>
          </p:nvCxnSpPr>
          <p:spPr>
            <a:xfrm flipH="1">
              <a:off x="2246462" y="2285927"/>
              <a:ext cx="2775218" cy="47365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4DBFFEB-5531-4474-8A1E-3534FE26DCEC}"/>
                </a:ext>
              </a:extLst>
            </p:cNvPr>
            <p:cNvCxnSpPr>
              <a:cxnSpLocks/>
              <a:stCxn id="4" idx="2"/>
              <a:endCxn id="42" idx="0"/>
            </p:cNvCxnSpPr>
            <p:nvPr/>
          </p:nvCxnSpPr>
          <p:spPr>
            <a:xfrm flipH="1">
              <a:off x="4941887" y="2285927"/>
              <a:ext cx="79793" cy="4590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74188EB-C43F-4275-8B17-AE48BFDB05CC}"/>
                </a:ext>
              </a:extLst>
            </p:cNvPr>
            <p:cNvCxnSpPr>
              <a:cxnSpLocks/>
              <a:stCxn id="4" idx="2"/>
              <a:endCxn id="41" idx="0"/>
            </p:cNvCxnSpPr>
            <p:nvPr/>
          </p:nvCxnSpPr>
          <p:spPr>
            <a:xfrm>
              <a:off x="5021680" y="2285927"/>
              <a:ext cx="2810172" cy="3545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DA3BED5-B04E-4E46-82B8-EC95C29AB160}"/>
              </a:ext>
            </a:extLst>
          </p:cNvPr>
          <p:cNvGrpSpPr/>
          <p:nvPr/>
        </p:nvGrpSpPr>
        <p:grpSpPr>
          <a:xfrm>
            <a:off x="913033" y="2977387"/>
            <a:ext cx="8662607" cy="903379"/>
            <a:chOff x="913033" y="2977387"/>
            <a:chExt cx="8662607" cy="903379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BC8A177-90A5-40CC-818C-B94379643B50}"/>
                </a:ext>
              </a:extLst>
            </p:cNvPr>
            <p:cNvSpPr/>
            <p:nvPr/>
          </p:nvSpPr>
          <p:spPr>
            <a:xfrm>
              <a:off x="2519612" y="3595965"/>
              <a:ext cx="689405" cy="25930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E6E765B-DD4A-40BB-964A-7522ED26DF98}"/>
                </a:ext>
              </a:extLst>
            </p:cNvPr>
            <p:cNvSpPr/>
            <p:nvPr/>
          </p:nvSpPr>
          <p:spPr>
            <a:xfrm>
              <a:off x="1758685" y="3588570"/>
              <a:ext cx="689405" cy="25930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18F499D-4218-4A71-AFAF-313D0D871696}"/>
                </a:ext>
              </a:extLst>
            </p:cNvPr>
            <p:cNvSpPr/>
            <p:nvPr/>
          </p:nvSpPr>
          <p:spPr>
            <a:xfrm>
              <a:off x="913033" y="3621465"/>
              <a:ext cx="689405" cy="25930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CE4BFC3-5C3A-46FA-96EA-967B006F8070}"/>
                </a:ext>
              </a:extLst>
            </p:cNvPr>
            <p:cNvCxnSpPr>
              <a:cxnSpLocks/>
              <a:stCxn id="43" idx="2"/>
              <a:endCxn id="58" idx="0"/>
            </p:cNvCxnSpPr>
            <p:nvPr/>
          </p:nvCxnSpPr>
          <p:spPr>
            <a:xfrm flipH="1">
              <a:off x="1257736" y="3096466"/>
              <a:ext cx="988726" cy="5249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A2F6192-B03A-44FF-B919-8203C35BE445}"/>
                </a:ext>
              </a:extLst>
            </p:cNvPr>
            <p:cNvCxnSpPr>
              <a:cxnSpLocks/>
              <a:stCxn id="43" idx="2"/>
              <a:endCxn id="57" idx="0"/>
            </p:cNvCxnSpPr>
            <p:nvPr/>
          </p:nvCxnSpPr>
          <p:spPr>
            <a:xfrm flipH="1">
              <a:off x="2103388" y="3096466"/>
              <a:ext cx="143074" cy="4921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6CDAC26-CBBF-46C4-BD87-7DCC78132895}"/>
                </a:ext>
              </a:extLst>
            </p:cNvPr>
            <p:cNvCxnSpPr>
              <a:cxnSpLocks/>
              <a:stCxn id="43" idx="2"/>
              <a:endCxn id="56" idx="0"/>
            </p:cNvCxnSpPr>
            <p:nvPr/>
          </p:nvCxnSpPr>
          <p:spPr>
            <a:xfrm>
              <a:off x="2246462" y="3096466"/>
              <a:ext cx="617853" cy="4994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C02FBEB-EE6A-4809-AEBD-AD1BDE1D67E5}"/>
                </a:ext>
              </a:extLst>
            </p:cNvPr>
            <p:cNvSpPr/>
            <p:nvPr/>
          </p:nvSpPr>
          <p:spPr>
            <a:xfrm>
              <a:off x="8582229" y="3540323"/>
              <a:ext cx="993411" cy="2350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447E3FE-D91E-471F-AF3B-321F3FC7681F}"/>
                </a:ext>
              </a:extLst>
            </p:cNvPr>
            <p:cNvSpPr/>
            <p:nvPr/>
          </p:nvSpPr>
          <p:spPr>
            <a:xfrm>
              <a:off x="7561014" y="3532928"/>
              <a:ext cx="806202" cy="2350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F4E51E9-5F68-450B-932E-3AEC794DED46}"/>
                </a:ext>
              </a:extLst>
            </p:cNvPr>
            <p:cNvSpPr/>
            <p:nvPr/>
          </p:nvSpPr>
          <p:spPr>
            <a:xfrm>
              <a:off x="6860616" y="3532928"/>
              <a:ext cx="553979" cy="24242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BF877084-2D29-44A3-AEA5-64E5D8E8AC6E}"/>
                </a:ext>
              </a:extLst>
            </p:cNvPr>
            <p:cNvCxnSpPr>
              <a:cxnSpLocks/>
              <a:stCxn id="41" idx="2"/>
              <a:endCxn id="71" idx="0"/>
            </p:cNvCxnSpPr>
            <p:nvPr/>
          </p:nvCxnSpPr>
          <p:spPr>
            <a:xfrm flipH="1">
              <a:off x="7137606" y="2977387"/>
              <a:ext cx="694246" cy="55554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0C2A01F0-1CD5-448E-B334-480391269EC4}"/>
                </a:ext>
              </a:extLst>
            </p:cNvPr>
            <p:cNvCxnSpPr>
              <a:cxnSpLocks/>
              <a:stCxn id="41" idx="2"/>
              <a:endCxn id="70" idx="0"/>
            </p:cNvCxnSpPr>
            <p:nvPr/>
          </p:nvCxnSpPr>
          <p:spPr>
            <a:xfrm>
              <a:off x="7831852" y="2977387"/>
              <a:ext cx="132263" cy="55554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145AA8C-6DBE-48CF-A396-E42059C44A7F}"/>
                </a:ext>
              </a:extLst>
            </p:cNvPr>
            <p:cNvCxnSpPr>
              <a:cxnSpLocks/>
              <a:stCxn id="41" idx="2"/>
              <a:endCxn id="69" idx="0"/>
            </p:cNvCxnSpPr>
            <p:nvPr/>
          </p:nvCxnSpPr>
          <p:spPr>
            <a:xfrm>
              <a:off x="7831852" y="2977387"/>
              <a:ext cx="1247083" cy="56293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5876ACC4-D4EA-4BB9-ABE3-98F25AF39581}"/>
                </a:ext>
              </a:extLst>
            </p:cNvPr>
            <p:cNvSpPr/>
            <p:nvPr/>
          </p:nvSpPr>
          <p:spPr>
            <a:xfrm>
              <a:off x="5862052" y="3605450"/>
              <a:ext cx="689405" cy="24242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8878AF74-1BB2-487F-8139-78345BE0AC19}"/>
                </a:ext>
              </a:extLst>
            </p:cNvPr>
            <p:cNvSpPr/>
            <p:nvPr/>
          </p:nvSpPr>
          <p:spPr>
            <a:xfrm>
              <a:off x="4653627" y="3598055"/>
              <a:ext cx="899266" cy="24242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6F87F7F7-B066-4B4A-A0C8-C08A666C3388}"/>
                </a:ext>
              </a:extLst>
            </p:cNvPr>
            <p:cNvSpPr/>
            <p:nvPr/>
          </p:nvSpPr>
          <p:spPr>
            <a:xfrm>
              <a:off x="3691072" y="3598055"/>
              <a:ext cx="834589" cy="24242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5512B41-6041-44F3-BDD8-7CF1A6BC5898}"/>
                </a:ext>
              </a:extLst>
            </p:cNvPr>
            <p:cNvCxnSpPr>
              <a:cxnSpLocks/>
              <a:stCxn id="42" idx="2"/>
              <a:endCxn id="82" idx="0"/>
            </p:cNvCxnSpPr>
            <p:nvPr/>
          </p:nvCxnSpPr>
          <p:spPr>
            <a:xfrm flipH="1">
              <a:off x="4108367" y="3081831"/>
              <a:ext cx="833520" cy="5162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900157D-FE43-4C9A-B4B8-F576D4C70A48}"/>
                </a:ext>
              </a:extLst>
            </p:cNvPr>
            <p:cNvCxnSpPr>
              <a:cxnSpLocks/>
              <a:stCxn id="42" idx="2"/>
              <a:endCxn id="81" idx="0"/>
            </p:cNvCxnSpPr>
            <p:nvPr/>
          </p:nvCxnSpPr>
          <p:spPr>
            <a:xfrm>
              <a:off x="4941887" y="3081831"/>
              <a:ext cx="161373" cy="5162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892F017-3AF6-45B8-AB72-82FEF1F37DEE}"/>
                </a:ext>
              </a:extLst>
            </p:cNvPr>
            <p:cNvCxnSpPr>
              <a:cxnSpLocks/>
              <a:stCxn id="42" idx="2"/>
              <a:endCxn id="80" idx="0"/>
            </p:cNvCxnSpPr>
            <p:nvPr/>
          </p:nvCxnSpPr>
          <p:spPr>
            <a:xfrm>
              <a:off x="4941887" y="3081831"/>
              <a:ext cx="1264868" cy="52361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3825B8E1-7567-4343-BF97-9106C32B03A0}"/>
              </a:ext>
            </a:extLst>
          </p:cNvPr>
          <p:cNvGrpSpPr/>
          <p:nvPr/>
        </p:nvGrpSpPr>
        <p:grpSpPr>
          <a:xfrm>
            <a:off x="7031538" y="5266563"/>
            <a:ext cx="2544102" cy="747287"/>
            <a:chOff x="7031538" y="5612250"/>
            <a:chExt cx="2544102" cy="747287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4A34F2-2C8E-48B1-8615-B2D04CE02689}"/>
                </a:ext>
              </a:extLst>
            </p:cNvPr>
            <p:cNvSpPr/>
            <p:nvPr/>
          </p:nvSpPr>
          <p:spPr>
            <a:xfrm>
              <a:off x="8994879" y="6009918"/>
              <a:ext cx="58076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261AE34-330B-4542-88EC-4821C3F79853}"/>
                </a:ext>
              </a:extLst>
            </p:cNvPr>
            <p:cNvSpPr/>
            <p:nvPr/>
          </p:nvSpPr>
          <p:spPr>
            <a:xfrm>
              <a:off x="8017032" y="5985846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807993F-2DB2-4A85-B2C5-B65F0C286B2C}"/>
                </a:ext>
              </a:extLst>
            </p:cNvPr>
            <p:cNvCxnSpPr>
              <a:cxnSpLocks/>
              <a:endCxn id="32" idx="0"/>
            </p:cNvCxnSpPr>
            <p:nvPr/>
          </p:nvCxnSpPr>
          <p:spPr>
            <a:xfrm flipH="1">
              <a:off x="8367216" y="5639037"/>
              <a:ext cx="268772" cy="34680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56AED3A-4C22-4A3F-AE66-3BF97D2A33C6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>
              <a:off x="8635988" y="5612250"/>
              <a:ext cx="649272" cy="3976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545146F-C39E-4181-A7AA-F9AB0B964F94}"/>
                </a:ext>
              </a:extLst>
            </p:cNvPr>
            <p:cNvCxnSpPr>
              <a:cxnSpLocks/>
              <a:endCxn id="105" idx="0"/>
            </p:cNvCxnSpPr>
            <p:nvPr/>
          </p:nvCxnSpPr>
          <p:spPr>
            <a:xfrm flipH="1">
              <a:off x="7381722" y="5631642"/>
              <a:ext cx="1254266" cy="3414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51EBED86-E065-448F-B07E-12C39EC2826D}"/>
                </a:ext>
              </a:extLst>
            </p:cNvPr>
            <p:cNvSpPr/>
            <p:nvPr/>
          </p:nvSpPr>
          <p:spPr>
            <a:xfrm>
              <a:off x="7031538" y="5973111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37F158DE-642D-4940-828E-2C6240F86299}"/>
              </a:ext>
            </a:extLst>
          </p:cNvPr>
          <p:cNvGrpSpPr/>
          <p:nvPr/>
        </p:nvGrpSpPr>
        <p:grpSpPr>
          <a:xfrm>
            <a:off x="560600" y="5273220"/>
            <a:ext cx="2544102" cy="727895"/>
            <a:chOff x="560600" y="5618907"/>
            <a:chExt cx="2544102" cy="727895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80628C2F-4720-41B2-9364-7664CEF4D745}"/>
                </a:ext>
              </a:extLst>
            </p:cNvPr>
            <p:cNvSpPr/>
            <p:nvPr/>
          </p:nvSpPr>
          <p:spPr>
            <a:xfrm>
              <a:off x="2523941" y="5997183"/>
              <a:ext cx="58076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9BA8164-4A46-4745-8F72-CF3333560DA0}"/>
                </a:ext>
              </a:extLst>
            </p:cNvPr>
            <p:cNvSpPr/>
            <p:nvPr/>
          </p:nvSpPr>
          <p:spPr>
            <a:xfrm>
              <a:off x="1546094" y="5973111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4D3F50DD-FCF4-4BBD-98CC-669F97FF68D0}"/>
                </a:ext>
              </a:extLst>
            </p:cNvPr>
            <p:cNvCxnSpPr>
              <a:cxnSpLocks/>
              <a:endCxn id="111" idx="0"/>
            </p:cNvCxnSpPr>
            <p:nvPr/>
          </p:nvCxnSpPr>
          <p:spPr>
            <a:xfrm flipH="1">
              <a:off x="1896278" y="5626302"/>
              <a:ext cx="268772" cy="34680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7D2F520D-A284-4170-95C4-F40D732EA443}"/>
                </a:ext>
              </a:extLst>
            </p:cNvPr>
            <p:cNvCxnSpPr>
              <a:cxnSpLocks/>
              <a:endCxn id="110" idx="0"/>
            </p:cNvCxnSpPr>
            <p:nvPr/>
          </p:nvCxnSpPr>
          <p:spPr>
            <a:xfrm>
              <a:off x="2164721" y="5632959"/>
              <a:ext cx="649601" cy="3642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7213D54-D150-4A66-BE4D-1A0ABF51CF94}"/>
                </a:ext>
              </a:extLst>
            </p:cNvPr>
            <p:cNvCxnSpPr>
              <a:cxnSpLocks/>
              <a:endCxn id="115" idx="0"/>
            </p:cNvCxnSpPr>
            <p:nvPr/>
          </p:nvCxnSpPr>
          <p:spPr>
            <a:xfrm flipH="1">
              <a:off x="910784" y="5618907"/>
              <a:ext cx="1254266" cy="3414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C984E822-9C0F-437D-80A3-10353FCC0127}"/>
                </a:ext>
              </a:extLst>
            </p:cNvPr>
            <p:cNvSpPr/>
            <p:nvPr/>
          </p:nvSpPr>
          <p:spPr>
            <a:xfrm>
              <a:off x="560600" y="5960376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0163091E-1FBA-4DF6-B465-DD56C342FD49}"/>
              </a:ext>
            </a:extLst>
          </p:cNvPr>
          <p:cNvGrpSpPr/>
          <p:nvPr/>
        </p:nvGrpSpPr>
        <p:grpSpPr>
          <a:xfrm>
            <a:off x="3653583" y="5266563"/>
            <a:ext cx="2544102" cy="748604"/>
            <a:chOff x="3653583" y="5612250"/>
            <a:chExt cx="2544102" cy="748604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615A0365-12E4-44D4-8F67-4B1B183BAAE2}"/>
                </a:ext>
              </a:extLst>
            </p:cNvPr>
            <p:cNvSpPr/>
            <p:nvPr/>
          </p:nvSpPr>
          <p:spPr>
            <a:xfrm>
              <a:off x="5616924" y="6011235"/>
              <a:ext cx="580761" cy="33688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01E7FA6-DEA3-40BF-8857-7ADA665E0038}"/>
                </a:ext>
              </a:extLst>
            </p:cNvPr>
            <p:cNvSpPr/>
            <p:nvPr/>
          </p:nvSpPr>
          <p:spPr>
            <a:xfrm>
              <a:off x="4639077" y="5987163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E02CD246-E666-45AA-A05E-01C5F0BEDC5E}"/>
                </a:ext>
              </a:extLst>
            </p:cNvPr>
            <p:cNvCxnSpPr>
              <a:cxnSpLocks/>
              <a:endCxn id="117" idx="0"/>
            </p:cNvCxnSpPr>
            <p:nvPr/>
          </p:nvCxnSpPr>
          <p:spPr>
            <a:xfrm flipH="1">
              <a:off x="4989261" y="5640354"/>
              <a:ext cx="268772" cy="34680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9F6DBBA-A23A-4FE4-96E5-8A1E79F5945A}"/>
                </a:ext>
              </a:extLst>
            </p:cNvPr>
            <p:cNvCxnSpPr>
              <a:cxnSpLocks/>
              <a:endCxn id="116" idx="0"/>
            </p:cNvCxnSpPr>
            <p:nvPr/>
          </p:nvCxnSpPr>
          <p:spPr>
            <a:xfrm>
              <a:off x="5163829" y="5612250"/>
              <a:ext cx="743476" cy="39898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5F24D160-6060-4537-8B3E-7048250B921F}"/>
                </a:ext>
              </a:extLst>
            </p:cNvPr>
            <p:cNvCxnSpPr>
              <a:cxnSpLocks/>
              <a:endCxn id="121" idx="0"/>
            </p:cNvCxnSpPr>
            <p:nvPr/>
          </p:nvCxnSpPr>
          <p:spPr>
            <a:xfrm flipH="1">
              <a:off x="4003767" y="5632959"/>
              <a:ext cx="1254266" cy="3414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136AB77-68F3-4523-A334-51BDE41747E6}"/>
                </a:ext>
              </a:extLst>
            </p:cNvPr>
            <p:cNvSpPr/>
            <p:nvPr/>
          </p:nvSpPr>
          <p:spPr>
            <a:xfrm>
              <a:off x="3653583" y="5974428"/>
              <a:ext cx="700368" cy="3736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en-CA" dirty="0"/>
            </a:p>
          </p:txBody>
        </p:sp>
      </p:grpSp>
      <p:sp>
        <p:nvSpPr>
          <p:cNvPr id="130" name="Rectangle 2">
            <a:extLst>
              <a:ext uri="{FF2B5EF4-FFF2-40B4-BE49-F238E27FC236}">
                <a16:creationId xmlns:a16="http://schemas.microsoft.com/office/drawing/2014/main" id="{CB898E5E-3862-41EC-9E48-234A8424C3F7}"/>
              </a:ext>
            </a:extLst>
          </p:cNvPr>
          <p:cNvSpPr txBox="1">
            <a:spLocks noChangeArrowheads="1"/>
          </p:cNvSpPr>
          <p:nvPr/>
        </p:nvSpPr>
        <p:spPr>
          <a:xfrm>
            <a:off x="720725" y="1949450"/>
            <a:ext cx="8855075" cy="4808538"/>
          </a:xfrm>
          <a:prstGeom prst="rect">
            <a:avLst/>
          </a:prstGeom>
          <a:ln/>
        </p:spPr>
        <p:txBody>
          <a:bodyPr tIns="14040"/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sz="2200" u="sng" dirty="0">
                <a:solidFill>
                  <a:srgbClr val="002060"/>
                </a:solidFill>
              </a:rPr>
              <a:t>Total time is</a:t>
            </a:r>
            <a:r>
              <a:rPr lang="en-US" sz="2200" dirty="0">
                <a:solidFill>
                  <a:srgbClr val="002060"/>
                </a:solidFill>
              </a:rPr>
              <a:t>: 1+ 3 + 3</a:t>
            </a:r>
            <a:r>
              <a:rPr lang="en-US" sz="2200" baseline="30000" dirty="0">
                <a:solidFill>
                  <a:srgbClr val="002060"/>
                </a:solidFill>
              </a:rPr>
              <a:t>2 </a:t>
            </a:r>
            <a:r>
              <a:rPr lang="en-US" sz="2200" dirty="0">
                <a:solidFill>
                  <a:srgbClr val="002060"/>
                </a:solidFill>
              </a:rPr>
              <a:t>+ 3</a:t>
            </a:r>
            <a:r>
              <a:rPr lang="en-US" sz="2200" baseline="30000" dirty="0">
                <a:solidFill>
                  <a:srgbClr val="002060"/>
                </a:solidFill>
              </a:rPr>
              <a:t>3</a:t>
            </a:r>
            <a:r>
              <a:rPr lang="en-US" sz="2200" dirty="0">
                <a:solidFill>
                  <a:srgbClr val="002060"/>
                </a:solidFill>
              </a:rPr>
              <a:t> + 3</a:t>
            </a:r>
            <a:r>
              <a:rPr lang="en-US" sz="2200" baseline="30000" dirty="0">
                <a:solidFill>
                  <a:srgbClr val="002060"/>
                </a:solidFill>
              </a:rPr>
              <a:t>4</a:t>
            </a:r>
            <a:r>
              <a:rPr lang="en-US" sz="2200" dirty="0">
                <a:solidFill>
                  <a:srgbClr val="002060"/>
                </a:solidFill>
              </a:rPr>
              <a:t> +… 3</a:t>
            </a:r>
            <a:r>
              <a:rPr lang="en-US" sz="2200" baseline="30000" dirty="0">
                <a:solidFill>
                  <a:srgbClr val="002060"/>
                </a:solidFill>
              </a:rPr>
              <a:t>N</a:t>
            </a:r>
            <a:r>
              <a:rPr lang="en-US" sz="2200" dirty="0">
                <a:solidFill>
                  <a:srgbClr val="002060"/>
                </a:solidFill>
              </a:rPr>
              <a:t> = (3</a:t>
            </a:r>
            <a:r>
              <a:rPr lang="en-US" sz="2200" baseline="30000" dirty="0">
                <a:solidFill>
                  <a:srgbClr val="002060"/>
                </a:solidFill>
              </a:rPr>
              <a:t>N+1</a:t>
            </a:r>
            <a:r>
              <a:rPr lang="en-US" sz="2200" dirty="0">
                <a:solidFill>
                  <a:srgbClr val="002060"/>
                </a:solidFill>
              </a:rPr>
              <a:t>-1)/2 = O(3</a:t>
            </a:r>
            <a:r>
              <a:rPr lang="en-US" sz="2200" baseline="30000" dirty="0">
                <a:solidFill>
                  <a:srgbClr val="002060"/>
                </a:solidFill>
              </a:rPr>
              <a:t>N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7539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f(N)  = 10*2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de-DE" altLang="en-US" sz="2200" dirty="0"/>
              <a:t>.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Use the fact that</a:t>
            </a:r>
            <a:r>
              <a:rPr lang="de-DE" altLang="en-US" sz="2200" i="1" dirty="0">
                <a:solidFill>
                  <a:srgbClr val="000066"/>
                </a:solidFill>
              </a:rPr>
              <a:t> 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4 </a:t>
            </a:r>
            <a:r>
              <a:rPr lang="de-DE" altLang="en-US" sz="2200" i="1" dirty="0">
                <a:solidFill>
                  <a:srgbClr val="000066"/>
                </a:solidFill>
              </a:rPr>
              <a:t>&lt;2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dirty="0">
                <a:solidFill>
                  <a:schemeClr val="tx1"/>
                </a:solidFill>
              </a:rPr>
              <a:t> for all</a:t>
            </a:r>
            <a:r>
              <a:rPr lang="de-DE" altLang="en-US" sz="2200" i="1" dirty="0">
                <a:solidFill>
                  <a:srgbClr val="000066"/>
                </a:solidFill>
              </a:rPr>
              <a:t> N&gt;20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Proof: We want to show </a:t>
            </a:r>
            <a:r>
              <a:rPr lang="de-DE" altLang="en-US" sz="2200" dirty="0"/>
              <a:t>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need to find a constant C such that </a:t>
            </a:r>
            <a:r>
              <a:rPr lang="de-DE" altLang="en-US" sz="2200" i="1" dirty="0">
                <a:solidFill>
                  <a:srgbClr val="000066"/>
                </a:solidFill>
              </a:rPr>
              <a:t>f(N) &lt; C*2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</a:t>
            </a:r>
            <a:r>
              <a:rPr lang="de-DE" altLang="en-US" sz="2200" dirty="0">
                <a:solidFill>
                  <a:schemeClr val="tx1"/>
                </a:solidFill>
              </a:rPr>
              <a:t>for </a:t>
            </a:r>
            <a:r>
              <a:rPr lang="de-DE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dirty="0">
                <a:solidFill>
                  <a:schemeClr val="tx1"/>
                </a:solidFill>
              </a:rPr>
              <a:t> large enough</a:t>
            </a:r>
            <a:endParaRPr lang="de-DE" altLang="en-US" sz="2200" i="1" dirty="0">
              <a:solidFill>
                <a:srgbClr val="000066"/>
              </a:solidFill>
            </a:endParaRP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Take </a:t>
            </a:r>
            <a:r>
              <a:rPr lang="de-DE" altLang="en-US" sz="2200" i="1" dirty="0">
                <a:solidFill>
                  <a:srgbClr val="000066"/>
                </a:solidFill>
              </a:rPr>
              <a:t>C = 17</a:t>
            </a:r>
            <a:r>
              <a:rPr lang="de-DE" altLang="en-US" sz="2200" dirty="0">
                <a:solidFill>
                  <a:schemeClr val="tx1"/>
                </a:solidFill>
              </a:rPr>
              <a:t>, and look at </a:t>
            </a:r>
            <a:r>
              <a:rPr lang="de-DE" altLang="en-US" sz="2200" i="1" dirty="0">
                <a:solidFill>
                  <a:srgbClr val="000066"/>
                </a:solidFill>
              </a:rPr>
              <a:t>N&gt;20</a:t>
            </a: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 </a:t>
            </a:r>
            <a:r>
              <a:rPr lang="de-DE" altLang="en-US" sz="2200" i="1" dirty="0">
                <a:solidFill>
                  <a:srgbClr val="000066"/>
                </a:solidFill>
              </a:rPr>
              <a:t>f(N) = 10*2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+ 3 &lt; 10 * 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+ 4 * 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+ 3 * 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= 17 *2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=  C*2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baseline="30000" dirty="0">
              <a:solidFill>
                <a:schemeClr val="tx1"/>
              </a:solidFill>
            </a:endParaRP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We showed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 17*2</a:t>
            </a:r>
            <a:r>
              <a:rPr lang="de-DE" altLang="en-US" sz="2200" i="1" baseline="30000" dirty="0">
                <a:solidFill>
                  <a:srgbClr val="002060"/>
                </a:solidFill>
              </a:rPr>
              <a:t>N</a:t>
            </a:r>
            <a:r>
              <a:rPr lang="de-DE" altLang="en-US" sz="2200" dirty="0">
                <a:solidFill>
                  <a:schemeClr val="tx1"/>
                </a:solidFill>
              </a:rPr>
              <a:t> for all </a:t>
            </a:r>
            <a:r>
              <a:rPr lang="de-DE" altLang="en-US" sz="2200" i="1" dirty="0">
                <a:solidFill>
                  <a:srgbClr val="002060"/>
                </a:solidFill>
              </a:rPr>
              <a:t>N&gt;20</a:t>
            </a:r>
          </a:p>
          <a:p>
            <a:pPr marL="447675" indent="-342900">
              <a:lnSpc>
                <a:spcPct val="95000"/>
              </a:lnSpc>
              <a:buSzPct val="45000"/>
              <a:buFont typeface="Wingdings" panose="05000000000000000000" pitchFamily="2" charset="2"/>
              <a:buChar char="§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This means f(N) = O(2</a:t>
            </a:r>
            <a:r>
              <a:rPr lang="de-DE" altLang="en-US" sz="2200" baseline="30000" dirty="0">
                <a:solidFill>
                  <a:schemeClr val="tx1"/>
                </a:solidFill>
              </a:rPr>
              <a:t>N</a:t>
            </a:r>
            <a:r>
              <a:rPr lang="de-DE" altLang="en-US" sz="2200" dirty="0">
                <a:solidFill>
                  <a:schemeClr val="tx1"/>
                </a:solidFill>
              </a:rPr>
              <a:t>)</a:t>
            </a:r>
            <a:endParaRPr lang="de-DE" altLang="en-US" sz="22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357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T(N)</a:t>
            </a:r>
            <a:r>
              <a:rPr lang="de-DE" altLang="en-US" sz="22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200" dirty="0">
                <a:solidFill>
                  <a:schemeClr val="tx1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T(N) = T(N-1) + O(1)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0066"/>
                </a:solidFill>
              </a:rPr>
              <a:t>T(1) = O(1)</a:t>
            </a:r>
            <a:r>
              <a:rPr lang="de-DE" altLang="en-US" sz="2200" dirty="0"/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Prove</a:t>
            </a:r>
            <a:r>
              <a:rPr lang="de-DE" altLang="en-US" sz="2200" dirty="0"/>
              <a:t>: </a:t>
            </a:r>
            <a:r>
              <a:rPr lang="de-DE" altLang="en-US" sz="2200" i="1" dirty="0">
                <a:solidFill>
                  <a:srgbClr val="000066"/>
                </a:solidFill>
              </a:rPr>
              <a:t>T(N) = O(N)</a:t>
            </a:r>
            <a:r>
              <a:rPr lang="de-DE" altLang="en-US" sz="2200" dirty="0"/>
              <a:t>.</a:t>
            </a: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Proof</a:t>
            </a:r>
            <a:r>
              <a:rPr lang="de-DE" altLang="en-US" sz="22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216173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T(N)</a:t>
            </a:r>
            <a:r>
              <a:rPr lang="de-DE" altLang="en-US" sz="22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200" dirty="0">
                <a:solidFill>
                  <a:schemeClr val="tx1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T(N) = T(N/2)+O(1)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0066"/>
                </a:solidFill>
              </a:rPr>
              <a:t>T(1) = O(1)</a:t>
            </a:r>
            <a:r>
              <a:rPr lang="de-DE" altLang="en-US" sz="2200" dirty="0"/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O(log(N))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882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000" dirty="0">
                <a:solidFill>
                  <a:schemeClr val="tx1"/>
                </a:solidFill>
              </a:rPr>
              <a:t>Let </a:t>
            </a:r>
            <a:r>
              <a:rPr lang="de-DE" altLang="en-US" sz="2000" i="1" dirty="0">
                <a:solidFill>
                  <a:srgbClr val="000066"/>
                </a:solidFill>
              </a:rPr>
              <a:t>T(N)</a:t>
            </a:r>
            <a:r>
              <a:rPr lang="de-DE" altLang="en-US" sz="20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000" dirty="0">
                <a:solidFill>
                  <a:schemeClr val="tx1"/>
                </a:solidFill>
              </a:rPr>
            </a:br>
            <a:r>
              <a:rPr lang="de-DE" altLang="en-US" sz="2000" i="1" dirty="0">
                <a:solidFill>
                  <a:srgbClr val="000066"/>
                </a:solidFill>
              </a:rPr>
              <a:t>T(N) = T(N-1)+O(N)</a:t>
            </a:r>
            <a:r>
              <a:rPr lang="de-DE" altLang="en-US" sz="2000" dirty="0"/>
              <a:t> and </a:t>
            </a:r>
            <a:r>
              <a:rPr lang="de-DE" altLang="en-US" sz="2000" i="1" dirty="0">
                <a:solidFill>
                  <a:srgbClr val="000066"/>
                </a:solidFill>
              </a:rPr>
              <a:t>T(1) = O(1)</a:t>
            </a:r>
            <a:r>
              <a:rPr lang="de-DE" altLang="en-US" sz="2000" dirty="0"/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000" dirty="0"/>
              <a:t>Prove that </a:t>
            </a:r>
            <a:r>
              <a:rPr lang="de-DE" altLang="en-US" sz="2000" i="1" dirty="0">
                <a:solidFill>
                  <a:srgbClr val="000066"/>
                </a:solidFill>
              </a:rPr>
              <a:t>f(N) = O(N</a:t>
            </a:r>
            <a:r>
              <a:rPr lang="de-DE" altLang="en-US" sz="20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0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000" i="1" dirty="0">
                <a:solidFill>
                  <a:srgbClr val="000066"/>
                </a:solidFill>
              </a:rPr>
              <a:t>On input of length N we make: O(N) + T(N-1)</a:t>
            </a:r>
            <a:br>
              <a:rPr lang="de-DE" altLang="en-US" sz="2000" i="1" dirty="0">
                <a:solidFill>
                  <a:srgbClr val="000066"/>
                </a:solidFill>
              </a:rPr>
            </a:br>
            <a:r>
              <a:rPr lang="de-DE" altLang="en-US" sz="2000" i="1" dirty="0">
                <a:solidFill>
                  <a:srgbClr val="000066"/>
                </a:solidFill>
              </a:rPr>
              <a:t>	 C*N steps + recursive call on array of length N-1</a:t>
            </a:r>
          </a:p>
        </p:txBody>
      </p:sp>
    </p:spTree>
    <p:extLst>
      <p:ext uri="{BB962C8B-B14F-4D97-AF65-F5344CB8AC3E}">
        <p14:creationId xmlns:p14="http://schemas.microsoft.com/office/powerpoint/2010/main" val="30236821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T(N)</a:t>
            </a:r>
            <a:r>
              <a:rPr lang="de-DE" altLang="en-US" sz="22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200" dirty="0">
                <a:solidFill>
                  <a:schemeClr val="tx1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T(N) = T(N/2)+O(N)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0066"/>
                </a:solidFill>
              </a:rPr>
              <a:t>T(1) = O(1)</a:t>
            </a:r>
            <a:r>
              <a:rPr lang="de-DE" altLang="en-US" sz="2200" dirty="0"/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Prove that </a:t>
            </a:r>
            <a:r>
              <a:rPr lang="de-DE" altLang="en-US" sz="2200" i="1" dirty="0">
                <a:solidFill>
                  <a:srgbClr val="000066"/>
                </a:solidFill>
              </a:rPr>
              <a:t>T(N) = O(N*log(N))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0066"/>
                </a:solidFill>
              </a:rPr>
              <a:t>Q1: how many recursive calls are made? O(log(N))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0066"/>
                </a:solidFill>
              </a:rPr>
              <a:t>Q2: how much do we spend in each recursive call? &lt; O(N)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 Total &lt; O(N*log(N))</a:t>
            </a: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Is </a:t>
            </a:r>
            <a:r>
              <a:rPr lang="de-DE" altLang="en-US" sz="2200" i="1" dirty="0">
                <a:solidFill>
                  <a:srgbClr val="000066"/>
                </a:solidFill>
              </a:rPr>
              <a:t>O(N*log(N))</a:t>
            </a:r>
            <a:r>
              <a:rPr lang="en-US" altLang="en-US" sz="2200" dirty="0"/>
              <a:t>  tight?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30535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Quick Sort</a:t>
            </a:r>
          </a:p>
        </p:txBody>
      </p:sp>
    </p:spTree>
    <p:extLst>
      <p:ext uri="{BB962C8B-B14F-4D97-AF65-F5344CB8AC3E}">
        <p14:creationId xmlns:p14="http://schemas.microsoft.com/office/powerpoint/2010/main" val="35415510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T(N)</a:t>
            </a:r>
            <a:r>
              <a:rPr lang="de-DE" altLang="en-US" sz="22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200" dirty="0">
                <a:solidFill>
                  <a:schemeClr val="tx1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T(N) = T(N/2)+O(N)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0066"/>
                </a:solidFill>
              </a:rPr>
              <a:t>T(1) = O(1)</a:t>
            </a:r>
            <a:r>
              <a:rPr lang="de-DE" altLang="en-US" sz="2200" dirty="0"/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O(N)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484193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T(N)</a:t>
            </a:r>
            <a:r>
              <a:rPr lang="de-DE" altLang="en-US" sz="2200" dirty="0">
                <a:solidFill>
                  <a:schemeClr val="tx1"/>
                </a:solidFill>
              </a:rPr>
              <a:t> satisfy the recursive formula</a:t>
            </a:r>
            <a:br>
              <a:rPr lang="de-DE" altLang="en-US" sz="2200" dirty="0">
                <a:solidFill>
                  <a:schemeClr val="tx1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T(N) = k*T(N-1)+O(N)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0066"/>
                </a:solidFill>
              </a:rPr>
              <a:t>T(1) = O(1)</a:t>
            </a:r>
            <a:r>
              <a:rPr lang="de-DE" altLang="en-US" sz="2200" dirty="0"/>
              <a:t>. (Think of </a:t>
            </a:r>
            <a:r>
              <a:rPr lang="de-DE" altLang="en-US" sz="2200" i="1" dirty="0">
                <a:solidFill>
                  <a:srgbClr val="002060"/>
                </a:solidFill>
              </a:rPr>
              <a:t>k=7</a:t>
            </a:r>
            <a:r>
              <a:rPr lang="de-DE" altLang="en-US" sz="2200" dirty="0"/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O(k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241033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Fib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>
                <a:latin typeface="+mj-lt"/>
              </a:rPr>
              <a:t>Recall the recursive algorithm for Fib(n)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Fib(n):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if (n &lt;=1)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	return n;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else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	return Fib(n-1) + Fib(n-2)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>
                <a:latin typeface="+mj-lt"/>
              </a:rPr>
              <a:t>What is the running time of the algorithm?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T(n) = T(n-1) + T(n-2) + O(1)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	T(n-1) = T(n-2) + T(n-3) + O(1)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  </a:t>
            </a: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T(n) &gt; 2*T(n-2) + O(1)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cs typeface="Times New Roman" panose="02020603050405020304" pitchFamily="18" charset="0"/>
              </a:rPr>
              <a:t>					… </a:t>
            </a:r>
            <a:r>
              <a:rPr lang="en-US" altLang="en-US" sz="2200" i="1" dirty="0">
                <a:solidFill>
                  <a:srgbClr val="FF0000"/>
                </a:solidFill>
                <a:cs typeface="Times New Roman" panose="02020603050405020304" pitchFamily="18" charset="0"/>
              </a:rPr>
              <a:t>multiply by 2 for n/2 times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T(n) &gt; 2</a:t>
            </a:r>
            <a:r>
              <a:rPr lang="en-US" altLang="en-US" sz="2200" i="1" baseline="33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n/2</a:t>
            </a: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=1.414</a:t>
            </a:r>
            <a:r>
              <a:rPr lang="en-US" altLang="en-US" sz="2200" i="1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526154" y="2484437"/>
            <a:ext cx="4572000" cy="89138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On the other hand, the running time</a:t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of Fib using an array is O(n)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589713" y="5066237"/>
            <a:ext cx="2590800" cy="73183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200" dirty="0">
                <a:latin typeface="+mj-lt"/>
              </a:rPr>
              <a:t>Exponential time!</a:t>
            </a:r>
          </a:p>
        </p:txBody>
      </p:sp>
    </p:spTree>
    <p:extLst>
      <p:ext uri="{BB962C8B-B14F-4D97-AF65-F5344CB8AC3E}">
        <p14:creationId xmlns:p14="http://schemas.microsoft.com/office/powerpoint/2010/main" val="9796399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Fib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>
                <a:latin typeface="+mj-lt"/>
              </a:rPr>
              <a:t>Recall the recursive algorithm for Fib(n)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Fib(n):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if (n &lt;=1)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	return n;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else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				return Fib(n-1) + Fib(n-2)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>
                <a:latin typeface="+mj-lt"/>
              </a:rPr>
              <a:t>What is the running time of the algorithm?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T(n) = T(n-1) + T(n-2) + O(1)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									…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The running time looks like a Fib sequence.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2950" algn="l"/>
                <a:tab pos="1200150" algn="l"/>
                <a:tab pos="1657350" algn="l"/>
                <a:tab pos="2114550" algn="l"/>
                <a:tab pos="2571750" algn="l"/>
                <a:tab pos="3028950" algn="l"/>
                <a:tab pos="3486150" algn="l"/>
                <a:tab pos="3943350" algn="l"/>
                <a:tab pos="4400550" algn="l"/>
                <a:tab pos="4857750" algn="l"/>
                <a:tab pos="5314950" algn="l"/>
                <a:tab pos="5772150" algn="l"/>
                <a:tab pos="6229350" algn="l"/>
                <a:tab pos="6686550" algn="l"/>
                <a:tab pos="7143750" algn="l"/>
                <a:tab pos="7600950" algn="l"/>
                <a:tab pos="8058150" algn="l"/>
                <a:tab pos="8515350" algn="l"/>
                <a:tab pos="8972550" algn="l"/>
                <a:tab pos="94297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So the running time T(n) ~ Fib(n) ~ 1.618</a:t>
            </a:r>
            <a:r>
              <a:rPr lang="en-US" altLang="en-US" sz="2200" i="1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D9126F-7BCF-B080-55DF-F2BE44E09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961" y="5382629"/>
            <a:ext cx="3449839" cy="9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427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Given an array,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Choose an element in the array, call it the </a:t>
            </a:r>
            <a:r>
              <a:rPr lang="en-US" altLang="he-IL" sz="2200" b="1" i="1" dirty="0">
                <a:ea typeface="Arial Unicode MS" pitchFamily="34" charset="-128"/>
                <a:cs typeface="Times New Roman" pitchFamily="18" charset="0"/>
              </a:rPr>
              <a:t>pivot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u="sng" dirty="0">
                <a:ea typeface="Arial Unicode MS" pitchFamily="34" charset="-128"/>
                <a:cs typeface="Times New Roman" pitchFamily="18" charset="0"/>
              </a:rPr>
              <a:t>Rearrange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 the elements in the array so that: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All elements &lt; pivot are to the left of pivot.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All elements &gt;= pivot are to the right of pivot.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Recursively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 sort to the left of the pivot.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Recursively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 sort to the right of the pivot.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486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Q1: how </a:t>
            </a:r>
            <a:r>
              <a:rPr lang="en-US" altLang="he-IL" sz="2200">
                <a:ea typeface="Arial Unicode MS" pitchFamily="34" charset="-128"/>
                <a:cs typeface="Times New Roman" pitchFamily="18" charset="0"/>
              </a:rPr>
              <a:t>should we choose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the pivot?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At random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Let pivot = a[mid point]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Maybe we know something about the array…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02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he-IL" sz="2200" u="sng" dirty="0">
                <a:ea typeface="Arial Unicode MS" pitchFamily="34" charset="-128"/>
                <a:cs typeface="Times New Roman" pitchFamily="18" charset="0"/>
              </a:rPr>
              <a:t>Q2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: </a:t>
            </a:r>
            <a:r>
              <a:rPr lang="en-US" altLang="he-IL" sz="2200">
                <a:ea typeface="Arial Unicode MS" pitchFamily="34" charset="-128"/>
                <a:cs typeface="Times New Roman" pitchFamily="18" charset="0"/>
              </a:rPr>
              <a:t>how do we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rearrange the elements?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he-IL" sz="2200" u="sng" dirty="0">
                <a:ea typeface="Arial Unicode MS" pitchFamily="34" charset="-128"/>
                <a:cs typeface="Times New Roman" pitchFamily="18" charset="0"/>
              </a:rPr>
              <a:t>Example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: Input = [4,1,8,</a:t>
            </a:r>
            <a:r>
              <a:rPr lang="en-US" altLang="he-IL" sz="2200" b="1" i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7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,10,6,12,3]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Set pivot = </a:t>
            </a:r>
            <a:r>
              <a:rPr lang="en-US" altLang="he-IL" sz="2200" b="1" i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7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Swap pivot with the a[start] 	-   [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7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,1,8,</a:t>
            </a:r>
            <a:r>
              <a:rPr lang="en-US" altLang="he-IL" sz="2200" dirty="0">
                <a:solidFill>
                  <a:srgbClr val="0000CC"/>
                </a:solidFill>
                <a:ea typeface="Arial Unicode MS" pitchFamily="34" charset="-128"/>
                <a:cs typeface="Times New Roman" pitchFamily="18" charset="0"/>
              </a:rPr>
              <a:t>4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,10,6,12,3]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Have two pointers 		-   [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7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,</a:t>
            </a:r>
            <a:r>
              <a:rPr lang="en-US" altLang="he-IL" sz="2200" b="1" i="1" u="sng" dirty="0">
                <a:ea typeface="Arial Unicode MS" pitchFamily="34" charset="-128"/>
                <a:cs typeface="Times New Roman" pitchFamily="18" charset="0"/>
              </a:rPr>
              <a:t>1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,8,4,10,6,12,</a:t>
            </a:r>
            <a:r>
              <a:rPr lang="en-US" altLang="he-IL" sz="2200" b="1" i="1" u="sng" dirty="0">
                <a:ea typeface="Arial Unicode MS" pitchFamily="34" charset="-128"/>
                <a:cs typeface="Times New Roman" pitchFamily="18" charset="0"/>
              </a:rPr>
              <a:t>3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]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We are going to move the left pointer to the right,</a:t>
            </a:r>
          </a:p>
          <a:p>
            <a:pPr marL="0" lvl="1" indent="0"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	making all elements to its left to be smaller than pivot.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Similarly, we move the right pointer to the left,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making all elements to its right to be larger than pivot. 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9113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Input =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,1,8,4,10,6,12,3], pivot = </a:t>
            </a:r>
            <a:r>
              <a:rPr lang="en-US" altLang="he-IL" sz="2000" b="1" i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We’ll have two pointers 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</a:t>
            </a: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1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,8,4,10,6,12,</a:t>
            </a: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Move left pointer	 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8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,4,10,6,12,</a:t>
            </a: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</a:t>
            </a:r>
          </a:p>
          <a:p>
            <a:pPr marL="1828800" lvl="4" indent="0">
              <a:buFont typeface="Arial" panose="020B0604020202020204" pitchFamily="34" charset="0"/>
              <a:buNone/>
            </a:pPr>
            <a:r>
              <a:rPr lang="en-US" altLang="he-IL" sz="1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8&gt;pivot -- stop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Move the right pointer	 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</a:t>
            </a:r>
            <a:r>
              <a:rPr lang="en-US" altLang="he-IL" sz="2000" b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8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,4,10,6,12,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</a:t>
            </a:r>
          </a:p>
          <a:p>
            <a:pPr marL="1828800" lvl="4" indent="0">
              <a:buFont typeface="Arial" panose="020B0604020202020204" pitchFamily="34" charset="0"/>
              <a:buNone/>
            </a:pPr>
            <a:r>
              <a:rPr lang="en-US" altLang="he-IL" sz="1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3&lt;pivot -- stop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Swap 3 and 8 		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,4,10,6,12,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8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Move left pointer 3-&gt;4-&gt;10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,1,3,4,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,6,12,</a:t>
            </a: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8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</a:t>
            </a:r>
          </a:p>
          <a:p>
            <a:pPr marL="1828800" lvl="4" indent="0">
              <a:buFont typeface="Arial" panose="020B0604020202020204" pitchFamily="34" charset="0"/>
              <a:buNone/>
            </a:pPr>
            <a:r>
              <a:rPr lang="en-US" altLang="he-IL" sz="1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10&gt;pivot -- stop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Move right pointer 8-&gt;12-&gt;6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,1,3,4,</a:t>
            </a: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10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6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,12,8]</a:t>
            </a:r>
          </a:p>
          <a:p>
            <a:pPr marL="1828800" lvl="4" indent="0">
              <a:buFont typeface="Arial" panose="020B0604020202020204" pitchFamily="34" charset="0"/>
              <a:buNone/>
            </a:pPr>
            <a:r>
              <a:rPr lang="en-US" altLang="he-IL" sz="1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6&lt;pivot -- stop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Swap 10 and 6 			-   [</a:t>
            </a:r>
            <a:r>
              <a:rPr lang="en-US" altLang="he-IL" sz="20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,1,3,4,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6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</a:t>
            </a:r>
            <a:r>
              <a:rPr lang="en-US" altLang="he-IL" sz="2000" b="1" i="1" u="sng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,12,8]</a:t>
            </a:r>
          </a:p>
          <a:p>
            <a:pPr lvl="1"/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We are done:  [</a:t>
            </a:r>
            <a:r>
              <a:rPr lang="en-US" altLang="he-IL" sz="2000" b="1" dirty="0">
                <a:solidFill>
                  <a:srgbClr val="00B05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7,1,3,4,6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</a:t>
            </a:r>
            <a:r>
              <a:rPr lang="en-US" altLang="he-IL" sz="2000" b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10,12,8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] : </a:t>
            </a:r>
            <a:r>
              <a:rPr lang="en-US" altLang="he-IL" sz="2000" b="1" dirty="0">
                <a:solidFill>
                  <a:srgbClr val="00B05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Green &lt;= 7   </a:t>
            </a:r>
            <a:r>
              <a:rPr lang="en-US" altLang="he-IL" sz="2000" b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Red &gt;= 7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Then, we recursively sort: </a:t>
            </a:r>
            <a:r>
              <a:rPr lang="en-US" altLang="he-IL" sz="2000" b="1" dirty="0">
                <a:solidFill>
                  <a:srgbClr val="00B05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Green part 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and</a:t>
            </a:r>
            <a:r>
              <a:rPr lang="en-US" altLang="he-IL" sz="2000" b="1" dirty="0">
                <a:solidFill>
                  <a:srgbClr val="00B05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2000" b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Red part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22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9011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2579</TotalTime>
  <Words>4880</Words>
  <Application>Microsoft Office PowerPoint</Application>
  <PresentationFormat>Custom</PresentationFormat>
  <Paragraphs>441</Paragraphs>
  <Slides>54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Albany</vt:lpstr>
      <vt:lpstr>Arial</vt:lpstr>
      <vt:lpstr>Arial Unicode MS</vt:lpstr>
      <vt:lpstr>Calibri</vt:lpstr>
      <vt:lpstr>Cambria Math</vt:lpstr>
      <vt:lpstr>Times New Roman</vt:lpstr>
      <vt:lpstr>Wingdings</vt:lpstr>
      <vt:lpstr>water</vt:lpstr>
      <vt:lpstr>lyt blackandwhite</vt:lpstr>
      <vt:lpstr>PowerPoint Presentation</vt:lpstr>
      <vt:lpstr>Midterm – March 6</vt:lpstr>
      <vt:lpstr>Lab Exam – March 13</vt:lpstr>
      <vt:lpstr>Missing semester - MIT</vt:lpstr>
      <vt:lpstr>PowerPoint Presentation</vt:lpstr>
      <vt:lpstr>Quick Sort</vt:lpstr>
      <vt:lpstr>Quick Sort</vt:lpstr>
      <vt:lpstr>Quick Sort</vt:lpstr>
      <vt:lpstr>Quick Sort</vt:lpstr>
      <vt:lpstr>Quick Sort</vt:lpstr>
      <vt:lpstr>Quick Sort</vt:lpstr>
      <vt:lpstr>Quick Sort</vt:lpstr>
      <vt:lpstr>Quick Sort</vt:lpstr>
      <vt:lpstr>Quick Sort</vt:lpstr>
      <vt:lpstr>Comparing to MergeSort</vt:lpstr>
      <vt:lpstr>Homework</vt:lpstr>
      <vt:lpstr>PowerPoint Presentation</vt:lpstr>
      <vt:lpstr>qsort() in C</vt:lpstr>
      <vt:lpstr>qsort() in C - example</vt:lpstr>
      <vt:lpstr>qsort() in C - example</vt:lpstr>
      <vt:lpstr>PowerPoint Presentation</vt:lpstr>
      <vt:lpstr>void*</vt:lpstr>
      <vt:lpstr>void*</vt:lpstr>
      <vt:lpstr>void*</vt:lpstr>
      <vt:lpstr>PowerPoint Presentation</vt:lpstr>
      <vt:lpstr>Can we sorting faster than n log(n)?</vt:lpstr>
      <vt:lpstr>PowerPoint Presentation</vt:lpstr>
      <vt:lpstr>One last problem on sorting</vt:lpstr>
      <vt:lpstr>PowerPoint Presentation</vt:lpstr>
      <vt:lpstr>Big-O notation - Examples</vt:lpstr>
      <vt:lpstr>Formula for 1+2+3+...+N</vt:lpstr>
      <vt:lpstr>Big-O notation - Examples</vt:lpstr>
      <vt:lpstr>Big-O notation - Examples</vt:lpstr>
      <vt:lpstr>Big-O notation - Examples</vt:lpstr>
      <vt:lpstr>Big-O notation - Examples</vt:lpstr>
      <vt:lpstr>Summation 1+2+4+8+16...</vt:lpstr>
      <vt:lpstr>Big-O notation - Examples</vt:lpstr>
      <vt:lpstr>Big-O notation - Examples</vt:lpstr>
      <vt:lpstr>Big-O notation - Examples</vt:lpstr>
      <vt:lpstr>Big-O notation - Examples</vt:lpstr>
      <vt:lpstr>Geometric series</vt:lpstr>
      <vt:lpstr>Geometric series</vt:lpstr>
      <vt:lpstr>Big-O notation - Examples</vt:lpstr>
      <vt:lpstr>Proof by picture: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Running time of Fib</vt:lpstr>
      <vt:lpstr>Running time of Fib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425</cp:revision>
  <dcterms:created xsi:type="dcterms:W3CDTF">2017-07-19T12:15:02Z</dcterms:created>
  <dcterms:modified xsi:type="dcterms:W3CDTF">2026-02-27T17:48:59Z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