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2"/>
  </p:notesMasterIdLst>
  <p:sldIdLst>
    <p:sldId id="256" r:id="rId2"/>
    <p:sldId id="555" r:id="rId3"/>
    <p:sldId id="374" r:id="rId4"/>
    <p:sldId id="535" r:id="rId5"/>
    <p:sldId id="376" r:id="rId6"/>
    <p:sldId id="377" r:id="rId7"/>
    <p:sldId id="378" r:id="rId8"/>
    <p:sldId id="379" r:id="rId9"/>
    <p:sldId id="556" r:id="rId10"/>
    <p:sldId id="380" r:id="rId11"/>
    <p:sldId id="536" r:id="rId12"/>
    <p:sldId id="382" r:id="rId13"/>
    <p:sldId id="383" r:id="rId14"/>
    <p:sldId id="384" r:id="rId15"/>
    <p:sldId id="407" r:id="rId16"/>
    <p:sldId id="557" r:id="rId17"/>
    <p:sldId id="385" r:id="rId18"/>
    <p:sldId id="386" r:id="rId19"/>
    <p:sldId id="387" r:id="rId20"/>
    <p:sldId id="558" r:id="rId21"/>
    <p:sldId id="388" r:id="rId22"/>
    <p:sldId id="395" r:id="rId23"/>
    <p:sldId id="396" r:id="rId24"/>
    <p:sldId id="397" r:id="rId25"/>
    <p:sldId id="398" r:id="rId26"/>
    <p:sldId id="389" r:id="rId27"/>
    <p:sldId id="390" r:id="rId28"/>
    <p:sldId id="391" r:id="rId29"/>
    <p:sldId id="392" r:id="rId30"/>
    <p:sldId id="393" r:id="rId31"/>
    <p:sldId id="394" r:id="rId32"/>
    <p:sldId id="399" r:id="rId33"/>
    <p:sldId id="400" r:id="rId34"/>
    <p:sldId id="425" r:id="rId35"/>
    <p:sldId id="401" r:id="rId36"/>
    <p:sldId id="402" r:id="rId37"/>
    <p:sldId id="403" r:id="rId38"/>
    <p:sldId id="404" r:id="rId39"/>
    <p:sldId id="405" r:id="rId40"/>
    <p:sldId id="291" r:id="rId41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91126D-0C25-449C-99E1-0382CBE30EA7}" v="757" dt="2026-03-13T17:16:28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94660"/>
  </p:normalViewPr>
  <p:slideViewPr>
    <p:cSldViewPr>
      <p:cViewPr varScale="1">
        <p:scale>
          <a:sx n="71" d="100"/>
          <a:sy n="71" d="100"/>
        </p:scale>
        <p:origin x="1450" y="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undo custSel addSld delSld modSld sldOrd">
      <pc:chgData name="Igor Shinkar" userId="db6eb1b41a9778dd" providerId="LiveId" clId="{4644BABF-BCFA-4D73-975E-C70878E09904}" dt="2026-03-13T17:16:28.544" v="1056" actId="1076"/>
      <pc:docMkLst>
        <pc:docMk/>
      </pc:docMkLst>
      <pc:sldChg chg="modSp mod">
        <pc:chgData name="Igor Shinkar" userId="db6eb1b41a9778dd" providerId="LiveId" clId="{4644BABF-BCFA-4D73-975E-C70878E09904}" dt="2026-03-10T16:59:32.201" v="211" actId="20577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3-10T16:59:32.201" v="211" actId="20577"/>
          <ac:spMkLst>
            <pc:docMk/>
            <pc:sldMk cId="0" sldId="256"/>
            <ac:spMk id="4097" creationId="{00000000-0000-0000-0000-000000000000}"/>
          </ac:spMkLst>
        </pc:spChg>
      </pc:sldChg>
      <pc:sldChg chg="modSp">
        <pc:chgData name="Igor Shinkar" userId="db6eb1b41a9778dd" providerId="LiveId" clId="{4644BABF-BCFA-4D73-975E-C70878E09904}" dt="2026-03-04T18:19:00.572" v="203" actId="20577"/>
        <pc:sldMkLst>
          <pc:docMk/>
          <pc:sldMk cId="2605734658" sldId="378"/>
        </pc:sldMkLst>
        <pc:spChg chg="mod">
          <ac:chgData name="Igor Shinkar" userId="db6eb1b41a9778dd" providerId="LiveId" clId="{4644BABF-BCFA-4D73-975E-C70878E09904}" dt="2026-03-04T18:19:00.572" v="203" actId="20577"/>
          <ac:spMkLst>
            <pc:docMk/>
            <pc:sldMk cId="2605734658" sldId="378"/>
            <ac:spMk id="35842" creationId="{00000000-0000-0000-0000-000000000000}"/>
          </ac:spMkLst>
        </pc:spChg>
      </pc:sldChg>
      <pc:sldChg chg="addSp delSp modSp mod modAnim">
        <pc:chgData name="Igor Shinkar" userId="db6eb1b41a9778dd" providerId="LiveId" clId="{4644BABF-BCFA-4D73-975E-C70878E09904}" dt="2026-03-10T17:03:13.806" v="273" actId="121"/>
        <pc:sldMkLst>
          <pc:docMk/>
          <pc:sldMk cId="3896904154" sldId="380"/>
        </pc:sldMkLst>
        <pc:spChg chg="mod topLvl">
          <ac:chgData name="Igor Shinkar" userId="db6eb1b41a9778dd" providerId="LiveId" clId="{4644BABF-BCFA-4D73-975E-C70878E09904}" dt="2026-03-10T17:03:13.806" v="273" actId="121"/>
          <ac:spMkLst>
            <pc:docMk/>
            <pc:sldMk cId="3896904154" sldId="380"/>
            <ac:spMk id="24" creationId="{00000000-0000-0000-0000-000000000000}"/>
          </ac:spMkLst>
        </pc:spChg>
        <pc:grpChg chg="add del mod">
          <ac:chgData name="Igor Shinkar" userId="db6eb1b41a9778dd" providerId="LiveId" clId="{4644BABF-BCFA-4D73-975E-C70878E09904}" dt="2026-03-10T17:03:10.575" v="272" actId="165"/>
          <ac:grpSpMkLst>
            <pc:docMk/>
            <pc:sldMk cId="3896904154" sldId="380"/>
            <ac:grpSpMk id="23" creationId="{00000000-0000-0000-0000-000000000000}"/>
          </ac:grpSpMkLst>
        </pc:grpChg>
        <pc:cxnChg chg="mod topLvl">
          <ac:chgData name="Igor Shinkar" userId="db6eb1b41a9778dd" providerId="LiveId" clId="{4644BABF-BCFA-4D73-975E-C70878E09904}" dt="2026-03-10T17:03:10.575" v="272" actId="165"/>
          <ac:cxnSpMkLst>
            <pc:docMk/>
            <pc:sldMk cId="3896904154" sldId="380"/>
            <ac:cxnSpMk id="25" creationId="{00000000-0000-0000-0000-000000000000}"/>
          </ac:cxnSpMkLst>
        </pc:cxnChg>
        <pc:cxnChg chg="mod">
          <ac:chgData name="Igor Shinkar" userId="db6eb1b41a9778dd" providerId="LiveId" clId="{4644BABF-BCFA-4D73-975E-C70878E09904}" dt="2026-03-10T17:02:25.682" v="246" actId="14100"/>
          <ac:cxnSpMkLst>
            <pc:docMk/>
            <pc:sldMk cId="3896904154" sldId="380"/>
            <ac:cxnSpMk id="31" creationId="{00000000-0000-0000-0000-000000000000}"/>
          </ac:cxnSpMkLst>
        </pc:cxnChg>
      </pc:sldChg>
      <pc:sldChg chg="modSp modAnim">
        <pc:chgData name="Igor Shinkar" userId="db6eb1b41a9778dd" providerId="LiveId" clId="{4644BABF-BCFA-4D73-975E-C70878E09904}" dt="2026-03-10T17:04:00.520" v="297" actId="20577"/>
        <pc:sldMkLst>
          <pc:docMk/>
          <pc:sldMk cId="1409847061" sldId="383"/>
        </pc:sldMkLst>
        <pc:spChg chg="mod">
          <ac:chgData name="Igor Shinkar" userId="db6eb1b41a9778dd" providerId="LiveId" clId="{4644BABF-BCFA-4D73-975E-C70878E09904}" dt="2026-03-10T17:03:59.613" v="296" actId="20577"/>
          <ac:spMkLst>
            <pc:docMk/>
            <pc:sldMk cId="1409847061" sldId="383"/>
            <ac:spMk id="35842" creationId="{00000000-0000-0000-0000-000000000000}"/>
          </ac:spMkLst>
        </pc:spChg>
      </pc:sldChg>
      <pc:sldChg chg="modSp modAnim">
        <pc:chgData name="Igor Shinkar" userId="db6eb1b41a9778dd" providerId="LiveId" clId="{4644BABF-BCFA-4D73-975E-C70878E09904}" dt="2026-03-11T17:14:37.149" v="913" actId="6549"/>
        <pc:sldMkLst>
          <pc:docMk/>
          <pc:sldMk cId="2781786719" sldId="385"/>
        </pc:sldMkLst>
        <pc:spChg chg="mod">
          <ac:chgData name="Igor Shinkar" userId="db6eb1b41a9778dd" providerId="LiveId" clId="{4644BABF-BCFA-4D73-975E-C70878E09904}" dt="2026-03-11T17:14:37.149" v="913" actId="6549"/>
          <ac:spMkLst>
            <pc:docMk/>
            <pc:sldMk cId="2781786719" sldId="385"/>
            <ac:spMk id="35842" creationId="{00000000-0000-0000-0000-000000000000}"/>
          </ac:spMkLst>
        </pc:spChg>
      </pc:sldChg>
      <pc:sldChg chg="modAnim">
        <pc:chgData name="Igor Shinkar" userId="db6eb1b41a9778dd" providerId="LiveId" clId="{4644BABF-BCFA-4D73-975E-C70878E09904}" dt="2026-03-11T17:21:14.850" v="921"/>
        <pc:sldMkLst>
          <pc:docMk/>
          <pc:sldMk cId="848183378" sldId="386"/>
        </pc:sldMkLst>
      </pc:sldChg>
      <pc:sldChg chg="modSp">
        <pc:chgData name="Igor Shinkar" userId="db6eb1b41a9778dd" providerId="LiveId" clId="{4644BABF-BCFA-4D73-975E-C70878E09904}" dt="2026-03-11T17:20:37.099" v="919" actId="1076"/>
        <pc:sldMkLst>
          <pc:docMk/>
          <pc:sldMk cId="288513736" sldId="387"/>
        </pc:sldMkLst>
        <pc:spChg chg="mod">
          <ac:chgData name="Igor Shinkar" userId="db6eb1b41a9778dd" providerId="LiveId" clId="{4644BABF-BCFA-4D73-975E-C70878E09904}" dt="2026-03-11T17:20:37.099" v="919" actId="1076"/>
          <ac:spMkLst>
            <pc:docMk/>
            <pc:sldMk cId="288513736" sldId="387"/>
            <ac:spMk id="33" creationId="{00000000-0000-0000-0000-000000000000}"/>
          </ac:spMkLst>
        </pc:spChg>
      </pc:sldChg>
      <pc:sldChg chg="ord">
        <pc:chgData name="Igor Shinkar" userId="db6eb1b41a9778dd" providerId="LiveId" clId="{4644BABF-BCFA-4D73-975E-C70878E09904}" dt="2026-03-11T17:20:27.370" v="918"/>
        <pc:sldMkLst>
          <pc:docMk/>
          <pc:sldMk cId="1277841783" sldId="395"/>
        </pc:sldMkLst>
      </pc:sldChg>
      <pc:sldChg chg="ord">
        <pc:chgData name="Igor Shinkar" userId="db6eb1b41a9778dd" providerId="LiveId" clId="{4644BABF-BCFA-4D73-975E-C70878E09904}" dt="2026-03-11T17:20:27.370" v="918"/>
        <pc:sldMkLst>
          <pc:docMk/>
          <pc:sldMk cId="1555973161" sldId="396"/>
        </pc:sldMkLst>
      </pc:sldChg>
      <pc:sldChg chg="ord">
        <pc:chgData name="Igor Shinkar" userId="db6eb1b41a9778dd" providerId="LiveId" clId="{4644BABF-BCFA-4D73-975E-C70878E09904}" dt="2026-03-11T17:20:27.370" v="918"/>
        <pc:sldMkLst>
          <pc:docMk/>
          <pc:sldMk cId="3605897420" sldId="397"/>
        </pc:sldMkLst>
      </pc:sldChg>
      <pc:sldChg chg="ord">
        <pc:chgData name="Igor Shinkar" userId="db6eb1b41a9778dd" providerId="LiveId" clId="{4644BABF-BCFA-4D73-975E-C70878E09904}" dt="2026-03-11T17:20:27.370" v="918"/>
        <pc:sldMkLst>
          <pc:docMk/>
          <pc:sldMk cId="1208105115" sldId="398"/>
        </pc:sldMkLst>
      </pc:sldChg>
      <pc:sldChg chg="add">
        <pc:chgData name="Igor Shinkar" userId="db6eb1b41a9778dd" providerId="LiveId" clId="{4644BABF-BCFA-4D73-975E-C70878E09904}" dt="2026-03-10T17:07:58.617" v="386"/>
        <pc:sldMkLst>
          <pc:docMk/>
          <pc:sldMk cId="832301795" sldId="399"/>
        </pc:sldMkLst>
      </pc:sldChg>
      <pc:sldChg chg="add">
        <pc:chgData name="Igor Shinkar" userId="db6eb1b41a9778dd" providerId="LiveId" clId="{4644BABF-BCFA-4D73-975E-C70878E09904}" dt="2026-03-10T17:07:58.617" v="386"/>
        <pc:sldMkLst>
          <pc:docMk/>
          <pc:sldMk cId="585735335" sldId="400"/>
        </pc:sldMkLst>
      </pc:sldChg>
      <pc:sldChg chg="add">
        <pc:chgData name="Igor Shinkar" userId="db6eb1b41a9778dd" providerId="LiveId" clId="{4644BABF-BCFA-4D73-975E-C70878E09904}" dt="2026-03-10T17:07:58.617" v="386"/>
        <pc:sldMkLst>
          <pc:docMk/>
          <pc:sldMk cId="3753774052" sldId="401"/>
        </pc:sldMkLst>
      </pc:sldChg>
      <pc:sldChg chg="add">
        <pc:chgData name="Igor Shinkar" userId="db6eb1b41a9778dd" providerId="LiveId" clId="{4644BABF-BCFA-4D73-975E-C70878E09904}" dt="2026-03-10T17:07:58.617" v="386"/>
        <pc:sldMkLst>
          <pc:docMk/>
          <pc:sldMk cId="3619405282" sldId="402"/>
        </pc:sldMkLst>
      </pc:sldChg>
      <pc:sldChg chg="add">
        <pc:chgData name="Igor Shinkar" userId="db6eb1b41a9778dd" providerId="LiveId" clId="{4644BABF-BCFA-4D73-975E-C70878E09904}" dt="2026-03-10T17:07:58.617" v="386"/>
        <pc:sldMkLst>
          <pc:docMk/>
          <pc:sldMk cId="2735914785" sldId="403"/>
        </pc:sldMkLst>
      </pc:sldChg>
      <pc:sldChg chg="modSp add">
        <pc:chgData name="Igor Shinkar" userId="db6eb1b41a9778dd" providerId="LiveId" clId="{4644BABF-BCFA-4D73-975E-C70878E09904}" dt="2026-03-13T17:16:28.544" v="1056" actId="1076"/>
        <pc:sldMkLst>
          <pc:docMk/>
          <pc:sldMk cId="3098201182" sldId="404"/>
        </pc:sldMkLst>
        <pc:spChg chg="mod">
          <ac:chgData name="Igor Shinkar" userId="db6eb1b41a9778dd" providerId="LiveId" clId="{4644BABF-BCFA-4D73-975E-C70878E09904}" dt="2026-03-13T17:16:28.544" v="1056" actId="1076"/>
          <ac:spMkLst>
            <pc:docMk/>
            <pc:sldMk cId="3098201182" sldId="404"/>
            <ac:spMk id="4" creationId="{080C6C24-02A1-496A-B601-4D4FDA5001B7}"/>
          </ac:spMkLst>
        </pc:spChg>
        <pc:spChg chg="mod">
          <ac:chgData name="Igor Shinkar" userId="db6eb1b41a9778dd" providerId="LiveId" clId="{4644BABF-BCFA-4D73-975E-C70878E09904}" dt="2026-03-13T17:16:21.868" v="1055" actId="207"/>
          <ac:spMkLst>
            <pc:docMk/>
            <pc:sldMk cId="3098201182" sldId="404"/>
            <ac:spMk id="35842" creationId="{00000000-0000-0000-0000-000000000000}"/>
          </ac:spMkLst>
        </pc:spChg>
      </pc:sldChg>
      <pc:sldChg chg="modSp add mod">
        <pc:chgData name="Igor Shinkar" userId="db6eb1b41a9778dd" providerId="LiveId" clId="{4644BABF-BCFA-4D73-975E-C70878E09904}" dt="2026-03-10T17:08:28.249" v="387" actId="1076"/>
        <pc:sldMkLst>
          <pc:docMk/>
          <pc:sldMk cId="1050633186" sldId="405"/>
        </pc:sldMkLst>
        <pc:spChg chg="mod">
          <ac:chgData name="Igor Shinkar" userId="db6eb1b41a9778dd" providerId="LiveId" clId="{4644BABF-BCFA-4D73-975E-C70878E09904}" dt="2026-03-10T17:08:28.249" v="387" actId="1076"/>
          <ac:spMkLst>
            <pc:docMk/>
            <pc:sldMk cId="1050633186" sldId="405"/>
            <ac:spMk id="34" creationId="{592C4317-2970-4924-B87B-5652DFCDA4B8}"/>
          </ac:spMkLst>
        </pc:spChg>
      </pc:sldChg>
      <pc:sldChg chg="modSp mod addAnim delAnim modAnim">
        <pc:chgData name="Igor Shinkar" userId="db6eb1b41a9778dd" providerId="LiveId" clId="{4644BABF-BCFA-4D73-975E-C70878E09904}" dt="2026-03-11T17:12:09.942" v="861" actId="20577"/>
        <pc:sldMkLst>
          <pc:docMk/>
          <pc:sldMk cId="2018169564" sldId="407"/>
        </pc:sldMkLst>
        <pc:spChg chg="mod">
          <ac:chgData name="Igor Shinkar" userId="db6eb1b41a9778dd" providerId="LiveId" clId="{4644BABF-BCFA-4D73-975E-C70878E09904}" dt="2026-03-11T17:11:32.214" v="820" actId="1036"/>
          <ac:spMkLst>
            <pc:docMk/>
            <pc:sldMk cId="2018169564" sldId="407"/>
            <ac:spMk id="29" creationId="{00000000-0000-0000-0000-000000000000}"/>
          </ac:spMkLst>
        </pc:spChg>
        <pc:spChg chg="mod">
          <ac:chgData name="Igor Shinkar" userId="db6eb1b41a9778dd" providerId="LiveId" clId="{4644BABF-BCFA-4D73-975E-C70878E09904}" dt="2026-03-11T17:11:32.214" v="820" actId="1036"/>
          <ac:spMkLst>
            <pc:docMk/>
            <pc:sldMk cId="2018169564" sldId="407"/>
            <ac:spMk id="30" creationId="{00000000-0000-0000-0000-000000000000}"/>
          </ac:spMkLst>
        </pc:spChg>
        <pc:spChg chg="mod">
          <ac:chgData name="Igor Shinkar" userId="db6eb1b41a9778dd" providerId="LiveId" clId="{4644BABF-BCFA-4D73-975E-C70878E09904}" dt="2026-03-11T17:12:09.942" v="861" actId="20577"/>
          <ac:spMkLst>
            <pc:docMk/>
            <pc:sldMk cId="2018169564" sldId="407"/>
            <ac:spMk id="35842" creationId="{00000000-0000-0000-0000-000000000000}"/>
          </ac:spMkLst>
        </pc:s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4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7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11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15" creationId="{00000000-0000-0000-0000-000000000000}"/>
          </ac:grpSpMkLst>
        </pc:grpChg>
        <pc:grpChg chg="mod">
          <ac:chgData name="Igor Shinkar" userId="db6eb1b41a9778dd" providerId="LiveId" clId="{4644BABF-BCFA-4D73-975E-C70878E09904}" dt="2026-03-11T17:11:32.214" v="820" actId="1036"/>
          <ac:grpSpMkLst>
            <pc:docMk/>
            <pc:sldMk cId="2018169564" sldId="407"/>
            <ac:grpSpMk id="23" creationId="{00000000-0000-0000-0000-000000000000}"/>
          </ac:grpSpMkLst>
        </pc:grpChg>
        <pc:cxnChg chg="mod">
          <ac:chgData name="Igor Shinkar" userId="db6eb1b41a9778dd" providerId="LiveId" clId="{4644BABF-BCFA-4D73-975E-C70878E09904}" dt="2026-03-11T17:11:32.214" v="820" actId="1036"/>
          <ac:cxnSpMkLst>
            <pc:docMk/>
            <pc:sldMk cId="2018169564" sldId="407"/>
            <ac:cxnSpMk id="10" creationId="{00000000-0000-0000-0000-000000000000}"/>
          </ac:cxnSpMkLst>
        </pc:cxnChg>
        <pc:cxnChg chg="mod">
          <ac:chgData name="Igor Shinkar" userId="db6eb1b41a9778dd" providerId="LiveId" clId="{4644BABF-BCFA-4D73-975E-C70878E09904}" dt="2026-03-11T17:11:32.214" v="820" actId="1036"/>
          <ac:cxnSpMkLst>
            <pc:docMk/>
            <pc:sldMk cId="2018169564" sldId="407"/>
            <ac:cxnSpMk id="14" creationId="{00000000-0000-0000-0000-000000000000}"/>
          </ac:cxnSpMkLst>
        </pc:cxnChg>
        <pc:cxnChg chg="mod">
          <ac:chgData name="Igor Shinkar" userId="db6eb1b41a9778dd" providerId="LiveId" clId="{4644BABF-BCFA-4D73-975E-C70878E09904}" dt="2026-03-11T17:11:32.214" v="820" actId="1036"/>
          <ac:cxnSpMkLst>
            <pc:docMk/>
            <pc:sldMk cId="2018169564" sldId="407"/>
            <ac:cxnSpMk id="28" creationId="{00000000-0000-0000-0000-000000000000}"/>
          </ac:cxnSpMkLst>
        </pc:cxnChg>
      </pc:sldChg>
      <pc:sldChg chg="add">
        <pc:chgData name="Igor Shinkar" userId="db6eb1b41a9778dd" providerId="LiveId" clId="{4644BABF-BCFA-4D73-975E-C70878E09904}" dt="2026-03-10T17:07:58.617" v="386"/>
        <pc:sldMkLst>
          <pc:docMk/>
          <pc:sldMk cId="138217884" sldId="425"/>
        </pc:sldMkLst>
      </pc:sldChg>
      <pc:sldChg chg="modSp mod">
        <pc:chgData name="Igor Shinkar" userId="db6eb1b41a9778dd" providerId="LiveId" clId="{4644BABF-BCFA-4D73-975E-C70878E09904}" dt="2026-03-11T16:34:24.553" v="453" actId="20577"/>
        <pc:sldMkLst>
          <pc:docMk/>
          <pc:sldMk cId="1596935392" sldId="535"/>
        </pc:sldMkLst>
        <pc:spChg chg="mod">
          <ac:chgData name="Igor Shinkar" userId="db6eb1b41a9778dd" providerId="LiveId" clId="{4644BABF-BCFA-4D73-975E-C70878E09904}" dt="2026-03-11T16:34:20.326" v="448" actId="20577"/>
          <ac:spMkLst>
            <pc:docMk/>
            <pc:sldMk cId="1596935392" sldId="535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3-11T16:34:24.553" v="453" actId="20577"/>
          <ac:spMkLst>
            <pc:docMk/>
            <pc:sldMk cId="1596935392" sldId="535"/>
            <ac:spMk id="12" creationId="{00000000-0000-0000-0000-000000000000}"/>
          </ac:spMkLst>
        </pc:spChg>
      </pc:sldChg>
      <pc:sldChg chg="modSp mod modAnim">
        <pc:chgData name="Igor Shinkar" userId="db6eb1b41a9778dd" providerId="LiveId" clId="{4644BABF-BCFA-4D73-975E-C70878E09904}" dt="2026-03-11T16:49:40.242" v="683"/>
        <pc:sldMkLst>
          <pc:docMk/>
          <pc:sldMk cId="1519282645" sldId="536"/>
        </pc:sldMkLst>
        <pc:spChg chg="mod">
          <ac:chgData name="Igor Shinkar" userId="db6eb1b41a9778dd" providerId="LiveId" clId="{4644BABF-BCFA-4D73-975E-C70878E09904}" dt="2026-03-10T17:03:07.426" v="271" actId="20577"/>
          <ac:spMkLst>
            <pc:docMk/>
            <pc:sldMk cId="1519282645" sldId="536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3-11T16:49:29.594" v="682" actId="20577"/>
          <ac:spMkLst>
            <pc:docMk/>
            <pc:sldMk cId="1519282645" sldId="536"/>
            <ac:spMk id="35842" creationId="{00000000-0000-0000-0000-000000000000}"/>
          </ac:spMkLst>
        </pc:spChg>
      </pc:sldChg>
      <pc:sldChg chg="modSp add mod modAnim">
        <pc:chgData name="Igor Shinkar" userId="db6eb1b41a9778dd" providerId="LiveId" clId="{4644BABF-BCFA-4D73-975E-C70878E09904}" dt="2026-03-11T16:29:47.386" v="446" actId="20577"/>
        <pc:sldMkLst>
          <pc:docMk/>
          <pc:sldMk cId="4008006747" sldId="555"/>
        </pc:sldMkLst>
        <pc:spChg chg="mod">
          <ac:chgData name="Igor Shinkar" userId="db6eb1b41a9778dd" providerId="LiveId" clId="{4644BABF-BCFA-4D73-975E-C70878E09904}" dt="2026-03-11T16:29:47.386" v="446" actId="20577"/>
          <ac:spMkLst>
            <pc:docMk/>
            <pc:sldMk cId="4008006747" sldId="555"/>
            <ac:spMk id="3" creationId="{8CF739BD-0D1D-5104-84A9-62EC2A75F1A7}"/>
          </ac:spMkLst>
        </pc:spChg>
      </pc:sldChg>
      <pc:sldChg chg="addSp delSp modSp add mod addAnim delAnim modAnim">
        <pc:chgData name="Igor Shinkar" userId="db6eb1b41a9778dd" providerId="LiveId" clId="{4644BABF-BCFA-4D73-975E-C70878E09904}" dt="2026-03-11T16:45:36.850" v="508" actId="1076"/>
        <pc:sldMkLst>
          <pc:docMk/>
          <pc:sldMk cId="2706214924" sldId="556"/>
        </pc:sldMkLst>
        <pc:spChg chg="add mod">
          <ac:chgData name="Igor Shinkar" userId="db6eb1b41a9778dd" providerId="LiveId" clId="{4644BABF-BCFA-4D73-975E-C70878E09904}" dt="2026-03-11T16:45:36.850" v="508" actId="1076"/>
          <ac:spMkLst>
            <pc:docMk/>
            <pc:sldMk cId="2706214924" sldId="556"/>
            <ac:spMk id="26" creationId="{123A2B4D-8EE6-753D-0302-E50A45A369DD}"/>
          </ac:spMkLst>
        </pc:spChg>
        <pc:spChg chg="mod">
          <ac:chgData name="Igor Shinkar" userId="db6eb1b41a9778dd" providerId="LiveId" clId="{4644BABF-BCFA-4D73-975E-C70878E09904}" dt="2026-03-11T16:42:51.996" v="472" actId="20577"/>
          <ac:spMkLst>
            <pc:docMk/>
            <pc:sldMk cId="2706214924" sldId="556"/>
            <ac:spMk id="35841" creationId="{082E56B6-9482-67A1-2CBC-B3B353530DC0}"/>
          </ac:spMkLst>
        </pc:spChg>
        <pc:spChg chg="mod">
          <ac:chgData name="Igor Shinkar" userId="db6eb1b41a9778dd" providerId="LiveId" clId="{4644BABF-BCFA-4D73-975E-C70878E09904}" dt="2026-03-11T16:43:10.056" v="489" actId="20577"/>
          <ac:spMkLst>
            <pc:docMk/>
            <pc:sldMk cId="2706214924" sldId="556"/>
            <ac:spMk id="35842" creationId="{B95489C9-D9A9-D2CA-9BE4-7F4D401F87AF}"/>
          </ac:spMkLst>
        </pc:spChg>
        <pc:grpChg chg="mod">
          <ac:chgData name="Igor Shinkar" userId="db6eb1b41a9778dd" providerId="LiveId" clId="{4644BABF-BCFA-4D73-975E-C70878E09904}" dt="2026-03-11T16:44:25.280" v="502" actId="1076"/>
          <ac:grpSpMkLst>
            <pc:docMk/>
            <pc:sldMk cId="2706214924" sldId="556"/>
            <ac:grpSpMk id="23" creationId="{A56D72B8-B6A8-A827-0F57-493825367D94}"/>
          </ac:grpSpMkLst>
        </pc:grpChg>
        <pc:cxnChg chg="add del mod">
          <ac:chgData name="Igor Shinkar" userId="db6eb1b41a9778dd" providerId="LiveId" clId="{4644BABF-BCFA-4D73-975E-C70878E09904}" dt="2026-03-11T16:44:25.280" v="502" actId="1076"/>
          <ac:cxnSpMkLst>
            <pc:docMk/>
            <pc:sldMk cId="2706214924" sldId="556"/>
            <ac:cxnSpMk id="20" creationId="{E9215578-1316-0331-6866-63A004642D75}"/>
          </ac:cxnSpMkLst>
        </pc:cxnChg>
      </pc:sldChg>
      <pc:sldChg chg="addSp delSp modSp add mod addAnim delAnim modAnim">
        <pc:chgData name="Igor Shinkar" userId="db6eb1b41a9778dd" providerId="LiveId" clId="{4644BABF-BCFA-4D73-975E-C70878E09904}" dt="2026-03-11T17:12:57.392" v="864"/>
        <pc:sldMkLst>
          <pc:docMk/>
          <pc:sldMk cId="2944484322" sldId="557"/>
        </pc:sldMkLst>
        <pc:spChg chg="add mod">
          <ac:chgData name="Igor Shinkar" userId="db6eb1b41a9778dd" providerId="LiveId" clId="{4644BABF-BCFA-4D73-975E-C70878E09904}" dt="2026-03-11T17:10:03.323" v="696" actId="1076"/>
          <ac:spMkLst>
            <pc:docMk/>
            <pc:sldMk cId="2944484322" sldId="557"/>
            <ac:spMk id="26" creationId="{F937CDC9-F612-4EB5-8278-6F245AE755F6}"/>
          </ac:spMkLst>
        </pc:spChg>
        <pc:spChg chg="mod">
          <ac:chgData name="Igor Shinkar" userId="db6eb1b41a9778dd" providerId="LiveId" clId="{4644BABF-BCFA-4D73-975E-C70878E09904}" dt="2026-03-11T17:09:49.853" v="689" actId="1076"/>
          <ac:spMkLst>
            <pc:docMk/>
            <pc:sldMk cId="2944484322" sldId="557"/>
            <ac:spMk id="29" creationId="{AE928BD1-7C53-6AFB-4C4C-5FDB7A547420}"/>
          </ac:spMkLst>
        </pc:spChg>
        <pc:spChg chg="mod">
          <ac:chgData name="Igor Shinkar" userId="db6eb1b41a9778dd" providerId="LiveId" clId="{4644BABF-BCFA-4D73-975E-C70878E09904}" dt="2026-03-11T17:09:49.853" v="689" actId="1076"/>
          <ac:spMkLst>
            <pc:docMk/>
            <pc:sldMk cId="2944484322" sldId="557"/>
            <ac:spMk id="30" creationId="{18BB402B-89BF-08BF-E5AB-DB505770CC3C}"/>
          </ac:spMkLst>
        </pc:spChg>
        <pc:spChg chg="add mod">
          <ac:chgData name="Igor Shinkar" userId="db6eb1b41a9778dd" providerId="LiveId" clId="{4644BABF-BCFA-4D73-975E-C70878E09904}" dt="2026-03-11T17:10:01.559" v="695" actId="1076"/>
          <ac:spMkLst>
            <pc:docMk/>
            <pc:sldMk cId="2944484322" sldId="557"/>
            <ac:spMk id="33" creationId="{E8E1D610-E85A-2E8B-E0E9-2DC0D8350471}"/>
          </ac:spMkLst>
        </pc:spChg>
        <pc:spChg chg="mod">
          <ac:chgData name="Igor Shinkar" userId="db6eb1b41a9778dd" providerId="LiveId" clId="{4644BABF-BCFA-4D73-975E-C70878E09904}" dt="2026-03-11T17:11:05.139" v="809" actId="115"/>
          <ac:spMkLst>
            <pc:docMk/>
            <pc:sldMk cId="2944484322" sldId="557"/>
            <ac:spMk id="35842" creationId="{83CBA051-8A8A-A4DB-DC82-67F12EC9B204}"/>
          </ac:spMkLst>
        </pc:spChg>
        <pc:grpChg chg="mod">
          <ac:chgData name="Igor Shinkar" userId="db6eb1b41a9778dd" providerId="LiveId" clId="{4644BABF-BCFA-4D73-975E-C70878E09904}" dt="2026-03-11T17:09:49.853" v="689" actId="1076"/>
          <ac:grpSpMkLst>
            <pc:docMk/>
            <pc:sldMk cId="2944484322" sldId="557"/>
            <ac:grpSpMk id="23" creationId="{920BBD19-AE4A-BC97-55A2-175F73D1E120}"/>
          </ac:grpSpMkLst>
        </pc:grpChg>
        <pc:cxnChg chg="mod">
          <ac:chgData name="Igor Shinkar" userId="db6eb1b41a9778dd" providerId="LiveId" clId="{4644BABF-BCFA-4D73-975E-C70878E09904}" dt="2026-03-11T17:09:49.853" v="689" actId="1076"/>
          <ac:cxnSpMkLst>
            <pc:docMk/>
            <pc:sldMk cId="2944484322" sldId="557"/>
            <ac:cxnSpMk id="28" creationId="{991E48BD-3BBA-A440-1079-E54DF1F49058}"/>
          </ac:cxnSpMkLst>
        </pc:cxnChg>
        <pc:cxnChg chg="mod">
          <ac:chgData name="Igor Shinkar" userId="db6eb1b41a9778dd" providerId="LiveId" clId="{4644BABF-BCFA-4D73-975E-C70878E09904}" dt="2026-03-11T17:09:49.853" v="689" actId="1076"/>
          <ac:cxnSpMkLst>
            <pc:docMk/>
            <pc:sldMk cId="2944484322" sldId="557"/>
            <ac:cxnSpMk id="31" creationId="{68E72019-0650-C01A-DD1D-6BB1A32716AE}"/>
          </ac:cxnSpMkLst>
        </pc:cxnChg>
      </pc:sldChg>
      <pc:sldChg chg="modSp add mod">
        <pc:chgData name="Igor Shinkar" userId="db6eb1b41a9778dd" providerId="LiveId" clId="{4644BABF-BCFA-4D73-975E-C70878E09904}" dt="2026-03-11T17:26:58.155" v="1053" actId="115"/>
        <pc:sldMkLst>
          <pc:docMk/>
          <pc:sldMk cId="2124007471" sldId="558"/>
        </pc:sldMkLst>
        <pc:spChg chg="mod">
          <ac:chgData name="Igor Shinkar" userId="db6eb1b41a9778dd" providerId="LiveId" clId="{4644BABF-BCFA-4D73-975E-C70878E09904}" dt="2026-03-11T17:26:39.086" v="1041" actId="1076"/>
          <ac:spMkLst>
            <pc:docMk/>
            <pc:sldMk cId="2124007471" sldId="558"/>
            <ac:spMk id="26" creationId="{650CA701-1A08-BC02-345A-8872BE010613}"/>
          </ac:spMkLst>
        </pc:spChg>
        <pc:spChg chg="mod">
          <ac:chgData name="Igor Shinkar" userId="db6eb1b41a9778dd" providerId="LiveId" clId="{4644BABF-BCFA-4D73-975E-C70878E09904}" dt="2026-03-11T17:26:44.928" v="1042" actId="1076"/>
          <ac:spMkLst>
            <pc:docMk/>
            <pc:sldMk cId="2124007471" sldId="558"/>
            <ac:spMk id="29" creationId="{F6631481-EDDA-7DE4-E6CC-645143F5DE13}"/>
          </ac:spMkLst>
        </pc:spChg>
        <pc:spChg chg="mod">
          <ac:chgData name="Igor Shinkar" userId="db6eb1b41a9778dd" providerId="LiveId" clId="{4644BABF-BCFA-4D73-975E-C70878E09904}" dt="2026-03-11T17:26:44.928" v="1042" actId="1076"/>
          <ac:spMkLst>
            <pc:docMk/>
            <pc:sldMk cId="2124007471" sldId="558"/>
            <ac:spMk id="30" creationId="{BA964319-8A08-BFFE-DB3D-88E8ED3E82BC}"/>
          </ac:spMkLst>
        </pc:spChg>
        <pc:spChg chg="mod">
          <ac:chgData name="Igor Shinkar" userId="db6eb1b41a9778dd" providerId="LiveId" clId="{4644BABF-BCFA-4D73-975E-C70878E09904}" dt="2026-03-11T17:26:39.086" v="1041" actId="1076"/>
          <ac:spMkLst>
            <pc:docMk/>
            <pc:sldMk cId="2124007471" sldId="558"/>
            <ac:spMk id="33" creationId="{AE681FDB-6100-F424-5911-CF63F4B94F3A}"/>
          </ac:spMkLst>
        </pc:spChg>
        <pc:spChg chg="mod">
          <ac:chgData name="Igor Shinkar" userId="db6eb1b41a9778dd" providerId="LiveId" clId="{4644BABF-BCFA-4D73-975E-C70878E09904}" dt="2026-03-11T17:25:29.595" v="933" actId="20577"/>
          <ac:spMkLst>
            <pc:docMk/>
            <pc:sldMk cId="2124007471" sldId="558"/>
            <ac:spMk id="35841" creationId="{3E1EB263-D173-A176-40E0-1D1F54D87D3D}"/>
          </ac:spMkLst>
        </pc:spChg>
        <pc:spChg chg="mod">
          <ac:chgData name="Igor Shinkar" userId="db6eb1b41a9778dd" providerId="LiveId" clId="{4644BABF-BCFA-4D73-975E-C70878E09904}" dt="2026-03-11T17:26:58.155" v="1053" actId="115"/>
          <ac:spMkLst>
            <pc:docMk/>
            <pc:sldMk cId="2124007471" sldId="558"/>
            <ac:spMk id="35842" creationId="{5CC4308C-4DFF-F71D-62FD-588C444415BA}"/>
          </ac:spMkLst>
        </pc:spChg>
        <pc:grpChg chg="mod">
          <ac:chgData name="Igor Shinkar" userId="db6eb1b41a9778dd" providerId="LiveId" clId="{4644BABF-BCFA-4D73-975E-C70878E09904}" dt="2026-03-11T17:26:44.928" v="1042" actId="1076"/>
          <ac:grpSpMkLst>
            <pc:docMk/>
            <pc:sldMk cId="2124007471" sldId="558"/>
            <ac:grpSpMk id="23" creationId="{297BB27C-5BAD-4A8D-0652-7C6852C63A58}"/>
          </ac:grpSpMkLst>
        </pc:grpChg>
        <pc:cxnChg chg="mod">
          <ac:chgData name="Igor Shinkar" userId="db6eb1b41a9778dd" providerId="LiveId" clId="{4644BABF-BCFA-4D73-975E-C70878E09904}" dt="2026-03-11T17:26:44.928" v="1042" actId="1076"/>
          <ac:cxnSpMkLst>
            <pc:docMk/>
            <pc:sldMk cId="2124007471" sldId="558"/>
            <ac:cxnSpMk id="28" creationId="{A29887D4-AACA-A2BD-52C8-F226AF5206BF}"/>
          </ac:cxnSpMkLst>
        </pc:cxnChg>
        <pc:cxnChg chg="mod">
          <ac:chgData name="Igor Shinkar" userId="db6eb1b41a9778dd" providerId="LiveId" clId="{4644BABF-BCFA-4D73-975E-C70878E09904}" dt="2026-03-11T17:26:44.928" v="1042" actId="1076"/>
          <ac:cxnSpMkLst>
            <pc:docMk/>
            <pc:sldMk cId="2124007471" sldId="558"/>
            <ac:cxnSpMk id="31" creationId="{4DA3645F-70CD-AC78-B367-793FE2DA9E9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391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927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8334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043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5710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33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965B0F-CA56-A5D2-6286-0F92936E1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2703C291-0BFD-E638-8C57-6C1BB035AF8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C9F6484D-AEFB-E331-B91D-563423699AC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2197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425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22770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523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6FE57-A588-D05D-0758-85C5C1D67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F27733-8E3C-4F53-E464-6C044AF6D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F89EAF-C638-B52A-0377-DE21E339DB6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96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C25A5E-0D35-284B-D7EF-A24DA92CA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1B523605-1DD3-ECD6-1FB3-4726FBB12A4C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2DE7935B-4A8D-D825-22F1-9D2E3D56470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020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766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642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33422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07454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65667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3082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88738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0958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696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08839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2041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47771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282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7819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de-DE" sz="2810">
              <a:latin typeface="Albany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5601578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8131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1304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08524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1349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2733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4371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7955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207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1487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1629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A404E7-FC2D-59BA-A4BA-8E1183D71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E89AF799-5830-4F4D-6068-C7541ED12E7C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86392F8D-687E-DF65-E1A5-59C4CD0BD01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661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6/cmpt125/ex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09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81614" cy="561422"/>
            <a:chOff x="875776" y="4675030"/>
            <a:chExt cx="2448072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76" y="4675030"/>
              <a:ext cx="2448072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r"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    NULL</a:t>
              </a:r>
            </a:p>
          </p:txBody>
        </p:sp>
        <p:cxnSp>
          <p:nvCxnSpPr>
            <p:cNvPr id="25" name="Straight Connector 24"/>
            <p:cNvCxnSpPr>
              <a:cxnSpLocks/>
              <a:stCxn id="24" idx="0"/>
            </p:cNvCxnSpPr>
            <p:nvPr/>
          </p:nvCxnSpPr>
          <p:spPr>
            <a:xfrm flipH="1">
              <a:off x="2081177" y="4675030"/>
              <a:ext cx="18635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31" name="Straight Arrow Connector 30"/>
          <p:cNvCxnSpPr>
            <a:cxnSpLocks/>
            <a:stCxn id="29" idx="2"/>
            <a:endCxn id="24" idx="0"/>
          </p:cNvCxnSpPr>
          <p:nvPr/>
        </p:nvCxnSpPr>
        <p:spPr>
          <a:xfrm>
            <a:off x="1044515" y="4920326"/>
            <a:ext cx="104590" cy="9782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9041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*head;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+mj-lt"/>
                <a:cs typeface="Times New Roman" panose="02020603050405020304" pitchFamily="18" charset="0"/>
              </a:rPr>
              <a:t>Q: What if we want to add an element to the tail of the list?</a:t>
            </a:r>
          </a:p>
          <a:p>
            <a:pPr marL="0" indent="0"/>
            <a:endParaRPr lang="en-US" altLang="he-IL" sz="22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+mj-lt"/>
              </a:rPr>
              <a:t>We need to traverse the list until reaching the tail</a:t>
            </a:r>
          </a:p>
          <a:p>
            <a:pPr marL="0" indent="0"/>
            <a:r>
              <a:rPr lang="en-US" altLang="he-IL" sz="2200" dirty="0">
                <a:latin typeface="+mj-lt"/>
                <a:cs typeface="Times New Roman" panose="02020603050405020304" pitchFamily="18" charset="0"/>
              </a:rPr>
              <a:t>And then add the new node after the that</a:t>
            </a:r>
            <a:br>
              <a:rPr lang="en-US" altLang="he-IL" sz="2200" dirty="0">
                <a:latin typeface="+mj-lt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+mj-lt"/>
                <a:cs typeface="Times New Roman" panose="02020603050405020304" pitchFamily="18" charset="0"/>
              </a:rPr>
              <a:t>The running time is O(length of list)</a:t>
            </a: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251336" y="403598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571046" y="5088563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663563" y="5297000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123746" y="5071099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803355" y="5088563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805740" y="405138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2982912" y="426188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251337" y="4277285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365715" y="4016054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7425262" y="635563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>
            <a:endCxn id="24" idx="2"/>
          </p:cNvCxnSpPr>
          <p:nvPr/>
        </p:nvCxnSpPr>
        <p:spPr>
          <a:xfrm flipH="1">
            <a:off x="8104871" y="637309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4" idx="0"/>
          </p:cNvCxnSpPr>
          <p:nvPr/>
        </p:nvCxnSpPr>
        <p:spPr>
          <a:xfrm>
            <a:off x="7143159" y="5314464"/>
            <a:ext cx="961712" cy="10411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495258" y="387886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15192826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/>
              <a:t>What operations can we perform on </a:t>
            </a:r>
            <a:r>
              <a:rPr lang="en-US" sz="2200" dirty="0" err="1"/>
              <a:t>LinkedList</a:t>
            </a:r>
            <a:r>
              <a:rPr lang="en-US" sz="2200" dirty="0"/>
              <a:t>?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end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Insert an element after a specific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a given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Find element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Return element in a specified index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Get size</a:t>
            </a:r>
            <a:endParaRPr lang="en-US" altLang="he-IL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81368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typedef struct 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struct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*head;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struct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*tail;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int size;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LL_size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list);</a:t>
            </a:r>
          </a:p>
        </p:txBody>
      </p:sp>
    </p:spTree>
    <p:extLst>
      <p:ext uri="{BB962C8B-B14F-4D97-AF65-F5344CB8AC3E}">
        <p14:creationId xmlns:p14="http://schemas.microsoft.com/office/powerpoint/2010/main" val="14098470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5909237" y="2853873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41580144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(list-&gt;size==0) list-&gt;tail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he-IL" sz="2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if the list was empty</a:t>
            </a: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list-&gt;size++;</a:t>
            </a: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532407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637665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cxnSpLocks/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cxnSpLocks/>
            <a:endCxn id="12" idx="1"/>
          </p:cNvCxnSpPr>
          <p:nvPr/>
        </p:nvCxnSpPr>
        <p:spPr>
          <a:xfrm flipV="1">
            <a:off x="4766739" y="6585091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6359190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cxnSpLocks/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cxnSpLocks/>
            <a:endCxn id="12" idx="2"/>
          </p:cNvCxnSpPr>
          <p:nvPr/>
        </p:nvCxnSpPr>
        <p:spPr>
          <a:xfrm flipH="1">
            <a:off x="6906531" y="6376654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533947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5549977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  <a:endCxn id="8" idx="0"/>
          </p:cNvCxnSpPr>
          <p:nvPr/>
        </p:nvCxnSpPr>
        <p:spPr>
          <a:xfrm flipH="1">
            <a:off x="4354513" y="5565376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5304145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6680835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806676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5166955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cxnSpLocks/>
            <a:stCxn id="30" idx="2"/>
            <a:endCxn id="12" idx="0"/>
          </p:cNvCxnSpPr>
          <p:nvPr/>
        </p:nvCxnSpPr>
        <p:spPr>
          <a:xfrm flipH="1">
            <a:off x="6906531" y="5685923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5150313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5702565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1695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54D2A-D32C-2DD9-5719-2A0BC9838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1CE308AE-DCC8-15F1-A193-B6CCF45591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83CBA051-8A8A-A4DB-DC82-67F12EC9B2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list was empty: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head is NULL, tail is NULL          </a:t>
            </a:r>
            <a:r>
              <a:rPr lang="en-US" altLang="he-IL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head = 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endParaRPr lang="en-US" altLang="he-IL" sz="2200" dirty="0">
              <a:latin typeface="+mj-lt"/>
            </a:endParaRPr>
          </a:p>
        </p:txBody>
      </p:sp>
      <p:grpSp>
        <p:nvGrpSpPr>
          <p:cNvPr id="23" name="Group 17">
            <a:extLst>
              <a:ext uri="{FF2B5EF4-FFF2-40B4-BE49-F238E27FC236}">
                <a16:creationId xmlns:a16="http://schemas.microsoft.com/office/drawing/2014/main" id="{920BBD19-AE4A-BC97-55A2-175F73D1E120}"/>
              </a:ext>
            </a:extLst>
          </p:cNvPr>
          <p:cNvGrpSpPr>
            <a:grpSpLocks/>
          </p:cNvGrpSpPr>
          <p:nvPr/>
        </p:nvGrpSpPr>
        <p:grpSpPr bwMode="auto">
          <a:xfrm>
            <a:off x="5520895" y="633250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86707DE-C747-E2D3-6423-D70DD17CF7F1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2F811FA-16A6-FF10-58BC-7B02BB500F1D}"/>
                </a:ext>
              </a:extLst>
            </p:cNvPr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5">
            <a:extLst>
              <a:ext uri="{FF2B5EF4-FFF2-40B4-BE49-F238E27FC236}">
                <a16:creationId xmlns:a16="http://schemas.microsoft.com/office/drawing/2014/main" id="{AE928BD1-7C53-6AFB-4C4C-5FDB7A547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031" y="4818621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91E48BD-3BBA-A440-1079-E54DF1F49058}"/>
              </a:ext>
            </a:extLst>
          </p:cNvPr>
          <p:cNvCxnSpPr>
            <a:cxnSpLocks/>
            <a:stCxn id="30" idx="2"/>
            <a:endCxn id="24" idx="0"/>
          </p:cNvCxnSpPr>
          <p:nvPr/>
        </p:nvCxnSpPr>
        <p:spPr>
          <a:xfrm flipH="1">
            <a:off x="6200504" y="5489198"/>
            <a:ext cx="2173353" cy="843303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>
            <a:extLst>
              <a:ext uri="{FF2B5EF4-FFF2-40B4-BE49-F238E27FC236}">
                <a16:creationId xmlns:a16="http://schemas.microsoft.com/office/drawing/2014/main" id="{18BB402B-89BF-08BF-E5AB-DB505770C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776" y="4953588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8E72019-0650-C01A-DD1D-6BB1A32716AE}"/>
              </a:ext>
            </a:extLst>
          </p:cNvPr>
          <p:cNvCxnSpPr>
            <a:stCxn id="29" idx="2"/>
          </p:cNvCxnSpPr>
          <p:nvPr/>
        </p:nvCxnSpPr>
        <p:spPr>
          <a:xfrm>
            <a:off x="6107112" y="5354231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5">
            <a:extLst>
              <a:ext uri="{FF2B5EF4-FFF2-40B4-BE49-F238E27FC236}">
                <a16:creationId xmlns:a16="http://schemas.microsoft.com/office/drawing/2014/main" id="{F937CDC9-F612-4EB5-8278-6F245AE75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4874" y="4818621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E8E1D610-E85A-2E8B-E0E9-2DC0D8350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001" y="4818621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</p:spTree>
    <p:extLst>
      <p:ext uri="{BB962C8B-B14F-4D97-AF65-F5344CB8AC3E}">
        <p14:creationId xmlns:p14="http://schemas.microsoft.com/office/powerpoint/2010/main" val="29444843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26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tail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NULL;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list-&gt;tail-&gt;next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list was empty,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handle it separately: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(list-&gt;size==0) 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to update list-&gt;size++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7821296" y="630618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8502701" y="6299751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4" idx="0"/>
          </p:cNvCxnSpPr>
          <p:nvPr/>
        </p:nvCxnSpPr>
        <p:spPr>
          <a:xfrm>
            <a:off x="7246335" y="5820316"/>
            <a:ext cx="1254570" cy="4858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30" idx="2"/>
            <a:endCxn id="24" idx="0"/>
          </p:cNvCxnSpPr>
          <p:nvPr/>
        </p:nvCxnSpPr>
        <p:spPr>
          <a:xfrm flipH="1">
            <a:off x="8500905" y="4903684"/>
            <a:ext cx="386750" cy="140250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5715093" y="2916016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27817867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remove from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list-&gt;head-&gt;next;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to release 5.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list becomes empty, we need to update tail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911943" y="2259002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848183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remove from tail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cur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 (cur-&gt;next != list-&gt;tail) // check pointers are equal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cur = cur-&gt;next;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// cur is the node before last – DO THE UPDATES</a:t>
            </a:r>
          </a:p>
          <a:p>
            <a:pPr marL="0" indent="0"/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>
                  <a:solidFill>
                    <a:schemeClr val="tx1"/>
                  </a:solidFill>
                </a:rPr>
                <a:t>   2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/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6559995" y="1581612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chemeClr val="tx1"/>
                </a:solidFill>
              </a:rPr>
              <a:t>Implement it</a:t>
            </a: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568376" y="2651142"/>
            <a:ext cx="2129715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chemeClr val="tx1"/>
                </a:solidFill>
              </a:rPr>
              <a:t>What is the running time?</a:t>
            </a:r>
          </a:p>
        </p:txBody>
      </p:sp>
      <p:cxnSp>
        <p:nvCxnSpPr>
          <p:cNvPr id="26" name="Straight Arrow Connector 25"/>
          <p:cNvCxnSpPr>
            <a:stCxn id="30" idx="1"/>
            <a:endCxn id="8" idx="0"/>
          </p:cNvCxnSpPr>
          <p:nvPr/>
        </p:nvCxnSpPr>
        <p:spPr>
          <a:xfrm flipH="1">
            <a:off x="4354513" y="4635879"/>
            <a:ext cx="4087061" cy="95853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354512" y="5603146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5137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0E17B-578C-F570-274F-2AA5AC0EE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7966-58E7-7D00-D60B-C2AA752B11F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Lab Exam –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March 13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739BD-0D1D-5104-84A9-62EC2A75F1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Lab exam will be on Friday, March 13, during your regular tutorial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come to CSIL during your section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Duration: 50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The format is similar to what you get for the assignments: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get a pdf with instructions, and a bunch of .c/.h files.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implement the required functions in the file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submit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 to </a:t>
            </a:r>
            <a:r>
              <a:rPr lang="en-US" altLang="he-IL" sz="2200" dirty="0" err="1"/>
              <a:t>coursys</a:t>
            </a:r>
            <a:r>
              <a:rPr lang="en-US" altLang="he-IL" sz="2200" dirty="0"/>
              <a:t>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Open books/internet. </a:t>
            </a: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use of AI tools (chatGPT and similar)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Includes all material learned until Feb 28 (lectures, labs, assignents)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exams, see </a:t>
            </a:r>
            <a:r>
              <a:rPr lang="de-DE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https://www.cs.sfu.ca/~ishinkar/teaching/spring26/cmpt125/exams.html</a:t>
            </a:r>
            <a:endParaRPr lang="de-DE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0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3328B-4B93-01C5-28F2-0406A20C5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3E1EB263-D173-A176-40E0-1D1F54D87D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remove from to head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5CC4308C-4DFF-F71D-62FD-588C444415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list had only one element: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head = tail point to 5			</a:t>
            </a:r>
            <a:r>
              <a:rPr lang="en-US" altLang="he-IL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head and tail become NULL </a:t>
            </a:r>
            <a:endParaRPr lang="en-US" altLang="he-IL" sz="2200" dirty="0">
              <a:latin typeface="+mj-lt"/>
            </a:endParaRPr>
          </a:p>
        </p:txBody>
      </p:sp>
      <p:grpSp>
        <p:nvGrpSpPr>
          <p:cNvPr id="23" name="Group 17">
            <a:extLst>
              <a:ext uri="{FF2B5EF4-FFF2-40B4-BE49-F238E27FC236}">
                <a16:creationId xmlns:a16="http://schemas.microsoft.com/office/drawing/2014/main" id="{297BB27C-5BAD-4A8D-0652-7C6852C63A58}"/>
              </a:ext>
            </a:extLst>
          </p:cNvPr>
          <p:cNvGrpSpPr>
            <a:grpSpLocks/>
          </p:cNvGrpSpPr>
          <p:nvPr/>
        </p:nvGrpSpPr>
        <p:grpSpPr bwMode="auto">
          <a:xfrm>
            <a:off x="1295625" y="5913437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10C1F9F-1ED3-A835-9FF6-37516DAF4F4A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E6CAD55-FF30-FB73-C582-43E1D9A27D5C}"/>
                </a:ext>
              </a:extLst>
            </p:cNvPr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5">
            <a:extLst>
              <a:ext uri="{FF2B5EF4-FFF2-40B4-BE49-F238E27FC236}">
                <a16:creationId xmlns:a16="http://schemas.microsoft.com/office/drawing/2014/main" id="{F6631481-EDDA-7DE4-E6CC-645143F5D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5761" y="439955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29887D4-AACA-A2BD-52C8-F226AF5206BF}"/>
              </a:ext>
            </a:extLst>
          </p:cNvPr>
          <p:cNvCxnSpPr>
            <a:cxnSpLocks/>
            <a:stCxn id="30" idx="2"/>
            <a:endCxn id="24" idx="0"/>
          </p:cNvCxnSpPr>
          <p:nvPr/>
        </p:nvCxnSpPr>
        <p:spPr>
          <a:xfrm flipH="1">
            <a:off x="1975234" y="5070134"/>
            <a:ext cx="2173353" cy="843303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>
            <a:extLst>
              <a:ext uri="{FF2B5EF4-FFF2-40B4-BE49-F238E27FC236}">
                <a16:creationId xmlns:a16="http://schemas.microsoft.com/office/drawing/2014/main" id="{BA964319-8A08-BFFE-DB3D-88E8ED3E8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506" y="453452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DA3645F-70CD-AC78-B367-793FE2DA9E9B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1881842" y="4935167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5">
            <a:extLst>
              <a:ext uri="{FF2B5EF4-FFF2-40B4-BE49-F238E27FC236}">
                <a16:creationId xmlns:a16="http://schemas.microsoft.com/office/drawing/2014/main" id="{650CA701-1A08-BC02-345A-8872BE010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785" y="477043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AE681FDB-6100-F424-5911-CF63F4B94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5912" y="477043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</p:spTree>
    <p:extLst>
      <p:ext uri="{BB962C8B-B14F-4D97-AF65-F5344CB8AC3E}">
        <p14:creationId xmlns:p14="http://schemas.microsoft.com/office/powerpoint/2010/main" val="21240074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26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/>
              <a:t>More operations can we perform on </a:t>
            </a:r>
            <a:r>
              <a:rPr lang="en-US" sz="2200" dirty="0" err="1"/>
              <a:t>LinkedList</a:t>
            </a:r>
            <a:r>
              <a:rPr lang="en-US" sz="2200" dirty="0"/>
              <a:t>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end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Insert an element after a specific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a given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Find element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Return element in a specified index</a:t>
            </a:r>
          </a:p>
        </p:txBody>
      </p:sp>
    </p:spTree>
    <p:extLst>
      <p:ext uri="{BB962C8B-B14F-4D97-AF65-F5344CB8AC3E}">
        <p14:creationId xmlns:p14="http://schemas.microsoft.com/office/powerpoint/2010/main" val="3591404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Doubly Linked List</a:t>
            </a:r>
          </a:p>
        </p:txBody>
      </p:sp>
    </p:spTree>
    <p:extLst>
      <p:ext uri="{BB962C8B-B14F-4D97-AF65-F5344CB8AC3E}">
        <p14:creationId xmlns:p14="http://schemas.microsoft.com/office/powerpoint/2010/main" val="12778417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Doubly 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Double Linked List</a:t>
            </a:r>
            <a:r>
              <a:rPr lang="en-US" altLang="he-IL" sz="2200" dirty="0"/>
              <a:t> - similar to linked list.</a:t>
            </a:r>
            <a:br>
              <a:rPr lang="en-US" altLang="he-IL" sz="2200" dirty="0"/>
            </a:br>
            <a:r>
              <a:rPr lang="en-US" altLang="he-IL" sz="2200" dirty="0"/>
              <a:t>Each element is linked to the next element and to the previous element.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Can traverse the list forward and backward!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next;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6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Homework: Implement this!</a:t>
            </a:r>
          </a:p>
        </p:txBody>
      </p: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9290" y="3777741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874014" y="3797672"/>
            <a:ext cx="1360581" cy="451802"/>
            <a:chOff x="1770439" y="4035985"/>
            <a:chExt cx="1360581" cy="451802"/>
          </a:xfrm>
        </p:grpSpPr>
        <p:grpSp>
          <p:nvGrpSpPr>
            <p:cNvPr id="15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16" name="Rectangle 15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Straight Connector 23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1864713" y="3797672"/>
            <a:ext cx="424771" cy="4518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577128" y="355123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8720150" y="402257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351971" y="3796669"/>
            <a:ext cx="1360581" cy="451802"/>
            <a:chOff x="1770439" y="4035985"/>
            <a:chExt cx="1360581" cy="451802"/>
          </a:xfrm>
        </p:grpSpPr>
        <p:grpSp>
          <p:nvGrpSpPr>
            <p:cNvPr id="31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33" name="Rectangle 32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44" idx="0"/>
          </p:cNvCxnSpPr>
          <p:nvPr/>
        </p:nvCxnSpPr>
        <p:spPr>
          <a:xfrm>
            <a:off x="5446587" y="4086847"/>
            <a:ext cx="1774273" cy="146115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6540569" y="5548004"/>
            <a:ext cx="1360581" cy="451802"/>
            <a:chOff x="1770439" y="4035985"/>
            <a:chExt cx="1360581" cy="451802"/>
          </a:xfrm>
        </p:grpSpPr>
        <p:grpSp>
          <p:nvGrpSpPr>
            <p:cNvPr id="42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44" name="Rectangle 43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/>
          <p:nvPr/>
        </p:nvCxnSpPr>
        <p:spPr>
          <a:xfrm flipH="1">
            <a:off x="7448242" y="5545586"/>
            <a:ext cx="465607" cy="4542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29" idx="2"/>
            <a:endCxn id="44" idx="0"/>
          </p:cNvCxnSpPr>
          <p:nvPr/>
        </p:nvCxnSpPr>
        <p:spPr>
          <a:xfrm flipH="1">
            <a:off x="7220860" y="4558180"/>
            <a:ext cx="1945371" cy="98982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05479" y="391587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3238887" y="4115406"/>
            <a:ext cx="1298274" cy="4177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33" idx="2"/>
          </p:cNvCxnSpPr>
          <p:nvPr/>
        </p:nvCxnSpPr>
        <p:spPr>
          <a:xfrm flipH="1" flipV="1">
            <a:off x="5032262" y="4248471"/>
            <a:ext cx="1672794" cy="158109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9731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Doubly 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next;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000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9290" y="3777741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874014" y="3797672"/>
            <a:ext cx="1360581" cy="451802"/>
            <a:chOff x="1770439" y="4035985"/>
            <a:chExt cx="1360581" cy="451802"/>
          </a:xfrm>
        </p:grpSpPr>
        <p:grpSp>
          <p:nvGrpSpPr>
            <p:cNvPr id="15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16" name="Rectangle 15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Straight Connector 23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1864713" y="3797672"/>
            <a:ext cx="424771" cy="4518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577128" y="355123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8720150" y="402257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351971" y="3796669"/>
            <a:ext cx="1360581" cy="451802"/>
            <a:chOff x="1770439" y="4035985"/>
            <a:chExt cx="1360581" cy="451802"/>
          </a:xfrm>
        </p:grpSpPr>
        <p:grpSp>
          <p:nvGrpSpPr>
            <p:cNvPr id="31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33" name="Rectangle 32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/>
          <p:nvPr/>
        </p:nvCxnSpPr>
        <p:spPr>
          <a:xfrm>
            <a:off x="5446587" y="4086847"/>
            <a:ext cx="1544455" cy="145873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6540569" y="5548004"/>
            <a:ext cx="1360581" cy="451802"/>
            <a:chOff x="1770439" y="4035985"/>
            <a:chExt cx="1360581" cy="451802"/>
          </a:xfrm>
        </p:grpSpPr>
        <p:grpSp>
          <p:nvGrpSpPr>
            <p:cNvPr id="42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44" name="Rectangle 43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/>
          <p:nvPr/>
        </p:nvCxnSpPr>
        <p:spPr>
          <a:xfrm flipH="1">
            <a:off x="7448242" y="5545586"/>
            <a:ext cx="465607" cy="4542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29" idx="2"/>
          </p:cNvCxnSpPr>
          <p:nvPr/>
        </p:nvCxnSpPr>
        <p:spPr>
          <a:xfrm flipH="1">
            <a:off x="6991042" y="4558180"/>
            <a:ext cx="2175189" cy="98740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05479" y="391587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3238887" y="4115406"/>
            <a:ext cx="1298274" cy="4177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 flipV="1">
            <a:off x="4802444" y="4248471"/>
            <a:ext cx="1902612" cy="158109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8974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Doubly 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/>
              <a:t>More operations can we perform on </a:t>
            </a:r>
            <a:r>
              <a:rPr lang="en-US" sz="2200" dirty="0" err="1"/>
              <a:t>LinkedList</a:t>
            </a:r>
            <a:r>
              <a:rPr lang="en-US" sz="2200" dirty="0"/>
              <a:t>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end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from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from the tail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Insert an element after a specific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a given node</a:t>
            </a:r>
          </a:p>
        </p:txBody>
      </p:sp>
    </p:spTree>
    <p:extLst>
      <p:ext uri="{BB962C8B-B14F-4D97-AF65-F5344CB8AC3E}">
        <p14:creationId xmlns:p14="http://schemas.microsoft.com/office/powerpoint/2010/main" val="1208105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Back to Stack</a:t>
            </a:r>
          </a:p>
        </p:txBody>
      </p:sp>
    </p:spTree>
    <p:extLst>
      <p:ext uri="{BB962C8B-B14F-4D97-AF65-F5344CB8AC3E}">
        <p14:creationId xmlns:p14="http://schemas.microsoft.com/office/powerpoint/2010/main" val="970939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Implement Stack so that each operation takes O(1) time.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Remember: the implementation using arrays required resizing, which took linear time (in some push operations)</a:t>
            </a:r>
          </a:p>
        </p:txBody>
      </p:sp>
    </p:spTree>
    <p:extLst>
      <p:ext uri="{BB962C8B-B14F-4D97-AF65-F5344CB8AC3E}">
        <p14:creationId xmlns:p14="http://schemas.microsoft.com/office/powerpoint/2010/main" val="7271451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linked list: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Stack: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 linked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Push(item)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item to the head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Pop()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an item from the head of the list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678112" y="5532437"/>
            <a:ext cx="5181600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What is the running time of each operation?</a:t>
            </a:r>
          </a:p>
        </p:txBody>
      </p:sp>
    </p:spTree>
    <p:extLst>
      <p:ext uri="{BB962C8B-B14F-4D97-AF65-F5344CB8AC3E}">
        <p14:creationId xmlns:p14="http://schemas.microsoft.com/office/powerpoint/2010/main" val="11319947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Back to Queue</a:t>
            </a:r>
          </a:p>
        </p:txBody>
      </p:sp>
    </p:spTree>
    <p:extLst>
      <p:ext uri="{BB962C8B-B14F-4D97-AF65-F5344CB8AC3E}">
        <p14:creationId xmlns:p14="http://schemas.microsoft.com/office/powerpoint/2010/main" val="2968826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Linked List</a:t>
            </a:r>
          </a:p>
        </p:txBody>
      </p:sp>
    </p:spTree>
    <p:extLst>
      <p:ext uri="{BB962C8B-B14F-4D97-AF65-F5344CB8AC3E}">
        <p14:creationId xmlns:p14="http://schemas.microsoft.com/office/powerpoint/2010/main" val="3098086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Implement Queue so that each operation takes O(1) time.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Remember: the implementation using arrays required resizing, which took linear time (in some </a:t>
            </a: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operations)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7137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linked list: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Queue: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 linked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Enqueue</a:t>
            </a:r>
            <a:r>
              <a:rPr lang="en-US" altLang="he-IL" sz="2200" dirty="0"/>
              <a:t>(item)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item to the head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Dequeue</a:t>
            </a:r>
            <a:r>
              <a:rPr lang="en-US" altLang="he-IL" sz="2200" dirty="0"/>
              <a:t>()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an item from the tail of the list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678112" y="5380038"/>
            <a:ext cx="5181600" cy="7620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What is the running time of each operation?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78312" y="3310162"/>
            <a:ext cx="914399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TAIL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H="1">
            <a:off x="4278312" y="3727366"/>
            <a:ext cx="609600" cy="4572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 flipV="1">
            <a:off x="4278312" y="3727366"/>
            <a:ext cx="609600" cy="34971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64112" y="4212508"/>
            <a:ext cx="914399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HEAD</a:t>
            </a:r>
          </a:p>
        </p:txBody>
      </p:sp>
      <p:cxnSp>
        <p:nvCxnSpPr>
          <p:cNvPr id="16" name="Straight Connector 15"/>
          <p:cNvCxnSpPr/>
          <p:nvPr/>
        </p:nvCxnSpPr>
        <p:spPr bwMode="auto">
          <a:xfrm flipH="1">
            <a:off x="4964112" y="4601770"/>
            <a:ext cx="609600" cy="4572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flipH="1" flipV="1">
            <a:off x="4964112" y="4601770"/>
            <a:ext cx="609600" cy="34971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622255" y="3646301"/>
            <a:ext cx="914400" cy="55042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O(1)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6945312" y="4508550"/>
            <a:ext cx="1981200" cy="55042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O(size of queue) !!!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6812755" y="4527516"/>
            <a:ext cx="914400" cy="55042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O(1)</a:t>
            </a:r>
          </a:p>
        </p:txBody>
      </p:sp>
    </p:spTree>
    <p:extLst>
      <p:ext uri="{BB962C8B-B14F-4D97-AF65-F5344CB8AC3E}">
        <p14:creationId xmlns:p14="http://schemas.microsoft.com/office/powerpoint/2010/main" val="10194278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5" grpId="0"/>
      <p:bldP spid="18" grpId="0" animBg="1"/>
      <p:bldP spid="19" grpId="0" animBg="1"/>
      <p:bldP spid="19" grpId="1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A comment on recursion</a:t>
            </a:r>
          </a:p>
        </p:txBody>
      </p:sp>
    </p:spTree>
    <p:extLst>
      <p:ext uri="{BB962C8B-B14F-4D97-AF65-F5344CB8AC3E}">
        <p14:creationId xmlns:p14="http://schemas.microsoft.com/office/powerpoint/2010/main" val="832301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How is recursion really implemented inside?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What happens when we make a recursive call?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Wrong answer: my laptop delegates the subtask to  other laptops.</a:t>
            </a:r>
            <a:br>
              <a:rPr lang="en-US" altLang="he-IL" sz="2000" dirty="0"/>
            </a:b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Correct answer: the subtask is added on execution stack: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The order in which the functions are called,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Where to return after the function ends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All the local variables of the function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In particular, any recursive function can be implemented</a:t>
            </a:r>
            <a:br>
              <a:rPr lang="en-US" altLang="he-IL" sz="2000" dirty="0"/>
            </a:br>
            <a:r>
              <a:rPr lang="en-US" altLang="he-IL" sz="2000" i="1" u="sng" dirty="0"/>
              <a:t>non-recursively</a:t>
            </a:r>
            <a:r>
              <a:rPr lang="en-US" altLang="he-IL" sz="2000" dirty="0"/>
              <a:t> using stack.</a:t>
            </a:r>
          </a:p>
        </p:txBody>
      </p:sp>
    </p:spTree>
    <p:extLst>
      <p:ext uri="{BB962C8B-B14F-4D97-AF65-F5344CB8AC3E}">
        <p14:creationId xmlns:p14="http://schemas.microsoft.com/office/powerpoint/2010/main" val="585735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640" cy="5240520"/>
          </a:xfrm>
        </p:spPr>
        <p:txBody>
          <a:bodyPr/>
          <a:lstStyle/>
          <a:p>
            <a:pPr marL="342900" indent="-342900">
              <a:buSzPct val="45000"/>
              <a:buFont typeface="Wingdings" panose="05000000000000000000" pitchFamily="2" charset="2"/>
              <a:buChar char="q"/>
            </a:pP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bar (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size) {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size+1;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foo (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n) {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ret = 3;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bar(4);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bar(8);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ret;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   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main() {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foo(5);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0;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CA" sz="22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0000" y="570600"/>
            <a:ext cx="8635756" cy="1250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de-DE" sz="4400" b="0" i="0" u="none" strike="noStrike">
                <a:ln>
                  <a:noFill/>
                </a:ln>
                <a:latin typeface="Albany" pitchFamily="18"/>
                <a:cs typeface="Tahoma" pitchFamily="2"/>
              </a:defRPr>
            </a:lvl1pPr>
          </a:lstStyle>
          <a:p>
            <a:pPr algn="l"/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Execution stack and scope of variables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446872" y="5813147"/>
            <a:ext cx="3176336" cy="13764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--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variables:…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0x128fbad</a:t>
            </a:r>
          </a:p>
        </p:txBody>
      </p:sp>
      <p:sp>
        <p:nvSpPr>
          <p:cNvPr id="7" name="Rectangle 6"/>
          <p:cNvSpPr/>
          <p:nvPr/>
        </p:nvSpPr>
        <p:spPr>
          <a:xfrm>
            <a:off x="4446872" y="434099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= 5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 5; ret =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0x9378ad</a:t>
            </a:r>
          </a:p>
        </p:txBody>
      </p:sp>
      <p:sp>
        <p:nvSpPr>
          <p:cNvPr id="8" name="Rectangle 7"/>
          <p:cNvSpPr/>
          <p:nvPr/>
        </p:nvSpPr>
        <p:spPr>
          <a:xfrm>
            <a:off x="4446872" y="2890873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4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46872" y="290822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8;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…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46867" y="434099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= 5;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 5; ret </a:t>
            </a:r>
            <a:r>
              <a:rPr lang="en-CA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0x9378ad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446872" y="289543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4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=5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446867" y="2904127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8;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9;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36" name="Right Arrow 35"/>
          <p:cNvSpPr/>
          <p:nvPr/>
        </p:nvSpPr>
        <p:spPr>
          <a:xfrm flipH="1">
            <a:off x="3214838" y="6015790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 flipH="1">
            <a:off x="3214837" y="6314173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 flipH="1">
            <a:off x="3214836" y="3664782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/>
          <p:cNvSpPr/>
          <p:nvPr/>
        </p:nvSpPr>
        <p:spPr>
          <a:xfrm flipH="1">
            <a:off x="3214836" y="4001410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 flipH="1">
            <a:off x="3214835" y="4320179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flipH="1">
            <a:off x="3214834" y="2007416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flipH="1">
            <a:off x="3214833" y="2334419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flipH="1">
            <a:off x="3214832" y="2649926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 flipH="1">
            <a:off x="3214831" y="4676057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 flipH="1">
            <a:off x="3214830" y="5010461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flipH="1">
            <a:off x="3214829" y="6658300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7" grpId="2" animBg="1"/>
      <p:bldP spid="37" grpId="3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7" grpId="0" animBg="1"/>
      <p:bldP spid="4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1800" dirty="0"/>
              <a:t>Rules of </a:t>
            </a:r>
            <a:r>
              <a:rPr lang="en-US" altLang="he-IL" sz="1800"/>
              <a:t>thumb for </a:t>
            </a:r>
            <a:r>
              <a:rPr lang="en-US" altLang="he-IL" sz="1800" dirty="0"/>
              <a:t>writing recursion: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Base case</a:t>
            </a:r>
            <a:r>
              <a:rPr lang="en-US" altLang="he-IL" sz="1800" dirty="0"/>
              <a:t>: if the problem minimal/not decomposable, solve the problem directly. Checking it should be (typically) the first line of the function.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Examples</a:t>
            </a:r>
            <a:r>
              <a:rPr lang="en-US" altLang="he-IL" sz="1800" dirty="0"/>
              <a:t>:</a:t>
            </a:r>
            <a:br>
              <a:rPr lang="en-US" altLang="he-IL" sz="1800" dirty="0"/>
            </a:br>
            <a:r>
              <a:rPr lang="en-US" altLang="he-IL" sz="1800" dirty="0"/>
              <a:t>	</a:t>
            </a:r>
            <a:r>
              <a:rPr lang="en-US" altLang="he-IL" sz="1800" i="1" dirty="0"/>
              <a:t>empty array / n=0 / index out of bounds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Induction case</a:t>
            </a:r>
            <a:r>
              <a:rPr lang="en-US" altLang="he-IL" sz="1800" dirty="0"/>
              <a:t>: decompose the problem into one or more similar, STRICTLY smaller sub-problems.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Examples</a:t>
            </a:r>
            <a:r>
              <a:rPr lang="en-US" altLang="he-IL" sz="1800" dirty="0"/>
              <a:t>:</a:t>
            </a:r>
            <a:br>
              <a:rPr lang="en-US" altLang="he-IL" sz="1800" dirty="0"/>
            </a:br>
            <a:r>
              <a:rPr lang="en-US" altLang="he-IL" sz="1800" dirty="0"/>
              <a:t>	apply induction on first half of the array, then on the second half of the array</a:t>
            </a:r>
            <a:br>
              <a:rPr lang="en-US" altLang="he-IL" sz="1800" dirty="0"/>
            </a:br>
            <a:r>
              <a:rPr lang="en-US" altLang="he-IL" sz="1800" dirty="0"/>
              <a:t>	apply induction on n-1…</a:t>
            </a:r>
            <a:endParaRPr lang="en-US" altLang="he-IL" sz="1800" i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b="1" u="sng" dirty="0">
                <a:solidFill>
                  <a:srgbClr val="FF0000"/>
                </a:solidFill>
              </a:rPr>
              <a:t>BAD IDEAS</a:t>
            </a:r>
            <a:r>
              <a:rPr lang="en-US" altLang="he-IL" sz="1800" dirty="0"/>
              <a:t>: do not use static/global variables in recursion.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These are bad practice, and very hard to follow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Often fails if the function is invoked several times.</a:t>
            </a:r>
          </a:p>
          <a:p>
            <a:pPr marL="457200" lvl="1" indent="0"/>
            <a:r>
              <a:rPr lang="en-US" altLang="he-IL" sz="1800" dirty="0"/>
              <a:t>While we are on the subject</a:t>
            </a:r>
          </a:p>
        </p:txBody>
      </p:sp>
    </p:spTree>
    <p:extLst>
      <p:ext uri="{BB962C8B-B14F-4D97-AF65-F5344CB8AC3E}">
        <p14:creationId xmlns:p14="http://schemas.microsoft.com/office/powerpoint/2010/main" val="37537740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E3BBDF-627C-95A9-DC84-FD49AEB70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256" y="3486404"/>
            <a:ext cx="4315427" cy="2934109"/>
          </a:xfrm>
          <a:prstGeom prst="rect">
            <a:avLst/>
          </a:prstGeom>
        </p:spPr>
      </p:pic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While we are on the subject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lvl="1" indent="0"/>
            <a:r>
              <a:rPr lang="en-US" altLang="he-IL" sz="1800" dirty="0"/>
              <a:t>Do not use </a:t>
            </a:r>
            <a:r>
              <a:rPr lang="en-US" altLang="he-IL" sz="1800" b="1" dirty="0"/>
              <a:t>global</a:t>
            </a:r>
            <a:r>
              <a:rPr lang="en-US" altLang="he-IL" sz="1800" dirty="0"/>
              <a:t> variables.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Only exceptions</a:t>
            </a:r>
            <a:r>
              <a:rPr lang="en-US" altLang="he-IL" sz="1800" dirty="0"/>
              <a:t>: global constants </a:t>
            </a:r>
          </a:p>
          <a:p>
            <a:pPr marL="457200" lvl="1" indent="0"/>
            <a:r>
              <a:rPr lang="en-US" altLang="he-IL" sz="1800" dirty="0"/>
              <a:t>Do not use </a:t>
            </a:r>
            <a:r>
              <a:rPr lang="en-US" altLang="he-IL" sz="1800" b="1" dirty="0"/>
              <a:t>static</a:t>
            </a:r>
            <a:r>
              <a:rPr lang="en-US" altLang="he-IL" sz="1800" dirty="0"/>
              <a:t> variables.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Only exceptions</a:t>
            </a:r>
            <a:r>
              <a:rPr lang="en-US" altLang="he-IL" sz="1800" dirty="0"/>
              <a:t>: when we need a shared state for objects/functions</a:t>
            </a:r>
            <a:br>
              <a:rPr lang="en-US" altLang="he-IL" sz="1800" dirty="0"/>
            </a:br>
            <a:endParaRPr lang="en-US" altLang="he-IL" sz="1800" dirty="0"/>
          </a:p>
          <a:p>
            <a:pPr marL="457200" lvl="1" indent="0"/>
            <a:r>
              <a:rPr lang="en-US" altLang="he-IL" sz="1800" dirty="0"/>
              <a:t>In particular, do not use </a:t>
            </a:r>
            <a:r>
              <a:rPr lang="en-US" altLang="he-IL" sz="1800" dirty="0" err="1"/>
              <a:t>strtok</a:t>
            </a:r>
            <a:r>
              <a:rPr lang="en-US" altLang="he-IL" sz="1800" dirty="0"/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Ever!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 err="1"/>
              <a:t>strtok</a:t>
            </a:r>
            <a:r>
              <a:rPr lang="en-US" altLang="he-IL" sz="1800" dirty="0"/>
              <a:t>() uses static variable inside.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Why is the first call </a:t>
            </a:r>
            <a:r>
              <a:rPr lang="en-US" altLang="he-IL" sz="1800" i="1" dirty="0" err="1"/>
              <a:t>strtok</a:t>
            </a:r>
            <a:r>
              <a:rPr lang="en-US" altLang="he-IL" sz="1800" i="1" dirty="0"/>
              <a:t>(</a:t>
            </a:r>
            <a:r>
              <a:rPr lang="en-US" altLang="he-IL" sz="1800" i="1" dirty="0" err="1"/>
              <a:t>str</a:t>
            </a:r>
            <a:r>
              <a:rPr lang="en-US" altLang="he-IL" sz="1800" i="1" dirty="0"/>
              <a:t>, s)</a:t>
            </a:r>
            <a:br>
              <a:rPr lang="en-US" altLang="he-IL" sz="1800" dirty="0"/>
            </a:br>
            <a:r>
              <a:rPr lang="en-US" altLang="he-IL" sz="1800" dirty="0"/>
              <a:t>and then </a:t>
            </a:r>
            <a:r>
              <a:rPr lang="en-US" altLang="he-IL" sz="1800" i="1" dirty="0" err="1"/>
              <a:t>strtok</a:t>
            </a:r>
            <a:r>
              <a:rPr lang="en-US" altLang="he-IL" sz="1800" i="1" dirty="0"/>
              <a:t>(NULL, s)</a:t>
            </a:r>
            <a:r>
              <a:rPr lang="en-US" altLang="he-IL" sz="1800" dirty="0"/>
              <a:t>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Looks very suspicious.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It uses static variable to remember</a:t>
            </a:r>
            <a:br>
              <a:rPr lang="en-US" altLang="he-IL" sz="1800" dirty="0"/>
            </a:br>
            <a:r>
              <a:rPr lang="en-US" altLang="he-IL" sz="1800" dirty="0"/>
              <a:t>the previous call.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In general, only use library functions you can write yourself.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541" y="3549573"/>
            <a:ext cx="3940168" cy="15074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1233">
            <a:off x="4472069" y="2239629"/>
            <a:ext cx="4941911" cy="53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052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100" dirty="0"/>
              <a:t>Any recursive function can be implemented </a:t>
            </a:r>
            <a:r>
              <a:rPr lang="en-US" altLang="he-IL" sz="2100" i="1" u="sng" dirty="0"/>
              <a:t>non-recursively</a:t>
            </a:r>
            <a:r>
              <a:rPr lang="en-US" altLang="he-IL" sz="2100" dirty="0"/>
              <a:t> using stack.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0" indent="0"/>
            <a:r>
              <a:rPr lang="en-US" altLang="he-IL" sz="2200" u="sng" dirty="0"/>
              <a:t>Example:</a:t>
            </a:r>
          </a:p>
          <a:p>
            <a:pPr marL="0" indent="0"/>
            <a:r>
              <a:rPr lang="en-US" altLang="he-IL" sz="2200" dirty="0"/>
              <a:t>Quick sort( A[0… N-1] 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err="1"/>
              <a:t>pivot_ind</a:t>
            </a:r>
            <a:r>
              <a:rPr lang="en-US" altLang="en-US" sz="2200" dirty="0"/>
              <a:t> = rearrange(A, N)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200" dirty="0"/>
              <a:t>Quick sort( A[0…pivot_ind-1] 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200" dirty="0"/>
              <a:t>Quick sort( A[pivot_ind+1… N-1))</a:t>
            </a:r>
            <a:endParaRPr lang="en-US" altLang="en-US" sz="2200" dirty="0"/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Implement this without using recursion.</a:t>
            </a:r>
          </a:p>
        </p:txBody>
      </p:sp>
    </p:spTree>
    <p:extLst>
      <p:ext uri="{BB962C8B-B14F-4D97-AF65-F5344CB8AC3E}">
        <p14:creationId xmlns:p14="http://schemas.microsoft.com/office/powerpoint/2010/main" val="2735914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 without using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51037"/>
            <a:ext cx="8855075" cy="4808538"/>
          </a:xfrm>
          <a:ln/>
        </p:spPr>
        <p:txBody>
          <a:bodyPr tIns="14040"/>
          <a:lstStyle/>
          <a:p>
            <a:pPr marL="0" indent="0">
              <a:lnSpc>
                <a:spcPct val="100000"/>
              </a:lnSpc>
              <a:spcAft>
                <a:spcPts val="400"/>
              </a:spcAft>
            </a:pP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Quick sort( A[0… N-1] ) 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s will contain the start/end of subarrays that we need to be sorted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you can think of s as “TODO list”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create_stack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</a:t>
            </a:r>
            <a:r>
              <a:rPr lang="en-US" altLang="en-US" sz="2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stack of pairs of indices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(pair){0 , N-1}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(s is not empty) 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j) =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stack_pop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if (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&lt;j)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pivot_ind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rearrange( A[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…j]); // 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(pair){pivot_ind+1 , j}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</a:t>
            </a:r>
            <a:r>
              <a:rPr lang="en-US" alt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pivot_ind-1}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274637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80C6C24-02A1-496A-B601-4D4FDA500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5112" y="3551237"/>
            <a:ext cx="4572000" cy="12573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Homework: run this algorithm on</a:t>
            </a:r>
            <a:br>
              <a:rPr lang="en-US" altLang="en-US" b="1" dirty="0">
                <a:solidFill>
                  <a:srgbClr val="002060"/>
                </a:solidFill>
              </a:rPr>
            </a:br>
            <a:r>
              <a:rPr lang="en-US" altLang="en-US" b="1" dirty="0">
                <a:solidFill>
                  <a:srgbClr val="002060"/>
                </a:solidFill>
              </a:rPr>
              <a:t>several examples of arrays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In each step follow the state of the array and the state of the stack</a:t>
            </a:r>
          </a:p>
        </p:txBody>
      </p:sp>
    </p:spTree>
    <p:extLst>
      <p:ext uri="{BB962C8B-B14F-4D97-AF65-F5344CB8AC3E}">
        <p14:creationId xmlns:p14="http://schemas.microsoft.com/office/powerpoint/2010/main" val="3098201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 without using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51037"/>
            <a:ext cx="8855075" cy="4808538"/>
          </a:xfrm>
          <a:ln/>
        </p:spPr>
        <p:txBody>
          <a:bodyPr tIns="14040"/>
          <a:lstStyle/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C878E0-A6A2-41BF-BC49-958B952C3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13" y="6012289"/>
            <a:ext cx="1881187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</a:t>
            </a:r>
            <a:br>
              <a:rPr lang="en-US" altLang="en-US" b="1" dirty="0">
                <a:solidFill>
                  <a:srgbClr val="002060"/>
                </a:solidFill>
              </a:rPr>
            </a:br>
            <a:r>
              <a:rPr lang="en-US" altLang="en-US" b="1">
                <a:solidFill>
                  <a:srgbClr val="002060"/>
                </a:solidFill>
              </a:rPr>
              <a:t>[5,1,7,2,3,4,8</a:t>
            </a:r>
            <a:r>
              <a:rPr lang="en-US" altLang="en-US" b="1" dirty="0">
                <a:solidFill>
                  <a:srgbClr val="002060"/>
                </a:solidFill>
              </a:rPr>
              <a:t>]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13596D12-3242-44C4-9493-BD37D3B55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788" y="5994109"/>
            <a:ext cx="1603125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00928AE-E65E-4EC3-ADFE-B440DEA6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439" y="5023353"/>
            <a:ext cx="16094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[3,1,4,2]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790A85A9-9654-4050-B14D-186E83194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200" y="3370859"/>
            <a:ext cx="2006602" cy="942378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5</a:t>
            </a:r>
            <a:r>
              <a:rPr lang="en-US" altLang="en-US" b="1" dirty="0">
                <a:solidFill>
                  <a:srgbClr val="002060"/>
                </a:solidFill>
              </a:rPr>
              <a:t>,1,7,2,3,4,8]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[3,1,4,2,</a:t>
            </a:r>
            <a:r>
              <a:rPr lang="en-US" altLang="en-US" b="1" dirty="0">
                <a:solidFill>
                  <a:srgbClr val="FF0000"/>
                </a:solidFill>
              </a:rPr>
              <a:t>5</a:t>
            </a:r>
            <a:r>
              <a:rPr lang="en-US" altLang="en-US" b="1" dirty="0">
                <a:solidFill>
                  <a:srgbClr val="002060"/>
                </a:solidFill>
              </a:rPr>
              <a:t>,7,8]</a:t>
            </a: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C3146F33-482E-4D49-A8E9-1B4E2BE8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5993683"/>
            <a:ext cx="13716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23190B0D-281F-4139-A8F5-969AB0BD5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059" y="4098728"/>
            <a:ext cx="13567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[2,1]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974D741C-38A2-4583-B378-1FCD83234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2513" y="2931643"/>
            <a:ext cx="1371600" cy="1014162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3</a:t>
            </a:r>
            <a:r>
              <a:rPr lang="en-US" altLang="en-US" b="1" dirty="0">
                <a:solidFill>
                  <a:srgbClr val="002060"/>
                </a:solidFill>
              </a:rPr>
              <a:t>,1,4,2]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[2,1,</a:t>
            </a:r>
            <a:r>
              <a:rPr lang="en-US" altLang="en-US" b="1" dirty="0">
                <a:solidFill>
                  <a:srgbClr val="FF0000"/>
                </a:solidFill>
              </a:rPr>
              <a:t>3</a:t>
            </a:r>
            <a:r>
              <a:rPr lang="en-US" altLang="en-US" b="1" dirty="0">
                <a:solidFill>
                  <a:srgbClr val="002060"/>
                </a:solidFill>
              </a:rPr>
              <a:t>,4]</a:t>
            </a: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24BE080C-33A0-4992-8317-BB10ED3D9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8459" y="4998590"/>
            <a:ext cx="13567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[4]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5878F45B-28D5-410C-A712-8949A256F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5993683"/>
            <a:ext cx="1232522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6ADFC038-E7C0-41E5-BD46-0B7F2B0B4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9459" y="4098728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[]</a:t>
            </a: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B67F12B0-CBF4-4872-98FC-CD52E7B21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4859" y="4998590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[4]</a:t>
            </a:r>
          </a:p>
        </p:txBody>
      </p:sp>
      <p:sp>
        <p:nvSpPr>
          <p:cNvPr id="30" name="Rectangle 5">
            <a:extLst>
              <a:ext uri="{FF2B5EF4-FFF2-40B4-BE49-F238E27FC236}">
                <a16:creationId xmlns:a16="http://schemas.microsoft.com/office/drawing/2014/main" id="{7D97F24F-D6A5-4051-9BE0-7CE5EC0FA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3237247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[1]</a:t>
            </a: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3A85AB2B-6A36-486C-A9CF-12A80E665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5112" y="2204131"/>
            <a:ext cx="1362328" cy="889661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2</a:t>
            </a:r>
            <a:r>
              <a:rPr lang="en-US" altLang="en-US" b="1" dirty="0">
                <a:solidFill>
                  <a:srgbClr val="002060"/>
                </a:solidFill>
              </a:rPr>
              <a:t>,1]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[1,</a:t>
            </a:r>
            <a:r>
              <a:rPr lang="en-US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765DC10C-2E0A-4751-9202-477489B6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5637" y="4999037"/>
            <a:ext cx="1418529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[]</a:t>
            </a: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592C4317-2970-4924-B87B-5652DFCDA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3281" y="3716139"/>
            <a:ext cx="1543528" cy="889318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7</a:t>
            </a:r>
            <a:r>
              <a:rPr lang="en-US" altLang="en-US" b="1" dirty="0">
                <a:solidFill>
                  <a:srgbClr val="002060"/>
                </a:solidFill>
              </a:rPr>
              <a:t>,8]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[</a:t>
            </a:r>
            <a:r>
              <a:rPr lang="en-US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7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,8]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765DC10C-2E0A-4751-9202-477489B6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307" y="5993682"/>
            <a:ext cx="1418529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[8]</a:t>
            </a:r>
          </a:p>
        </p:txBody>
      </p:sp>
    </p:spTree>
    <p:extLst>
      <p:ext uri="{BB962C8B-B14F-4D97-AF65-F5344CB8AC3E}">
        <p14:creationId xmlns:p14="http://schemas.microsoft.com/office/powerpoint/2010/main" val="10506331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2" grpId="1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Linked List</a:t>
            </a:r>
            <a:r>
              <a:rPr lang="en-US" altLang="he-IL" sz="2200" dirty="0"/>
              <a:t> is a collection of separate elements, where each element is linked to the one following it in the list.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Think of it as a chain of elements.</a:t>
            </a: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251336" y="403598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871595" y="5783899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8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964112" y="5992336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424295" y="5766435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-5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7103904" y="5783899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805740" y="405138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2982912" y="426188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551886" y="4277285"/>
            <a:ext cx="679609" cy="150661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365715" y="4016054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9353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 list has a head. This is just the pointer to the first element.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Each element is linked to the following one.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 last element points to NULL.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How would you implement this?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29645" y="376818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3118014" y="3410523"/>
            <a:ext cx="177367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Pointer to</a:t>
            </a:r>
            <a:br>
              <a:rPr lang="en-US" altLang="en-US" dirty="0"/>
            </a:br>
            <a:r>
              <a:rPr lang="en-US" altLang="en-US" dirty="0"/>
              <a:t>next element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454018" y="6294437"/>
            <a:ext cx="1352034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End of list</a:t>
            </a:r>
          </a:p>
        </p:txBody>
      </p:sp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4251336" y="403598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43" name="Rectangle 42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2</a:t>
              </a:r>
            </a:p>
          </p:txBody>
        </p:sp>
        <p:cxnSp>
          <p:nvCxnSpPr>
            <p:cNvPr id="44" name="Straight Connector 43"/>
            <p:cNvCxnSpPr>
              <a:stCxn id="43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10"/>
          <p:cNvGrpSpPr>
            <a:grpSpLocks/>
          </p:cNvGrpSpPr>
          <p:nvPr/>
        </p:nvGrpSpPr>
        <p:grpSpPr bwMode="auto">
          <a:xfrm>
            <a:off x="3871595" y="5783899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46" name="Rectangle 4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</a:t>
              </a:r>
            </a:p>
          </p:txBody>
        </p:sp>
        <p:cxnSp>
          <p:nvCxnSpPr>
            <p:cNvPr id="47" name="Straight Connector 46"/>
            <p:cNvCxnSpPr>
              <a:stCxn id="4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Straight Arrow Connector 47"/>
          <p:cNvCxnSpPr>
            <a:endCxn id="50" idx="1"/>
          </p:cNvCxnSpPr>
          <p:nvPr/>
        </p:nvCxnSpPr>
        <p:spPr>
          <a:xfrm flipV="1">
            <a:off x="4964112" y="5992336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17"/>
          <p:cNvGrpSpPr>
            <a:grpSpLocks/>
          </p:cNvGrpSpPr>
          <p:nvPr/>
        </p:nvGrpSpPr>
        <p:grpSpPr bwMode="auto">
          <a:xfrm>
            <a:off x="6424295" y="5766435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0" name="Rectangle 49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51" name="Straight Connector 50"/>
            <p:cNvCxnSpPr>
              <a:stCxn id="50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>
            <a:endCxn id="50" idx="2"/>
          </p:cNvCxnSpPr>
          <p:nvPr/>
        </p:nvCxnSpPr>
        <p:spPr>
          <a:xfrm flipH="1">
            <a:off x="7103904" y="5783899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"/>
          <p:cNvGrpSpPr>
            <a:grpSpLocks/>
          </p:cNvGrpSpPr>
          <p:nvPr/>
        </p:nvGrpSpPr>
        <p:grpSpPr bwMode="auto">
          <a:xfrm>
            <a:off x="1805740" y="405138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4" name="Rectangle 5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55" name="Straight Connector 54"/>
            <p:cNvCxnSpPr>
              <a:stCxn id="54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Straight Arrow Connector 55"/>
          <p:cNvCxnSpPr>
            <a:endCxn id="43" idx="1"/>
          </p:cNvCxnSpPr>
          <p:nvPr/>
        </p:nvCxnSpPr>
        <p:spPr>
          <a:xfrm>
            <a:off x="2982912" y="426188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46" idx="0"/>
          </p:cNvCxnSpPr>
          <p:nvPr/>
        </p:nvCxnSpPr>
        <p:spPr>
          <a:xfrm flipH="1">
            <a:off x="4551886" y="4277285"/>
            <a:ext cx="679609" cy="150661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54" idx="1"/>
          </p:cNvCxnSpPr>
          <p:nvPr/>
        </p:nvCxnSpPr>
        <p:spPr>
          <a:xfrm>
            <a:off x="1365715" y="4016054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4255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 node{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int data;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struct node* next;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x1; 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x1.data = 5;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x1.next = NULL;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x2; 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x2.data = 7;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x1.next = &amp;x2;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x2.next=NULL;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3744912" y="4313237"/>
            <a:ext cx="1328913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5                 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/>
          <p:nvPr/>
        </p:nvCxnSpPr>
        <p:spPr>
          <a:xfrm flipV="1">
            <a:off x="4735512" y="3094037"/>
            <a:ext cx="3058346" cy="144510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409368" y="4313237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5"/>
          <p:cNvGrpSpPr>
            <a:grpSpLocks/>
          </p:cNvGrpSpPr>
          <p:nvPr/>
        </p:nvGrpSpPr>
        <p:grpSpPr bwMode="auto">
          <a:xfrm>
            <a:off x="6041258" y="6040661"/>
            <a:ext cx="1328913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9" name="Rectangle 28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7                 </a:t>
              </a:r>
            </a:p>
          </p:txBody>
        </p:sp>
        <p:cxnSp>
          <p:nvCxnSpPr>
            <p:cNvPr id="30" name="Straight Connector 29"/>
            <p:cNvCxnSpPr>
              <a:stCxn id="29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/>
          <p:cNvCxnSpPr/>
          <p:nvPr/>
        </p:nvCxnSpPr>
        <p:spPr>
          <a:xfrm flipV="1">
            <a:off x="7045518" y="5225126"/>
            <a:ext cx="2082801" cy="111623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29" idx="1"/>
          </p:cNvCxnSpPr>
          <p:nvPr/>
        </p:nvCxnSpPr>
        <p:spPr>
          <a:xfrm>
            <a:off x="4749172" y="4530407"/>
            <a:ext cx="1292086" cy="1736155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B070BA4-0E55-4C91-A33E-290F0C1867AA}"/>
              </a:ext>
            </a:extLst>
          </p:cNvPr>
          <p:cNvCxnSpPr/>
          <p:nvPr/>
        </p:nvCxnSpPr>
        <p:spPr>
          <a:xfrm flipH="1">
            <a:off x="6754819" y="6040661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9782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* next;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typedef struct 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*head;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LLcreate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6057346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3640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3CE5C-1CE0-D4B6-89F4-D5DE5F900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082E56B6-9482-67A1-2CBC-B3B353530D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List-add to head </a:t>
            </a:r>
            <a:r>
              <a:rPr lang="de-DE" altLang="en-US" b="1" dirty="0">
                <a:solidFill>
                  <a:srgbClr val="FF0000"/>
                </a:solidFill>
              </a:rPr>
              <a:t>WRONG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B95489C9-D9A9-D2CA-9BE4-7F4D401F87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	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66B3A520-41B7-ACA4-B6F2-1347E7E4D2F2}"/>
              </a:ext>
            </a:extLst>
          </p:cNvPr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2D3A6-8F13-553C-00BE-80C9A010F459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C578BC8-BBB5-F112-F9B6-A4CA9F6DE51F}"/>
                </a:ext>
              </a:extLst>
            </p:cNvPr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>
            <a:extLst>
              <a:ext uri="{FF2B5EF4-FFF2-40B4-BE49-F238E27FC236}">
                <a16:creationId xmlns:a16="http://schemas.microsoft.com/office/drawing/2014/main" id="{536F7E45-6F28-103D-89D3-641EDC7B896D}"/>
              </a:ext>
            </a:extLst>
          </p:cNvPr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5CAD4B2-2072-3D51-6BFA-246975E339D0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DCA052D-286A-C0DB-9102-02805DFCFDF0}"/>
                </a:ext>
              </a:extLst>
            </p:cNvPr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FF0990B-6B6C-A2C3-A331-4FDDF72686C6}"/>
              </a:ext>
            </a:extLst>
          </p:cNvPr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>
            <a:extLst>
              <a:ext uri="{FF2B5EF4-FFF2-40B4-BE49-F238E27FC236}">
                <a16:creationId xmlns:a16="http://schemas.microsoft.com/office/drawing/2014/main" id="{2445AD5D-26A1-760B-45C4-64B30236AEE3}"/>
              </a:ext>
            </a:extLst>
          </p:cNvPr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E91699-BA59-DCDB-EAB8-15A465CF366B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C707EA3-4CD5-2FFB-B0E7-1E1A5797704C}"/>
                </a:ext>
              </a:extLst>
            </p:cNvPr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4B7931-33AC-5EFE-D9AE-44F2F2E036C2}"/>
              </a:ext>
            </a:extLst>
          </p:cNvPr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>
            <a:extLst>
              <a:ext uri="{FF2B5EF4-FFF2-40B4-BE49-F238E27FC236}">
                <a16:creationId xmlns:a16="http://schemas.microsoft.com/office/drawing/2014/main" id="{3DE20EA9-6745-259C-39A2-C2A22ADD6459}"/>
              </a:ext>
            </a:extLst>
          </p:cNvPr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6AEF4A-8EA5-BFAF-8D65-8A24F47A66E5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EEBCDFD-3EF6-5FFA-578C-0425EBDE0746}"/>
                </a:ext>
              </a:extLst>
            </p:cNvPr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4E01B78-BB94-16FA-9399-15443329AD35}"/>
              </a:ext>
            </a:extLst>
          </p:cNvPr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A29C535-B46F-DB4C-23C1-1C7B47E53F55}"/>
              </a:ext>
            </a:extLst>
          </p:cNvPr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9215578-1316-0331-6866-63A004642D75}"/>
              </a:ext>
            </a:extLst>
          </p:cNvPr>
          <p:cNvCxnSpPr>
            <a:cxnSpLocks/>
            <a:endCxn id="24" idx="0"/>
          </p:cNvCxnSpPr>
          <p:nvPr/>
        </p:nvCxnSpPr>
        <p:spPr>
          <a:xfrm flipH="1">
            <a:off x="1137907" y="4521906"/>
            <a:ext cx="330984" cy="137669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>
            <a:extLst>
              <a:ext uri="{FF2B5EF4-FFF2-40B4-BE49-F238E27FC236}">
                <a16:creationId xmlns:a16="http://schemas.microsoft.com/office/drawing/2014/main" id="{A56D72B8-B6A8-A827-0F57-493825367D94}"/>
              </a:ext>
            </a:extLst>
          </p:cNvPr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452DA4-5372-DD6D-5FD3-CC8F40A5C025}"/>
                </a:ext>
              </a:extLst>
            </p:cNvPr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2E9BCED-FCE9-97FA-B016-614C02200319}"/>
                </a:ext>
              </a:extLst>
            </p:cNvPr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5">
            <a:extLst>
              <a:ext uri="{FF2B5EF4-FFF2-40B4-BE49-F238E27FC236}">
                <a16:creationId xmlns:a16="http://schemas.microsoft.com/office/drawing/2014/main" id="{8380A3E3-8480-4ED9-D644-5842A7623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6" name="Arrow: Curved Down 25">
            <a:extLst>
              <a:ext uri="{FF2B5EF4-FFF2-40B4-BE49-F238E27FC236}">
                <a16:creationId xmlns:a16="http://schemas.microsoft.com/office/drawing/2014/main" id="{123A2B4D-8EE6-753D-0302-E50A45A369DD}"/>
              </a:ext>
            </a:extLst>
          </p:cNvPr>
          <p:cNvSpPr/>
          <p:nvPr/>
        </p:nvSpPr>
        <p:spPr bwMode="auto">
          <a:xfrm rot="7896947">
            <a:off x="1110761" y="6238519"/>
            <a:ext cx="676638" cy="565257"/>
          </a:xfrm>
          <a:prstGeom prst="curvedDown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621492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</TotalTime>
  <Words>2664</Words>
  <Application>Microsoft Office PowerPoint</Application>
  <PresentationFormat>Custom</PresentationFormat>
  <Paragraphs>388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Albany</vt:lpstr>
      <vt:lpstr>Arial</vt:lpstr>
      <vt:lpstr>Arial Unicode MS</vt:lpstr>
      <vt:lpstr>Times New Roman</vt:lpstr>
      <vt:lpstr>Wingdings</vt:lpstr>
      <vt:lpstr>Office Theme</vt:lpstr>
      <vt:lpstr>PowerPoint Presentation</vt:lpstr>
      <vt:lpstr>Lab Exam – March 13</vt:lpstr>
      <vt:lpstr>PowerPoint Presentation</vt:lpstr>
      <vt:lpstr>Linked List</vt:lpstr>
      <vt:lpstr>Linked List</vt:lpstr>
      <vt:lpstr>Linked List - implementation</vt:lpstr>
      <vt:lpstr>Linked List - implementation</vt:lpstr>
      <vt:lpstr>Linked List – add to head</vt:lpstr>
      <vt:lpstr>Linked List-add to head WRONG</vt:lpstr>
      <vt:lpstr>Linked List – add to head</vt:lpstr>
      <vt:lpstr>Linked List</vt:lpstr>
      <vt:lpstr>Linked List</vt:lpstr>
      <vt:lpstr>Linked List - implementation</vt:lpstr>
      <vt:lpstr>Linked List – add to head</vt:lpstr>
      <vt:lpstr>Linked List – add to head</vt:lpstr>
      <vt:lpstr>Linked List – add to head</vt:lpstr>
      <vt:lpstr>Linked List – add to tail</vt:lpstr>
      <vt:lpstr>Linked List – remove from head</vt:lpstr>
      <vt:lpstr>Linked List – remove from tail</vt:lpstr>
      <vt:lpstr>Linked List – remove from to head</vt:lpstr>
      <vt:lpstr>Linked List</vt:lpstr>
      <vt:lpstr>PowerPoint Presentation</vt:lpstr>
      <vt:lpstr>Doubly Linked List</vt:lpstr>
      <vt:lpstr>Doubly Linked List</vt:lpstr>
      <vt:lpstr>Doubly Linked List</vt:lpstr>
      <vt:lpstr>PowerPoint Presentation</vt:lpstr>
      <vt:lpstr>Implementing Stack</vt:lpstr>
      <vt:lpstr>Implementing Stack</vt:lpstr>
      <vt:lpstr>PowerPoint Presentation</vt:lpstr>
      <vt:lpstr>Implementing Queue</vt:lpstr>
      <vt:lpstr>Implementing Queue</vt:lpstr>
      <vt:lpstr>PowerPoint Presentation</vt:lpstr>
      <vt:lpstr>A comment on recursion</vt:lpstr>
      <vt:lpstr>PowerPoint Presentation</vt:lpstr>
      <vt:lpstr>A comment on recursion</vt:lpstr>
      <vt:lpstr>While we are on the subject</vt:lpstr>
      <vt:lpstr>Comment on recursion</vt:lpstr>
      <vt:lpstr>Quick sort without using recursion</vt:lpstr>
      <vt:lpstr>Quick sort without using recursion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932</cp:revision>
  <cp:lastPrinted>1601-01-01T00:00:00Z</cp:lastPrinted>
  <dcterms:created xsi:type="dcterms:W3CDTF">2017-07-19T19:15:02Z</dcterms:created>
  <dcterms:modified xsi:type="dcterms:W3CDTF">2026-03-13T17:16:29Z</dcterms:modified>
</cp:coreProperties>
</file>