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media/image6.jpg" ContentType="image/p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media/image8.jpg" ContentType="image/png"/>
  <Override PartName="/ppt/notesSlides/notesSlide10.xml" ContentType="application/vnd.openxmlformats-officedocument.presentationml.notesSlide+xml"/>
  <Override PartName="/ppt/media/image9.jpg" ContentType="image/png"/>
  <Override PartName="/ppt/notesSlides/notesSlide11.xml" ContentType="application/vnd.openxmlformats-officedocument.presentationml.notesSlide+xml"/>
  <Override PartName="/ppt/media/image10.jpg" ContentType="image/png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51"/>
  </p:notesMasterIdLst>
  <p:sldIdLst>
    <p:sldId id="256" r:id="rId2"/>
    <p:sldId id="362" r:id="rId3"/>
    <p:sldId id="365" r:id="rId4"/>
    <p:sldId id="366" r:id="rId5"/>
    <p:sldId id="363" r:id="rId6"/>
    <p:sldId id="367" r:id="rId7"/>
    <p:sldId id="368" r:id="rId8"/>
    <p:sldId id="395" r:id="rId9"/>
    <p:sldId id="369" r:id="rId10"/>
    <p:sldId id="374" r:id="rId11"/>
    <p:sldId id="371" r:id="rId12"/>
    <p:sldId id="370" r:id="rId13"/>
    <p:sldId id="375" r:id="rId14"/>
    <p:sldId id="396" r:id="rId15"/>
    <p:sldId id="372" r:id="rId16"/>
    <p:sldId id="378" r:id="rId17"/>
    <p:sldId id="379" r:id="rId18"/>
    <p:sldId id="376" r:id="rId19"/>
    <p:sldId id="398" r:id="rId20"/>
    <p:sldId id="377" r:id="rId21"/>
    <p:sldId id="380" r:id="rId22"/>
    <p:sldId id="383" r:id="rId23"/>
    <p:sldId id="393" r:id="rId24"/>
    <p:sldId id="384" r:id="rId25"/>
    <p:sldId id="382" r:id="rId26"/>
    <p:sldId id="381" r:id="rId27"/>
    <p:sldId id="421" r:id="rId28"/>
    <p:sldId id="399" r:id="rId29"/>
    <p:sldId id="400" r:id="rId30"/>
    <p:sldId id="401" r:id="rId31"/>
    <p:sldId id="402" r:id="rId32"/>
    <p:sldId id="403" r:id="rId33"/>
    <p:sldId id="404" r:id="rId34"/>
    <p:sldId id="405" r:id="rId35"/>
    <p:sldId id="406" r:id="rId36"/>
    <p:sldId id="407" r:id="rId37"/>
    <p:sldId id="408" r:id="rId38"/>
    <p:sldId id="410" r:id="rId39"/>
    <p:sldId id="411" r:id="rId40"/>
    <p:sldId id="412" r:id="rId41"/>
    <p:sldId id="413" r:id="rId42"/>
    <p:sldId id="414" r:id="rId43"/>
    <p:sldId id="423" r:id="rId44"/>
    <p:sldId id="424" r:id="rId45"/>
    <p:sldId id="425" r:id="rId46"/>
    <p:sldId id="426" r:id="rId47"/>
    <p:sldId id="427" r:id="rId48"/>
    <p:sldId id="428" r:id="rId49"/>
    <p:sldId id="291" r:id="rId50"/>
  </p:sldIdLst>
  <p:sldSz cx="10080625" cy="7559675"/>
  <p:notesSz cx="7559675" cy="10691813"/>
  <p:defaultTextStyle>
    <a:defPPr>
      <a:defRPr lang="en-GB"/>
    </a:defPPr>
    <a:lvl1pPr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1pPr>
    <a:lvl2pPr marL="742950" indent="-28575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2pPr>
    <a:lvl3pPr marL="11430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3pPr>
    <a:lvl4pPr marL="16002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4pPr>
    <a:lvl5pPr marL="20574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4FD24AD-C578-4E4B-85B5-B67EEC38E63C}" v="138" dt="2026-03-18T15:59:07.92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443" autoAdjust="0"/>
    <p:restoredTop sz="94660"/>
  </p:normalViewPr>
  <p:slideViewPr>
    <p:cSldViewPr>
      <p:cViewPr varScale="1">
        <p:scale>
          <a:sx n="71" d="100"/>
          <a:sy n="71" d="100"/>
        </p:scale>
        <p:origin x="1450" y="53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microsoft.com/office/2016/11/relationships/changesInfo" Target="changesInfos/changesInfo1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microsoft.com/office/2015/10/relationships/revisionInfo" Target="revisionInfo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gor Shinkar" userId="db6eb1b41a9778dd" providerId="LiveId" clId="{4644BABF-BCFA-4D73-975E-C70878E09904}"/>
    <pc:docChg chg="undo custSel addSld delSld modSld sldOrd">
      <pc:chgData name="Igor Shinkar" userId="db6eb1b41a9778dd" providerId="LiveId" clId="{4644BABF-BCFA-4D73-975E-C70878E09904}" dt="2026-03-18T15:59:07.924" v="1197"/>
      <pc:docMkLst>
        <pc:docMk/>
      </pc:docMkLst>
      <pc:sldChg chg="modSp mod">
        <pc:chgData name="Igor Shinkar" userId="db6eb1b41a9778dd" providerId="LiveId" clId="{4644BABF-BCFA-4D73-975E-C70878E09904}" dt="2026-03-18T15:54:31.817" v="1058" actId="20577"/>
        <pc:sldMkLst>
          <pc:docMk/>
          <pc:sldMk cId="0" sldId="256"/>
        </pc:sldMkLst>
        <pc:spChg chg="mod">
          <ac:chgData name="Igor Shinkar" userId="db6eb1b41a9778dd" providerId="LiveId" clId="{4644BABF-BCFA-4D73-975E-C70878E09904}" dt="2026-03-18T15:54:31.817" v="1058" actId="20577"/>
          <ac:spMkLst>
            <pc:docMk/>
            <pc:sldMk cId="0" sldId="256"/>
            <ac:spMk id="4097" creationId="{00000000-0000-0000-0000-000000000000}"/>
          </ac:spMkLst>
        </pc:spChg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2863769581" sldId="362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2374865711" sldId="363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3777225812" sldId="365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1278323632" sldId="366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2455536005" sldId="367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3578383965" sldId="368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2159784012" sldId="369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3730379720" sldId="370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2468035782" sldId="371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2342867414" sldId="372"/>
        </pc:sldMkLst>
      </pc:sldChg>
      <pc:sldChg chg="del">
        <pc:chgData name="Igor Shinkar" userId="db6eb1b41a9778dd" providerId="LiveId" clId="{4644BABF-BCFA-4D73-975E-C70878E09904}" dt="2026-03-18T15:54:36.033" v="1059" actId="47"/>
        <pc:sldMkLst>
          <pc:docMk/>
          <pc:sldMk cId="309808609" sldId="374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1842313817" sldId="374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840921005" sldId="375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2476683573" sldId="376"/>
        </pc:sldMkLst>
      </pc:sldChg>
      <pc:sldChg chg="del">
        <pc:chgData name="Igor Shinkar" userId="db6eb1b41a9778dd" providerId="LiveId" clId="{4644BABF-BCFA-4D73-975E-C70878E09904}" dt="2026-03-18T15:54:36.033" v="1059" actId="47"/>
        <pc:sldMkLst>
          <pc:docMk/>
          <pc:sldMk cId="3117425549" sldId="376"/>
        </pc:sldMkLst>
      </pc:sldChg>
      <pc:sldChg chg="del">
        <pc:chgData name="Igor Shinkar" userId="db6eb1b41a9778dd" providerId="LiveId" clId="{4644BABF-BCFA-4D73-975E-C70878E09904}" dt="2026-03-18T15:54:36.033" v="1059" actId="47"/>
        <pc:sldMkLst>
          <pc:docMk/>
          <pc:sldMk cId="811978212" sldId="377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3299390685" sldId="377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87591795" sldId="378"/>
        </pc:sldMkLst>
      </pc:sldChg>
      <pc:sldChg chg="modSp del">
        <pc:chgData name="Igor Shinkar" userId="db6eb1b41a9778dd" providerId="LiveId" clId="{4644BABF-BCFA-4D73-975E-C70878E09904}" dt="2026-03-18T15:54:36.033" v="1059" actId="47"/>
        <pc:sldMkLst>
          <pc:docMk/>
          <pc:sldMk cId="2605734658" sldId="378"/>
        </pc:sldMkLst>
        <pc:spChg chg="mod">
          <ac:chgData name="Igor Shinkar" userId="db6eb1b41a9778dd" providerId="LiveId" clId="{4644BABF-BCFA-4D73-975E-C70878E09904}" dt="2026-03-04T18:19:00.572" v="203" actId="20577"/>
          <ac:spMkLst>
            <pc:docMk/>
            <pc:sldMk cId="2605734658" sldId="378"/>
            <ac:spMk id="35842" creationId="{00000000-0000-0000-0000-000000000000}"/>
          </ac:spMkLst>
        </pc:spChg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1625829127" sldId="379"/>
        </pc:sldMkLst>
      </pc:sldChg>
      <pc:sldChg chg="del">
        <pc:chgData name="Igor Shinkar" userId="db6eb1b41a9778dd" providerId="LiveId" clId="{4644BABF-BCFA-4D73-975E-C70878E09904}" dt="2026-03-18T15:54:36.033" v="1059" actId="47"/>
        <pc:sldMkLst>
          <pc:docMk/>
          <pc:sldMk cId="1646364036" sldId="379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3574793410" sldId="380"/>
        </pc:sldMkLst>
      </pc:sldChg>
      <pc:sldChg chg="addSp delSp modSp del mod modAnim">
        <pc:chgData name="Igor Shinkar" userId="db6eb1b41a9778dd" providerId="LiveId" clId="{4644BABF-BCFA-4D73-975E-C70878E09904}" dt="2026-03-18T15:54:36.033" v="1059" actId="47"/>
        <pc:sldMkLst>
          <pc:docMk/>
          <pc:sldMk cId="3896904154" sldId="380"/>
        </pc:sldMkLst>
        <pc:spChg chg="mod topLvl">
          <ac:chgData name="Igor Shinkar" userId="db6eb1b41a9778dd" providerId="LiveId" clId="{4644BABF-BCFA-4D73-975E-C70878E09904}" dt="2026-03-10T17:03:13.806" v="273" actId="121"/>
          <ac:spMkLst>
            <pc:docMk/>
            <pc:sldMk cId="3896904154" sldId="380"/>
            <ac:spMk id="24" creationId="{00000000-0000-0000-0000-000000000000}"/>
          </ac:spMkLst>
        </pc:spChg>
        <pc:grpChg chg="add del mod">
          <ac:chgData name="Igor Shinkar" userId="db6eb1b41a9778dd" providerId="LiveId" clId="{4644BABF-BCFA-4D73-975E-C70878E09904}" dt="2026-03-10T17:03:10.575" v="272" actId="165"/>
          <ac:grpSpMkLst>
            <pc:docMk/>
            <pc:sldMk cId="3896904154" sldId="380"/>
            <ac:grpSpMk id="23" creationId="{00000000-0000-0000-0000-000000000000}"/>
          </ac:grpSpMkLst>
        </pc:grpChg>
        <pc:cxnChg chg="mod topLvl">
          <ac:chgData name="Igor Shinkar" userId="db6eb1b41a9778dd" providerId="LiveId" clId="{4644BABF-BCFA-4D73-975E-C70878E09904}" dt="2026-03-10T17:03:10.575" v="272" actId="165"/>
          <ac:cxnSpMkLst>
            <pc:docMk/>
            <pc:sldMk cId="3896904154" sldId="380"/>
            <ac:cxnSpMk id="25" creationId="{00000000-0000-0000-0000-000000000000}"/>
          </ac:cxnSpMkLst>
        </pc:cxnChg>
        <pc:cxnChg chg="mod">
          <ac:chgData name="Igor Shinkar" userId="db6eb1b41a9778dd" providerId="LiveId" clId="{4644BABF-BCFA-4D73-975E-C70878E09904}" dt="2026-03-10T17:02:25.682" v="246" actId="14100"/>
          <ac:cxnSpMkLst>
            <pc:docMk/>
            <pc:sldMk cId="3896904154" sldId="380"/>
            <ac:cxnSpMk id="31" creationId="{00000000-0000-0000-0000-000000000000}"/>
          </ac:cxnSpMkLst>
        </pc:cxnChg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3973378993" sldId="381"/>
        </pc:sldMkLst>
      </pc:sldChg>
      <pc:sldChg chg="del">
        <pc:chgData name="Igor Shinkar" userId="db6eb1b41a9778dd" providerId="LiveId" clId="{4644BABF-BCFA-4D73-975E-C70878E09904}" dt="2026-03-18T15:54:36.033" v="1059" actId="47"/>
        <pc:sldMkLst>
          <pc:docMk/>
          <pc:sldMk cId="1368136810" sldId="382"/>
        </pc:sldMkLst>
      </pc:sldChg>
      <pc:sldChg chg="modSp add modAnim">
        <pc:chgData name="Igor Shinkar" userId="db6eb1b41a9778dd" providerId="LiveId" clId="{4644BABF-BCFA-4D73-975E-C70878E09904}" dt="2026-03-18T15:59:00.729" v="1195" actId="20577"/>
        <pc:sldMkLst>
          <pc:docMk/>
          <pc:sldMk cId="3991072479" sldId="382"/>
        </pc:sldMkLst>
        <pc:spChg chg="mod">
          <ac:chgData name="Igor Shinkar" userId="db6eb1b41a9778dd" providerId="LiveId" clId="{4644BABF-BCFA-4D73-975E-C70878E09904}" dt="2026-03-18T15:59:00.729" v="1195" actId="20577"/>
          <ac:spMkLst>
            <pc:docMk/>
            <pc:sldMk cId="3991072479" sldId="382"/>
            <ac:spMk id="5122" creationId="{00000000-0000-0000-0000-000000000000}"/>
          </ac:spMkLst>
        </pc:spChg>
      </pc:sldChg>
      <pc:sldChg chg="modSp del modAnim">
        <pc:chgData name="Igor Shinkar" userId="db6eb1b41a9778dd" providerId="LiveId" clId="{4644BABF-BCFA-4D73-975E-C70878E09904}" dt="2026-03-18T15:54:36.033" v="1059" actId="47"/>
        <pc:sldMkLst>
          <pc:docMk/>
          <pc:sldMk cId="1409847061" sldId="383"/>
        </pc:sldMkLst>
        <pc:spChg chg="mod">
          <ac:chgData name="Igor Shinkar" userId="db6eb1b41a9778dd" providerId="LiveId" clId="{4644BABF-BCFA-4D73-975E-C70878E09904}" dt="2026-03-10T17:03:59.613" v="296" actId="20577"/>
          <ac:spMkLst>
            <pc:docMk/>
            <pc:sldMk cId="1409847061" sldId="383"/>
            <ac:spMk id="35842" creationId="{00000000-0000-0000-0000-000000000000}"/>
          </ac:spMkLst>
        </pc:spChg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3097102683" sldId="383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2007320944" sldId="384"/>
        </pc:sldMkLst>
      </pc:sldChg>
      <pc:sldChg chg="del">
        <pc:chgData name="Igor Shinkar" userId="db6eb1b41a9778dd" providerId="LiveId" clId="{4644BABF-BCFA-4D73-975E-C70878E09904}" dt="2026-03-18T15:54:36.033" v="1059" actId="47"/>
        <pc:sldMkLst>
          <pc:docMk/>
          <pc:sldMk cId="4158014421" sldId="384"/>
        </pc:sldMkLst>
      </pc:sldChg>
      <pc:sldChg chg="modSp del modAnim">
        <pc:chgData name="Igor Shinkar" userId="db6eb1b41a9778dd" providerId="LiveId" clId="{4644BABF-BCFA-4D73-975E-C70878E09904}" dt="2026-03-18T15:54:36.033" v="1059" actId="47"/>
        <pc:sldMkLst>
          <pc:docMk/>
          <pc:sldMk cId="2781786719" sldId="385"/>
        </pc:sldMkLst>
        <pc:spChg chg="mod">
          <ac:chgData name="Igor Shinkar" userId="db6eb1b41a9778dd" providerId="LiveId" clId="{4644BABF-BCFA-4D73-975E-C70878E09904}" dt="2026-03-11T17:14:37.149" v="913" actId="6549"/>
          <ac:spMkLst>
            <pc:docMk/>
            <pc:sldMk cId="2781786719" sldId="385"/>
            <ac:spMk id="35842" creationId="{00000000-0000-0000-0000-000000000000}"/>
          </ac:spMkLst>
        </pc:spChg>
      </pc:sldChg>
      <pc:sldChg chg="del modAnim">
        <pc:chgData name="Igor Shinkar" userId="db6eb1b41a9778dd" providerId="LiveId" clId="{4644BABF-BCFA-4D73-975E-C70878E09904}" dt="2026-03-18T15:54:36.033" v="1059" actId="47"/>
        <pc:sldMkLst>
          <pc:docMk/>
          <pc:sldMk cId="848183378" sldId="386"/>
        </pc:sldMkLst>
      </pc:sldChg>
      <pc:sldChg chg="modSp del">
        <pc:chgData name="Igor Shinkar" userId="db6eb1b41a9778dd" providerId="LiveId" clId="{4644BABF-BCFA-4D73-975E-C70878E09904}" dt="2026-03-18T15:54:36.033" v="1059" actId="47"/>
        <pc:sldMkLst>
          <pc:docMk/>
          <pc:sldMk cId="288513736" sldId="387"/>
        </pc:sldMkLst>
        <pc:spChg chg="mod">
          <ac:chgData name="Igor Shinkar" userId="db6eb1b41a9778dd" providerId="LiveId" clId="{4644BABF-BCFA-4D73-975E-C70878E09904}" dt="2026-03-11T17:20:37.099" v="919" actId="1076"/>
          <ac:spMkLst>
            <pc:docMk/>
            <pc:sldMk cId="288513736" sldId="387"/>
            <ac:spMk id="33" creationId="{00000000-0000-0000-0000-000000000000}"/>
          </ac:spMkLst>
        </pc:spChg>
      </pc:sldChg>
      <pc:sldChg chg="del">
        <pc:chgData name="Igor Shinkar" userId="db6eb1b41a9778dd" providerId="LiveId" clId="{4644BABF-BCFA-4D73-975E-C70878E09904}" dt="2026-03-18T15:54:36.033" v="1059" actId="47"/>
        <pc:sldMkLst>
          <pc:docMk/>
          <pc:sldMk cId="3591404521" sldId="388"/>
        </pc:sldMkLst>
      </pc:sldChg>
      <pc:sldChg chg="del">
        <pc:chgData name="Igor Shinkar" userId="db6eb1b41a9778dd" providerId="LiveId" clId="{4644BABF-BCFA-4D73-975E-C70878E09904}" dt="2026-03-18T15:54:36.033" v="1059" actId="47"/>
        <pc:sldMkLst>
          <pc:docMk/>
          <pc:sldMk cId="970939335" sldId="389"/>
        </pc:sldMkLst>
      </pc:sldChg>
      <pc:sldChg chg="del">
        <pc:chgData name="Igor Shinkar" userId="db6eb1b41a9778dd" providerId="LiveId" clId="{4644BABF-BCFA-4D73-975E-C70878E09904}" dt="2026-03-18T15:54:36.033" v="1059" actId="47"/>
        <pc:sldMkLst>
          <pc:docMk/>
          <pc:sldMk cId="727145135" sldId="390"/>
        </pc:sldMkLst>
      </pc:sldChg>
      <pc:sldChg chg="del">
        <pc:chgData name="Igor Shinkar" userId="db6eb1b41a9778dd" providerId="LiveId" clId="{4644BABF-BCFA-4D73-975E-C70878E09904}" dt="2026-03-18T15:54:36.033" v="1059" actId="47"/>
        <pc:sldMkLst>
          <pc:docMk/>
          <pc:sldMk cId="1131994703" sldId="391"/>
        </pc:sldMkLst>
      </pc:sldChg>
      <pc:sldChg chg="del">
        <pc:chgData name="Igor Shinkar" userId="db6eb1b41a9778dd" providerId="LiveId" clId="{4644BABF-BCFA-4D73-975E-C70878E09904}" dt="2026-03-18T15:54:36.033" v="1059" actId="47"/>
        <pc:sldMkLst>
          <pc:docMk/>
          <pc:sldMk cId="2968826639" sldId="392"/>
        </pc:sldMkLst>
      </pc:sldChg>
      <pc:sldChg chg="del">
        <pc:chgData name="Igor Shinkar" userId="db6eb1b41a9778dd" providerId="LiveId" clId="{4644BABF-BCFA-4D73-975E-C70878E09904}" dt="2026-03-18T15:54:36.033" v="1059" actId="47"/>
        <pc:sldMkLst>
          <pc:docMk/>
          <pc:sldMk cId="3818713786" sldId="393"/>
        </pc:sldMkLst>
      </pc:sldChg>
      <pc:sldChg chg="modSp add modAnim">
        <pc:chgData name="Igor Shinkar" userId="db6eb1b41a9778dd" providerId="LiveId" clId="{4644BABF-BCFA-4D73-975E-C70878E09904}" dt="2026-03-18T15:59:07.924" v="1197"/>
        <pc:sldMkLst>
          <pc:docMk/>
          <pc:sldMk cId="4195310383" sldId="393"/>
        </pc:sldMkLst>
        <pc:spChg chg="mod">
          <ac:chgData name="Igor Shinkar" userId="db6eb1b41a9778dd" providerId="LiveId" clId="{4644BABF-BCFA-4D73-975E-C70878E09904}" dt="2026-03-18T15:59:07.924" v="1197"/>
          <ac:spMkLst>
            <pc:docMk/>
            <pc:sldMk cId="4195310383" sldId="393"/>
            <ac:spMk id="5122" creationId="{00000000-0000-0000-0000-000000000000}"/>
          </ac:spMkLst>
        </pc:spChg>
      </pc:sldChg>
      <pc:sldChg chg="del">
        <pc:chgData name="Igor Shinkar" userId="db6eb1b41a9778dd" providerId="LiveId" clId="{4644BABF-BCFA-4D73-975E-C70878E09904}" dt="2026-03-18T15:54:36.033" v="1059" actId="47"/>
        <pc:sldMkLst>
          <pc:docMk/>
          <pc:sldMk cId="1019427866" sldId="394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221649065" sldId="395"/>
        </pc:sldMkLst>
      </pc:sldChg>
      <pc:sldChg chg="del ord">
        <pc:chgData name="Igor Shinkar" userId="db6eb1b41a9778dd" providerId="LiveId" clId="{4644BABF-BCFA-4D73-975E-C70878E09904}" dt="2026-03-18T15:54:36.033" v="1059" actId="47"/>
        <pc:sldMkLst>
          <pc:docMk/>
          <pc:sldMk cId="1277841783" sldId="395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550227474" sldId="396"/>
        </pc:sldMkLst>
      </pc:sldChg>
      <pc:sldChg chg="del ord">
        <pc:chgData name="Igor Shinkar" userId="db6eb1b41a9778dd" providerId="LiveId" clId="{4644BABF-BCFA-4D73-975E-C70878E09904}" dt="2026-03-18T15:54:36.033" v="1059" actId="47"/>
        <pc:sldMkLst>
          <pc:docMk/>
          <pc:sldMk cId="1555973161" sldId="396"/>
        </pc:sldMkLst>
      </pc:sldChg>
      <pc:sldChg chg="del ord">
        <pc:chgData name="Igor Shinkar" userId="db6eb1b41a9778dd" providerId="LiveId" clId="{4644BABF-BCFA-4D73-975E-C70878E09904}" dt="2026-03-18T15:54:36.033" v="1059" actId="47"/>
        <pc:sldMkLst>
          <pc:docMk/>
          <pc:sldMk cId="3605897420" sldId="397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366333003" sldId="398"/>
        </pc:sldMkLst>
      </pc:sldChg>
      <pc:sldChg chg="del ord">
        <pc:chgData name="Igor Shinkar" userId="db6eb1b41a9778dd" providerId="LiveId" clId="{4644BABF-BCFA-4D73-975E-C70878E09904}" dt="2026-03-18T15:54:36.033" v="1059" actId="47"/>
        <pc:sldMkLst>
          <pc:docMk/>
          <pc:sldMk cId="1208105115" sldId="398"/>
        </pc:sldMkLst>
      </pc:sldChg>
      <pc:sldChg chg="add del">
        <pc:chgData name="Igor Shinkar" userId="db6eb1b41a9778dd" providerId="LiveId" clId="{4644BABF-BCFA-4D73-975E-C70878E09904}" dt="2026-03-18T15:54:36.033" v="1059" actId="47"/>
        <pc:sldMkLst>
          <pc:docMk/>
          <pc:sldMk cId="832301795" sldId="399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1674760232" sldId="399"/>
        </pc:sldMkLst>
      </pc:sldChg>
      <pc:sldChg chg="add del">
        <pc:chgData name="Igor Shinkar" userId="db6eb1b41a9778dd" providerId="LiveId" clId="{4644BABF-BCFA-4D73-975E-C70878E09904}" dt="2026-03-18T15:54:36.033" v="1059" actId="47"/>
        <pc:sldMkLst>
          <pc:docMk/>
          <pc:sldMk cId="585735335" sldId="400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1385559018" sldId="400"/>
        </pc:sldMkLst>
      </pc:sldChg>
      <pc:sldChg chg="add del">
        <pc:chgData name="Igor Shinkar" userId="db6eb1b41a9778dd" providerId="LiveId" clId="{4644BABF-BCFA-4D73-975E-C70878E09904}" dt="2026-03-18T15:54:36.033" v="1059" actId="47"/>
        <pc:sldMkLst>
          <pc:docMk/>
          <pc:sldMk cId="3753774052" sldId="401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4148135620" sldId="401"/>
        </pc:sldMkLst>
      </pc:sldChg>
      <pc:sldChg chg="add del">
        <pc:chgData name="Igor Shinkar" userId="db6eb1b41a9778dd" providerId="LiveId" clId="{4644BABF-BCFA-4D73-975E-C70878E09904}" dt="2026-03-18T15:54:36.033" v="1059" actId="47"/>
        <pc:sldMkLst>
          <pc:docMk/>
          <pc:sldMk cId="3619405282" sldId="402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4071066885" sldId="402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501613128" sldId="403"/>
        </pc:sldMkLst>
      </pc:sldChg>
      <pc:sldChg chg="add del">
        <pc:chgData name="Igor Shinkar" userId="db6eb1b41a9778dd" providerId="LiveId" clId="{4644BABF-BCFA-4D73-975E-C70878E09904}" dt="2026-03-18T15:54:36.033" v="1059" actId="47"/>
        <pc:sldMkLst>
          <pc:docMk/>
          <pc:sldMk cId="2735914785" sldId="403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2593874576" sldId="404"/>
        </pc:sldMkLst>
      </pc:sldChg>
      <pc:sldChg chg="modSp add del">
        <pc:chgData name="Igor Shinkar" userId="db6eb1b41a9778dd" providerId="LiveId" clId="{4644BABF-BCFA-4D73-975E-C70878E09904}" dt="2026-03-18T15:54:36.033" v="1059" actId="47"/>
        <pc:sldMkLst>
          <pc:docMk/>
          <pc:sldMk cId="3098201182" sldId="404"/>
        </pc:sldMkLst>
        <pc:spChg chg="mod">
          <ac:chgData name="Igor Shinkar" userId="db6eb1b41a9778dd" providerId="LiveId" clId="{4644BABF-BCFA-4D73-975E-C70878E09904}" dt="2026-03-13T17:16:28.544" v="1056" actId="1076"/>
          <ac:spMkLst>
            <pc:docMk/>
            <pc:sldMk cId="3098201182" sldId="404"/>
            <ac:spMk id="4" creationId="{080C6C24-02A1-496A-B601-4D4FDA5001B7}"/>
          </ac:spMkLst>
        </pc:spChg>
        <pc:spChg chg="mod">
          <ac:chgData name="Igor Shinkar" userId="db6eb1b41a9778dd" providerId="LiveId" clId="{4644BABF-BCFA-4D73-975E-C70878E09904}" dt="2026-03-13T17:16:21.868" v="1055" actId="207"/>
          <ac:spMkLst>
            <pc:docMk/>
            <pc:sldMk cId="3098201182" sldId="404"/>
            <ac:spMk id="35842" creationId="{00000000-0000-0000-0000-000000000000}"/>
          </ac:spMkLst>
        </pc:spChg>
      </pc:sldChg>
      <pc:sldChg chg="modSp add del mod">
        <pc:chgData name="Igor Shinkar" userId="db6eb1b41a9778dd" providerId="LiveId" clId="{4644BABF-BCFA-4D73-975E-C70878E09904}" dt="2026-03-18T15:54:36.033" v="1059" actId="47"/>
        <pc:sldMkLst>
          <pc:docMk/>
          <pc:sldMk cId="1050633186" sldId="405"/>
        </pc:sldMkLst>
        <pc:spChg chg="mod">
          <ac:chgData name="Igor Shinkar" userId="db6eb1b41a9778dd" providerId="LiveId" clId="{4644BABF-BCFA-4D73-975E-C70878E09904}" dt="2026-03-10T17:08:28.249" v="387" actId="1076"/>
          <ac:spMkLst>
            <pc:docMk/>
            <pc:sldMk cId="1050633186" sldId="405"/>
            <ac:spMk id="34" creationId="{592C4317-2970-4924-B87B-5652DFCDA4B8}"/>
          </ac:spMkLst>
        </pc:spChg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1765075866" sldId="405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2624883532" sldId="406"/>
        </pc:sldMkLst>
      </pc:sldChg>
      <pc:sldChg chg="modSp del mod addAnim delAnim modAnim">
        <pc:chgData name="Igor Shinkar" userId="db6eb1b41a9778dd" providerId="LiveId" clId="{4644BABF-BCFA-4D73-975E-C70878E09904}" dt="2026-03-18T15:54:36.033" v="1059" actId="47"/>
        <pc:sldMkLst>
          <pc:docMk/>
          <pc:sldMk cId="2018169564" sldId="407"/>
        </pc:sldMkLst>
        <pc:spChg chg="mod">
          <ac:chgData name="Igor Shinkar" userId="db6eb1b41a9778dd" providerId="LiveId" clId="{4644BABF-BCFA-4D73-975E-C70878E09904}" dt="2026-03-11T17:11:32.214" v="820" actId="1036"/>
          <ac:spMkLst>
            <pc:docMk/>
            <pc:sldMk cId="2018169564" sldId="407"/>
            <ac:spMk id="29" creationId="{00000000-0000-0000-0000-000000000000}"/>
          </ac:spMkLst>
        </pc:spChg>
        <pc:spChg chg="mod">
          <ac:chgData name="Igor Shinkar" userId="db6eb1b41a9778dd" providerId="LiveId" clId="{4644BABF-BCFA-4D73-975E-C70878E09904}" dt="2026-03-11T17:11:32.214" v="820" actId="1036"/>
          <ac:spMkLst>
            <pc:docMk/>
            <pc:sldMk cId="2018169564" sldId="407"/>
            <ac:spMk id="30" creationId="{00000000-0000-0000-0000-000000000000}"/>
          </ac:spMkLst>
        </pc:spChg>
        <pc:spChg chg="mod">
          <ac:chgData name="Igor Shinkar" userId="db6eb1b41a9778dd" providerId="LiveId" clId="{4644BABF-BCFA-4D73-975E-C70878E09904}" dt="2026-03-11T17:12:09.942" v="861" actId="20577"/>
          <ac:spMkLst>
            <pc:docMk/>
            <pc:sldMk cId="2018169564" sldId="407"/>
            <ac:spMk id="35842" creationId="{00000000-0000-0000-0000-000000000000}"/>
          </ac:spMkLst>
        </pc:spChg>
        <pc:grpChg chg="mod">
          <ac:chgData name="Igor Shinkar" userId="db6eb1b41a9778dd" providerId="LiveId" clId="{4644BABF-BCFA-4D73-975E-C70878E09904}" dt="2026-03-11T17:11:32.214" v="820" actId="1036"/>
          <ac:grpSpMkLst>
            <pc:docMk/>
            <pc:sldMk cId="2018169564" sldId="407"/>
            <ac:grpSpMk id="4" creationId="{00000000-0000-0000-0000-000000000000}"/>
          </ac:grpSpMkLst>
        </pc:grpChg>
        <pc:grpChg chg="mod">
          <ac:chgData name="Igor Shinkar" userId="db6eb1b41a9778dd" providerId="LiveId" clId="{4644BABF-BCFA-4D73-975E-C70878E09904}" dt="2026-03-11T17:11:32.214" v="820" actId="1036"/>
          <ac:grpSpMkLst>
            <pc:docMk/>
            <pc:sldMk cId="2018169564" sldId="407"/>
            <ac:grpSpMk id="7" creationId="{00000000-0000-0000-0000-000000000000}"/>
          </ac:grpSpMkLst>
        </pc:grpChg>
        <pc:grpChg chg="mod">
          <ac:chgData name="Igor Shinkar" userId="db6eb1b41a9778dd" providerId="LiveId" clId="{4644BABF-BCFA-4D73-975E-C70878E09904}" dt="2026-03-11T17:11:32.214" v="820" actId="1036"/>
          <ac:grpSpMkLst>
            <pc:docMk/>
            <pc:sldMk cId="2018169564" sldId="407"/>
            <ac:grpSpMk id="11" creationId="{00000000-0000-0000-0000-000000000000}"/>
          </ac:grpSpMkLst>
        </pc:grpChg>
        <pc:grpChg chg="mod">
          <ac:chgData name="Igor Shinkar" userId="db6eb1b41a9778dd" providerId="LiveId" clId="{4644BABF-BCFA-4D73-975E-C70878E09904}" dt="2026-03-11T17:11:32.214" v="820" actId="1036"/>
          <ac:grpSpMkLst>
            <pc:docMk/>
            <pc:sldMk cId="2018169564" sldId="407"/>
            <ac:grpSpMk id="15" creationId="{00000000-0000-0000-0000-000000000000}"/>
          </ac:grpSpMkLst>
        </pc:grpChg>
        <pc:grpChg chg="mod">
          <ac:chgData name="Igor Shinkar" userId="db6eb1b41a9778dd" providerId="LiveId" clId="{4644BABF-BCFA-4D73-975E-C70878E09904}" dt="2026-03-11T17:11:32.214" v="820" actId="1036"/>
          <ac:grpSpMkLst>
            <pc:docMk/>
            <pc:sldMk cId="2018169564" sldId="407"/>
            <ac:grpSpMk id="23" creationId="{00000000-0000-0000-0000-000000000000}"/>
          </ac:grpSpMkLst>
        </pc:grpChg>
        <pc:cxnChg chg="mod">
          <ac:chgData name="Igor Shinkar" userId="db6eb1b41a9778dd" providerId="LiveId" clId="{4644BABF-BCFA-4D73-975E-C70878E09904}" dt="2026-03-11T17:11:32.214" v="820" actId="1036"/>
          <ac:cxnSpMkLst>
            <pc:docMk/>
            <pc:sldMk cId="2018169564" sldId="407"/>
            <ac:cxnSpMk id="10" creationId="{00000000-0000-0000-0000-000000000000}"/>
          </ac:cxnSpMkLst>
        </pc:cxnChg>
        <pc:cxnChg chg="mod">
          <ac:chgData name="Igor Shinkar" userId="db6eb1b41a9778dd" providerId="LiveId" clId="{4644BABF-BCFA-4D73-975E-C70878E09904}" dt="2026-03-11T17:11:32.214" v="820" actId="1036"/>
          <ac:cxnSpMkLst>
            <pc:docMk/>
            <pc:sldMk cId="2018169564" sldId="407"/>
            <ac:cxnSpMk id="14" creationId="{00000000-0000-0000-0000-000000000000}"/>
          </ac:cxnSpMkLst>
        </pc:cxnChg>
        <pc:cxnChg chg="mod">
          <ac:chgData name="Igor Shinkar" userId="db6eb1b41a9778dd" providerId="LiveId" clId="{4644BABF-BCFA-4D73-975E-C70878E09904}" dt="2026-03-11T17:11:32.214" v="820" actId="1036"/>
          <ac:cxnSpMkLst>
            <pc:docMk/>
            <pc:sldMk cId="2018169564" sldId="407"/>
            <ac:cxnSpMk id="28" creationId="{00000000-0000-0000-0000-000000000000}"/>
          </ac:cxnSpMkLst>
        </pc:cxnChg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3977754232" sldId="407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2315379357" sldId="408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1358907319" sldId="410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2357932296" sldId="411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2926846065" sldId="412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63711955" sldId="413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96524650" sldId="414"/>
        </pc:sldMkLst>
      </pc:sldChg>
      <pc:sldChg chg="modSp add modAnim">
        <pc:chgData name="Igor Shinkar" userId="db6eb1b41a9778dd" providerId="LiveId" clId="{4644BABF-BCFA-4D73-975E-C70878E09904}" dt="2026-03-18T15:58:38.109" v="1142" actId="20577"/>
        <pc:sldMkLst>
          <pc:docMk/>
          <pc:sldMk cId="4215134548" sldId="421"/>
        </pc:sldMkLst>
        <pc:spChg chg="mod">
          <ac:chgData name="Igor Shinkar" userId="db6eb1b41a9778dd" providerId="LiveId" clId="{4644BABF-BCFA-4D73-975E-C70878E09904}" dt="2026-03-18T15:58:38.109" v="1142" actId="20577"/>
          <ac:spMkLst>
            <pc:docMk/>
            <pc:sldMk cId="4215134548" sldId="421"/>
            <ac:spMk id="5122" creationId="{00000000-0000-0000-0000-000000000000}"/>
          </ac:spMkLst>
        </pc:spChg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2819464208" sldId="423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2605575143" sldId="424"/>
        </pc:sldMkLst>
      </pc:sldChg>
      <pc:sldChg chg="add del">
        <pc:chgData name="Igor Shinkar" userId="db6eb1b41a9778dd" providerId="LiveId" clId="{4644BABF-BCFA-4D73-975E-C70878E09904}" dt="2026-03-18T15:54:36.033" v="1059" actId="47"/>
        <pc:sldMkLst>
          <pc:docMk/>
          <pc:sldMk cId="138217884" sldId="425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1340501672" sldId="425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1098516575" sldId="426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159612943" sldId="427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1502615521" sldId="428"/>
        </pc:sldMkLst>
      </pc:sldChg>
      <pc:sldChg chg="modSp del mod">
        <pc:chgData name="Igor Shinkar" userId="db6eb1b41a9778dd" providerId="LiveId" clId="{4644BABF-BCFA-4D73-975E-C70878E09904}" dt="2026-03-18T15:54:36.033" v="1059" actId="47"/>
        <pc:sldMkLst>
          <pc:docMk/>
          <pc:sldMk cId="1596935392" sldId="535"/>
        </pc:sldMkLst>
        <pc:spChg chg="mod">
          <ac:chgData name="Igor Shinkar" userId="db6eb1b41a9778dd" providerId="LiveId" clId="{4644BABF-BCFA-4D73-975E-C70878E09904}" dt="2026-03-11T16:34:20.326" v="448" actId="20577"/>
          <ac:spMkLst>
            <pc:docMk/>
            <pc:sldMk cId="1596935392" sldId="535"/>
            <ac:spMk id="8" creationId="{00000000-0000-0000-0000-000000000000}"/>
          </ac:spMkLst>
        </pc:spChg>
        <pc:spChg chg="mod">
          <ac:chgData name="Igor Shinkar" userId="db6eb1b41a9778dd" providerId="LiveId" clId="{4644BABF-BCFA-4D73-975E-C70878E09904}" dt="2026-03-11T16:34:24.553" v="453" actId="20577"/>
          <ac:spMkLst>
            <pc:docMk/>
            <pc:sldMk cId="1596935392" sldId="535"/>
            <ac:spMk id="12" creationId="{00000000-0000-0000-0000-000000000000}"/>
          </ac:spMkLst>
        </pc:spChg>
      </pc:sldChg>
      <pc:sldChg chg="modSp del mod modAnim">
        <pc:chgData name="Igor Shinkar" userId="db6eb1b41a9778dd" providerId="LiveId" clId="{4644BABF-BCFA-4D73-975E-C70878E09904}" dt="2026-03-18T15:54:36.033" v="1059" actId="47"/>
        <pc:sldMkLst>
          <pc:docMk/>
          <pc:sldMk cId="1519282645" sldId="536"/>
        </pc:sldMkLst>
        <pc:spChg chg="mod">
          <ac:chgData name="Igor Shinkar" userId="db6eb1b41a9778dd" providerId="LiveId" clId="{4644BABF-BCFA-4D73-975E-C70878E09904}" dt="2026-03-10T17:03:07.426" v="271" actId="20577"/>
          <ac:spMkLst>
            <pc:docMk/>
            <pc:sldMk cId="1519282645" sldId="536"/>
            <ac:spMk id="8" creationId="{00000000-0000-0000-0000-000000000000}"/>
          </ac:spMkLst>
        </pc:spChg>
        <pc:spChg chg="mod">
          <ac:chgData name="Igor Shinkar" userId="db6eb1b41a9778dd" providerId="LiveId" clId="{4644BABF-BCFA-4D73-975E-C70878E09904}" dt="2026-03-11T16:49:29.594" v="682" actId="20577"/>
          <ac:spMkLst>
            <pc:docMk/>
            <pc:sldMk cId="1519282645" sldId="536"/>
            <ac:spMk id="35842" creationId="{00000000-0000-0000-0000-000000000000}"/>
          </ac:spMkLst>
        </pc:spChg>
      </pc:sldChg>
      <pc:sldChg chg="modSp add del mod modAnim">
        <pc:chgData name="Igor Shinkar" userId="db6eb1b41a9778dd" providerId="LiveId" clId="{4644BABF-BCFA-4D73-975E-C70878E09904}" dt="2026-03-18T15:54:36.033" v="1059" actId="47"/>
        <pc:sldMkLst>
          <pc:docMk/>
          <pc:sldMk cId="4008006747" sldId="555"/>
        </pc:sldMkLst>
        <pc:spChg chg="mod">
          <ac:chgData name="Igor Shinkar" userId="db6eb1b41a9778dd" providerId="LiveId" clId="{4644BABF-BCFA-4D73-975E-C70878E09904}" dt="2026-03-11T16:29:47.386" v="446" actId="20577"/>
          <ac:spMkLst>
            <pc:docMk/>
            <pc:sldMk cId="4008006747" sldId="555"/>
            <ac:spMk id="3" creationId="{8CF739BD-0D1D-5104-84A9-62EC2A75F1A7}"/>
          </ac:spMkLst>
        </pc:spChg>
      </pc:sldChg>
      <pc:sldChg chg="addSp delSp modSp add del mod addAnim delAnim modAnim">
        <pc:chgData name="Igor Shinkar" userId="db6eb1b41a9778dd" providerId="LiveId" clId="{4644BABF-BCFA-4D73-975E-C70878E09904}" dt="2026-03-18T15:54:36.033" v="1059" actId="47"/>
        <pc:sldMkLst>
          <pc:docMk/>
          <pc:sldMk cId="2706214924" sldId="556"/>
        </pc:sldMkLst>
        <pc:spChg chg="add mod">
          <ac:chgData name="Igor Shinkar" userId="db6eb1b41a9778dd" providerId="LiveId" clId="{4644BABF-BCFA-4D73-975E-C70878E09904}" dt="2026-03-11T16:45:36.850" v="508" actId="1076"/>
          <ac:spMkLst>
            <pc:docMk/>
            <pc:sldMk cId="2706214924" sldId="556"/>
            <ac:spMk id="26" creationId="{123A2B4D-8EE6-753D-0302-E50A45A369DD}"/>
          </ac:spMkLst>
        </pc:spChg>
        <pc:spChg chg="mod">
          <ac:chgData name="Igor Shinkar" userId="db6eb1b41a9778dd" providerId="LiveId" clId="{4644BABF-BCFA-4D73-975E-C70878E09904}" dt="2026-03-11T16:42:51.996" v="472" actId="20577"/>
          <ac:spMkLst>
            <pc:docMk/>
            <pc:sldMk cId="2706214924" sldId="556"/>
            <ac:spMk id="35841" creationId="{082E56B6-9482-67A1-2CBC-B3B353530DC0}"/>
          </ac:spMkLst>
        </pc:spChg>
        <pc:spChg chg="mod">
          <ac:chgData name="Igor Shinkar" userId="db6eb1b41a9778dd" providerId="LiveId" clId="{4644BABF-BCFA-4D73-975E-C70878E09904}" dt="2026-03-11T16:43:10.056" v="489" actId="20577"/>
          <ac:spMkLst>
            <pc:docMk/>
            <pc:sldMk cId="2706214924" sldId="556"/>
            <ac:spMk id="35842" creationId="{B95489C9-D9A9-D2CA-9BE4-7F4D401F87AF}"/>
          </ac:spMkLst>
        </pc:spChg>
        <pc:grpChg chg="mod">
          <ac:chgData name="Igor Shinkar" userId="db6eb1b41a9778dd" providerId="LiveId" clId="{4644BABF-BCFA-4D73-975E-C70878E09904}" dt="2026-03-11T16:44:25.280" v="502" actId="1076"/>
          <ac:grpSpMkLst>
            <pc:docMk/>
            <pc:sldMk cId="2706214924" sldId="556"/>
            <ac:grpSpMk id="23" creationId="{A56D72B8-B6A8-A827-0F57-493825367D94}"/>
          </ac:grpSpMkLst>
        </pc:grpChg>
        <pc:cxnChg chg="add del mod">
          <ac:chgData name="Igor Shinkar" userId="db6eb1b41a9778dd" providerId="LiveId" clId="{4644BABF-BCFA-4D73-975E-C70878E09904}" dt="2026-03-11T16:44:25.280" v="502" actId="1076"/>
          <ac:cxnSpMkLst>
            <pc:docMk/>
            <pc:sldMk cId="2706214924" sldId="556"/>
            <ac:cxnSpMk id="20" creationId="{E9215578-1316-0331-6866-63A004642D75}"/>
          </ac:cxnSpMkLst>
        </pc:cxnChg>
      </pc:sldChg>
      <pc:sldChg chg="addSp delSp modSp add del mod addAnim delAnim modAnim">
        <pc:chgData name="Igor Shinkar" userId="db6eb1b41a9778dd" providerId="LiveId" clId="{4644BABF-BCFA-4D73-975E-C70878E09904}" dt="2026-03-18T15:54:36.033" v="1059" actId="47"/>
        <pc:sldMkLst>
          <pc:docMk/>
          <pc:sldMk cId="2944484322" sldId="557"/>
        </pc:sldMkLst>
        <pc:spChg chg="add mod">
          <ac:chgData name="Igor Shinkar" userId="db6eb1b41a9778dd" providerId="LiveId" clId="{4644BABF-BCFA-4D73-975E-C70878E09904}" dt="2026-03-11T17:10:03.323" v="696" actId="1076"/>
          <ac:spMkLst>
            <pc:docMk/>
            <pc:sldMk cId="2944484322" sldId="557"/>
            <ac:spMk id="26" creationId="{F937CDC9-F612-4EB5-8278-6F245AE755F6}"/>
          </ac:spMkLst>
        </pc:spChg>
        <pc:spChg chg="mod">
          <ac:chgData name="Igor Shinkar" userId="db6eb1b41a9778dd" providerId="LiveId" clId="{4644BABF-BCFA-4D73-975E-C70878E09904}" dt="2026-03-11T17:09:49.853" v="689" actId="1076"/>
          <ac:spMkLst>
            <pc:docMk/>
            <pc:sldMk cId="2944484322" sldId="557"/>
            <ac:spMk id="29" creationId="{AE928BD1-7C53-6AFB-4C4C-5FDB7A547420}"/>
          </ac:spMkLst>
        </pc:spChg>
        <pc:spChg chg="mod">
          <ac:chgData name="Igor Shinkar" userId="db6eb1b41a9778dd" providerId="LiveId" clId="{4644BABF-BCFA-4D73-975E-C70878E09904}" dt="2026-03-11T17:09:49.853" v="689" actId="1076"/>
          <ac:spMkLst>
            <pc:docMk/>
            <pc:sldMk cId="2944484322" sldId="557"/>
            <ac:spMk id="30" creationId="{18BB402B-89BF-08BF-E5AB-DB505770CC3C}"/>
          </ac:spMkLst>
        </pc:spChg>
        <pc:spChg chg="add mod">
          <ac:chgData name="Igor Shinkar" userId="db6eb1b41a9778dd" providerId="LiveId" clId="{4644BABF-BCFA-4D73-975E-C70878E09904}" dt="2026-03-11T17:10:01.559" v="695" actId="1076"/>
          <ac:spMkLst>
            <pc:docMk/>
            <pc:sldMk cId="2944484322" sldId="557"/>
            <ac:spMk id="33" creationId="{E8E1D610-E85A-2E8B-E0E9-2DC0D8350471}"/>
          </ac:spMkLst>
        </pc:spChg>
        <pc:spChg chg="mod">
          <ac:chgData name="Igor Shinkar" userId="db6eb1b41a9778dd" providerId="LiveId" clId="{4644BABF-BCFA-4D73-975E-C70878E09904}" dt="2026-03-11T17:11:05.139" v="809" actId="115"/>
          <ac:spMkLst>
            <pc:docMk/>
            <pc:sldMk cId="2944484322" sldId="557"/>
            <ac:spMk id="35842" creationId="{83CBA051-8A8A-A4DB-DC82-67F12EC9B204}"/>
          </ac:spMkLst>
        </pc:spChg>
        <pc:grpChg chg="mod">
          <ac:chgData name="Igor Shinkar" userId="db6eb1b41a9778dd" providerId="LiveId" clId="{4644BABF-BCFA-4D73-975E-C70878E09904}" dt="2026-03-11T17:09:49.853" v="689" actId="1076"/>
          <ac:grpSpMkLst>
            <pc:docMk/>
            <pc:sldMk cId="2944484322" sldId="557"/>
            <ac:grpSpMk id="23" creationId="{920BBD19-AE4A-BC97-55A2-175F73D1E120}"/>
          </ac:grpSpMkLst>
        </pc:grpChg>
        <pc:cxnChg chg="mod">
          <ac:chgData name="Igor Shinkar" userId="db6eb1b41a9778dd" providerId="LiveId" clId="{4644BABF-BCFA-4D73-975E-C70878E09904}" dt="2026-03-11T17:09:49.853" v="689" actId="1076"/>
          <ac:cxnSpMkLst>
            <pc:docMk/>
            <pc:sldMk cId="2944484322" sldId="557"/>
            <ac:cxnSpMk id="28" creationId="{991E48BD-3BBA-A440-1079-E54DF1F49058}"/>
          </ac:cxnSpMkLst>
        </pc:cxnChg>
        <pc:cxnChg chg="mod">
          <ac:chgData name="Igor Shinkar" userId="db6eb1b41a9778dd" providerId="LiveId" clId="{4644BABF-BCFA-4D73-975E-C70878E09904}" dt="2026-03-11T17:09:49.853" v="689" actId="1076"/>
          <ac:cxnSpMkLst>
            <pc:docMk/>
            <pc:sldMk cId="2944484322" sldId="557"/>
            <ac:cxnSpMk id="31" creationId="{68E72019-0650-C01A-DD1D-6BB1A32716AE}"/>
          </ac:cxnSpMkLst>
        </pc:cxnChg>
      </pc:sldChg>
      <pc:sldChg chg="modSp add del mod">
        <pc:chgData name="Igor Shinkar" userId="db6eb1b41a9778dd" providerId="LiveId" clId="{4644BABF-BCFA-4D73-975E-C70878E09904}" dt="2026-03-18T15:54:36.033" v="1059" actId="47"/>
        <pc:sldMkLst>
          <pc:docMk/>
          <pc:sldMk cId="2124007471" sldId="558"/>
        </pc:sldMkLst>
        <pc:spChg chg="mod">
          <ac:chgData name="Igor Shinkar" userId="db6eb1b41a9778dd" providerId="LiveId" clId="{4644BABF-BCFA-4D73-975E-C70878E09904}" dt="2026-03-11T17:26:39.086" v="1041" actId="1076"/>
          <ac:spMkLst>
            <pc:docMk/>
            <pc:sldMk cId="2124007471" sldId="558"/>
            <ac:spMk id="26" creationId="{650CA701-1A08-BC02-345A-8872BE010613}"/>
          </ac:spMkLst>
        </pc:spChg>
        <pc:spChg chg="mod">
          <ac:chgData name="Igor Shinkar" userId="db6eb1b41a9778dd" providerId="LiveId" clId="{4644BABF-BCFA-4D73-975E-C70878E09904}" dt="2026-03-11T17:26:44.928" v="1042" actId="1076"/>
          <ac:spMkLst>
            <pc:docMk/>
            <pc:sldMk cId="2124007471" sldId="558"/>
            <ac:spMk id="29" creationId="{F6631481-EDDA-7DE4-E6CC-645143F5DE13}"/>
          </ac:spMkLst>
        </pc:spChg>
        <pc:spChg chg="mod">
          <ac:chgData name="Igor Shinkar" userId="db6eb1b41a9778dd" providerId="LiveId" clId="{4644BABF-BCFA-4D73-975E-C70878E09904}" dt="2026-03-11T17:26:44.928" v="1042" actId="1076"/>
          <ac:spMkLst>
            <pc:docMk/>
            <pc:sldMk cId="2124007471" sldId="558"/>
            <ac:spMk id="30" creationId="{BA964319-8A08-BFFE-DB3D-88E8ED3E82BC}"/>
          </ac:spMkLst>
        </pc:spChg>
        <pc:spChg chg="mod">
          <ac:chgData name="Igor Shinkar" userId="db6eb1b41a9778dd" providerId="LiveId" clId="{4644BABF-BCFA-4D73-975E-C70878E09904}" dt="2026-03-11T17:26:39.086" v="1041" actId="1076"/>
          <ac:spMkLst>
            <pc:docMk/>
            <pc:sldMk cId="2124007471" sldId="558"/>
            <ac:spMk id="33" creationId="{AE681FDB-6100-F424-5911-CF63F4B94F3A}"/>
          </ac:spMkLst>
        </pc:spChg>
        <pc:spChg chg="mod">
          <ac:chgData name="Igor Shinkar" userId="db6eb1b41a9778dd" providerId="LiveId" clId="{4644BABF-BCFA-4D73-975E-C70878E09904}" dt="2026-03-11T17:25:29.595" v="933" actId="20577"/>
          <ac:spMkLst>
            <pc:docMk/>
            <pc:sldMk cId="2124007471" sldId="558"/>
            <ac:spMk id="35841" creationId="{3E1EB263-D173-A176-40E0-1D1F54D87D3D}"/>
          </ac:spMkLst>
        </pc:spChg>
        <pc:spChg chg="mod">
          <ac:chgData name="Igor Shinkar" userId="db6eb1b41a9778dd" providerId="LiveId" clId="{4644BABF-BCFA-4D73-975E-C70878E09904}" dt="2026-03-11T17:26:58.155" v="1053" actId="115"/>
          <ac:spMkLst>
            <pc:docMk/>
            <pc:sldMk cId="2124007471" sldId="558"/>
            <ac:spMk id="35842" creationId="{5CC4308C-4DFF-F71D-62FD-588C444415BA}"/>
          </ac:spMkLst>
        </pc:spChg>
        <pc:grpChg chg="mod">
          <ac:chgData name="Igor Shinkar" userId="db6eb1b41a9778dd" providerId="LiveId" clId="{4644BABF-BCFA-4D73-975E-C70878E09904}" dt="2026-03-11T17:26:44.928" v="1042" actId="1076"/>
          <ac:grpSpMkLst>
            <pc:docMk/>
            <pc:sldMk cId="2124007471" sldId="558"/>
            <ac:grpSpMk id="23" creationId="{297BB27C-5BAD-4A8D-0652-7C6852C63A58}"/>
          </ac:grpSpMkLst>
        </pc:grpChg>
        <pc:cxnChg chg="mod">
          <ac:chgData name="Igor Shinkar" userId="db6eb1b41a9778dd" providerId="LiveId" clId="{4644BABF-BCFA-4D73-975E-C70878E09904}" dt="2026-03-11T17:26:44.928" v="1042" actId="1076"/>
          <ac:cxnSpMkLst>
            <pc:docMk/>
            <pc:sldMk cId="2124007471" sldId="558"/>
            <ac:cxnSpMk id="28" creationId="{A29887D4-AACA-A2BD-52C8-F226AF5206BF}"/>
          </ac:cxnSpMkLst>
        </pc:cxnChg>
        <pc:cxnChg chg="mod">
          <ac:chgData name="Igor Shinkar" userId="db6eb1b41a9778dd" providerId="LiveId" clId="{4644BABF-BCFA-4D73-975E-C70878E09904}" dt="2026-03-11T17:26:44.928" v="1042" actId="1076"/>
          <ac:cxnSpMkLst>
            <pc:docMk/>
            <pc:sldMk cId="2124007471" sldId="558"/>
            <ac:cxnSpMk id="31" creationId="{4DA3645F-70CD-AC78-B367-793FE2DA9E9B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 cap="sq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8" name="AutoShape 6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9" name="AutoShape 7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0" name="AutoShape 8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1" name="AutoShape 9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2" name="AutoShape 10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3" name="Rectangle 1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276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84" name="Rectangle 12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30913" cy="479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en-US"/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0" y="0"/>
            <a:ext cx="3281363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4278313" y="0"/>
            <a:ext cx="3281362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0" y="10156825"/>
            <a:ext cx="3281363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8" name="Text Box 16"/>
          <p:cNvSpPr txBox="1">
            <a:spLocks noChangeArrowheads="1"/>
          </p:cNvSpPr>
          <p:nvPr/>
        </p:nvSpPr>
        <p:spPr bwMode="auto">
          <a:xfrm>
            <a:off x="4278313" y="10156825"/>
            <a:ext cx="3281362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09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59301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43390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78088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85985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66633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40179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452920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44478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051178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97291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31588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76200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3800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409833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38448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557184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29253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888221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154084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692707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88621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252619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1117967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7496192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086086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613428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281940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601914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779039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987235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082657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1649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5118576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426485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500091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014023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659737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943983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632547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160444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659025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3750166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68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71453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85312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5917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67492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34984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475" y="1236663"/>
            <a:ext cx="7559675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475" y="3970338"/>
            <a:ext cx="7559675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2209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99205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50125" y="684213"/>
            <a:ext cx="2208213" cy="50593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0725" y="684213"/>
            <a:ext cx="6477000" cy="5059362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78952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0538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388" y="1884363"/>
            <a:ext cx="8694737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388" y="5059363"/>
            <a:ext cx="8694737" cy="16525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112321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0725" y="1949450"/>
            <a:ext cx="4341813" cy="379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4938" y="1949450"/>
            <a:ext cx="4343400" cy="379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0687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403225"/>
            <a:ext cx="8694737" cy="1460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738" y="1852613"/>
            <a:ext cx="426561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3738" y="2760663"/>
            <a:ext cx="426561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813" y="1852613"/>
            <a:ext cx="428466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813" y="2760663"/>
            <a:ext cx="428466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02158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25367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149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31160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81930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20725" y="684213"/>
            <a:ext cx="84423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20725" y="1949450"/>
            <a:ext cx="8837613" cy="379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08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outline text format</a:t>
            </a:r>
          </a:p>
          <a:p>
            <a:pPr lvl="1"/>
            <a:r>
              <a:rPr lang="en-GB" altLang="en-US"/>
              <a:t>Second Outline Level</a:t>
            </a:r>
          </a:p>
          <a:p>
            <a:pPr lvl="2"/>
            <a:r>
              <a:rPr lang="en-GB" altLang="en-US"/>
              <a:t>Third Outline Level</a:t>
            </a:r>
          </a:p>
          <a:p>
            <a:pPr lvl="3"/>
            <a:r>
              <a:rPr lang="en-GB" altLang="en-US"/>
              <a:t>Fourth Outline Level</a:t>
            </a:r>
          </a:p>
          <a:p>
            <a:pPr lvl="4"/>
            <a:r>
              <a:rPr lang="en-GB" altLang="en-US"/>
              <a:t>Fifth Outline Level</a:t>
            </a:r>
          </a:p>
          <a:p>
            <a:pPr lvl="4"/>
            <a:r>
              <a:rPr lang="en-GB" altLang="en-US"/>
              <a:t>Sixth Outline Level</a:t>
            </a:r>
          </a:p>
          <a:p>
            <a:pPr lvl="4"/>
            <a:r>
              <a:rPr lang="en-GB" altLang="en-US"/>
              <a:t>Seventh Outline Level</a:t>
            </a:r>
          </a:p>
          <a:p>
            <a:pPr lvl="4"/>
            <a:r>
              <a:rPr lang="en-GB" altLang="en-US"/>
              <a:t>Eighth Outline Level</a:t>
            </a:r>
          </a:p>
          <a:p>
            <a:pPr lvl="4"/>
            <a:r>
              <a:rPr lang="en-GB" altLang="en-US"/>
              <a:t>Ninth Outline Level</a:t>
            </a:r>
          </a:p>
        </p:txBody>
      </p:sp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539750" y="6318250"/>
            <a:ext cx="2347913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3267075" y="6346825"/>
            <a:ext cx="3195638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6831013" y="6346825"/>
            <a:ext cx="2347912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2pPr>
      <a:lvl3pPr marL="1143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3pPr>
      <a:lvl4pPr marL="1600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4pPr>
      <a:lvl5pPr marL="20574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5pPr>
      <a:lvl6pPr marL="25146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6pPr>
      <a:lvl7pPr marL="29718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7pPr>
      <a:lvl8pPr marL="3429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8pPr>
      <a:lvl9pPr marL="3886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9pPr>
    </p:titleStyle>
    <p:bodyStyle>
      <a:lvl1pPr marL="342900" indent="-342900" algn="l" defTabSz="457200" rtl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body"/>
          </p:nvPr>
        </p:nvSpPr>
        <p:spPr>
          <a:xfrm>
            <a:off x="720725" y="1444625"/>
            <a:ext cx="8855075" cy="5688013"/>
          </a:xfrm>
          <a:ln/>
        </p:spPr>
        <p:txBody>
          <a:bodyPr tIns="31680" anchor="t"/>
          <a:lstStyle/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80"/>
              </a:solidFill>
            </a:endParaRP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de-DE" altLang="en-US" sz="3600" b="1" dirty="0">
                <a:solidFill>
                  <a:srgbClr val="000080"/>
                </a:solidFill>
              </a:rPr>
              <a:t>CMPT 125</a:t>
            </a: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br>
              <a:rPr lang="de-DE" altLang="en-US" sz="3600" b="1" dirty="0">
                <a:solidFill>
                  <a:srgbClr val="000080"/>
                </a:solidFill>
              </a:rPr>
            </a:br>
            <a:r>
              <a:rPr lang="de-DE" altLang="en-US" sz="3600" b="1" dirty="0">
                <a:solidFill>
                  <a:srgbClr val="000080"/>
                </a:solidFill>
              </a:rPr>
              <a:t>Introduction to Computing Science</a:t>
            </a:r>
            <a:br>
              <a:rPr lang="de-DE" altLang="en-US" sz="3600" b="1" dirty="0">
                <a:solidFill>
                  <a:srgbClr val="000080"/>
                </a:solidFill>
              </a:rPr>
            </a:br>
            <a:r>
              <a:rPr lang="de-DE" altLang="en-US" sz="3600" b="1" dirty="0">
                <a:solidFill>
                  <a:srgbClr val="000080"/>
                </a:solidFill>
              </a:rPr>
              <a:t>and Programming II</a:t>
            </a: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80"/>
              </a:solidFill>
            </a:endParaRP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de-DE" altLang="en-US" sz="3600" b="1" dirty="0">
                <a:solidFill>
                  <a:srgbClr val="000080"/>
                </a:solidFill>
              </a:rPr>
              <a:t>Week 10</a:t>
            </a: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FF"/>
              </a:solidFill>
            </a:endParaRPr>
          </a:p>
          <a:p>
            <a:pPr algn="l"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Not a Tree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381" y="2865437"/>
            <a:ext cx="4190476" cy="31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31381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9922" y="2756942"/>
            <a:ext cx="4192695" cy="3163579"/>
          </a:xfrm>
          <a:prstGeom prst="rect">
            <a:avLst/>
          </a:prstGeom>
        </p:spPr>
      </p:pic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Rooted Trees</a:t>
            </a:r>
          </a:p>
        </p:txBody>
      </p:sp>
      <p:cxnSp>
        <p:nvCxnSpPr>
          <p:cNvPr id="5" name="Straight Arrow Connector 4"/>
          <p:cNvCxnSpPr>
            <a:stCxn id="6" idx="1"/>
          </p:cNvCxnSpPr>
          <p:nvPr/>
        </p:nvCxnSpPr>
        <p:spPr>
          <a:xfrm flipH="1">
            <a:off x="4964112" y="2248725"/>
            <a:ext cx="1688104" cy="692912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6652216" y="1980920"/>
            <a:ext cx="892162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Root</a:t>
            </a:r>
          </a:p>
        </p:txBody>
      </p:sp>
      <p:cxnSp>
        <p:nvCxnSpPr>
          <p:cNvPr id="9" name="Straight Arrow Connector 8"/>
          <p:cNvCxnSpPr>
            <a:stCxn id="10" idx="0"/>
          </p:cNvCxnSpPr>
          <p:nvPr/>
        </p:nvCxnSpPr>
        <p:spPr>
          <a:xfrm flipV="1">
            <a:off x="5814911" y="5834201"/>
            <a:ext cx="837305" cy="839026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5205311" y="6673227"/>
            <a:ext cx="1219200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Leaves</a:t>
            </a:r>
          </a:p>
        </p:txBody>
      </p:sp>
      <p:cxnSp>
        <p:nvCxnSpPr>
          <p:cNvPr id="14" name="Straight Arrow Connector 13"/>
          <p:cNvCxnSpPr>
            <a:stCxn id="10" idx="0"/>
          </p:cNvCxnSpPr>
          <p:nvPr/>
        </p:nvCxnSpPr>
        <p:spPr>
          <a:xfrm flipH="1" flipV="1">
            <a:off x="5205311" y="4919801"/>
            <a:ext cx="609600" cy="1753426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10" idx="0"/>
          </p:cNvCxnSpPr>
          <p:nvPr/>
        </p:nvCxnSpPr>
        <p:spPr>
          <a:xfrm flipH="1" flipV="1">
            <a:off x="4735513" y="5756900"/>
            <a:ext cx="1079398" cy="916327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10" idx="0"/>
          </p:cNvCxnSpPr>
          <p:nvPr/>
        </p:nvCxnSpPr>
        <p:spPr>
          <a:xfrm flipH="1" flipV="1">
            <a:off x="5770064" y="5834201"/>
            <a:ext cx="44847" cy="839026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10" idx="0"/>
          </p:cNvCxnSpPr>
          <p:nvPr/>
        </p:nvCxnSpPr>
        <p:spPr>
          <a:xfrm flipH="1" flipV="1">
            <a:off x="3982144" y="5850520"/>
            <a:ext cx="1832767" cy="822707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stCxn id="10" idx="0"/>
          </p:cNvCxnSpPr>
          <p:nvPr/>
        </p:nvCxnSpPr>
        <p:spPr>
          <a:xfrm flipH="1" flipV="1">
            <a:off x="3536064" y="4888348"/>
            <a:ext cx="2278847" cy="1784879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720725" y="1949450"/>
            <a:ext cx="8855075" cy="4808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124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>
                <a:latin typeface="+mj-lt"/>
              </a:rPr>
              <a:t>Structure of rooted trees</a:t>
            </a:r>
            <a:endParaRPr lang="en-US" sz="2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6803578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0387" y="2832918"/>
            <a:ext cx="4192695" cy="3163579"/>
          </a:xfrm>
          <a:prstGeom prst="rect">
            <a:avLst/>
          </a:prstGeom>
        </p:spPr>
      </p:pic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Rooted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+mj-lt"/>
              </a:rPr>
              <a:t>Structure of rooted trees</a:t>
            </a:r>
          </a:p>
        </p:txBody>
      </p:sp>
      <p:cxnSp>
        <p:nvCxnSpPr>
          <p:cNvPr id="41" name="Straight Arrow Connector 40"/>
          <p:cNvCxnSpPr>
            <a:stCxn id="42" idx="2"/>
          </p:cNvCxnSpPr>
          <p:nvPr/>
        </p:nvCxnSpPr>
        <p:spPr>
          <a:xfrm flipH="1">
            <a:off x="6270347" y="3804315"/>
            <a:ext cx="2108484" cy="921512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>
            <a:spLocks noChangeArrowheads="1"/>
          </p:cNvSpPr>
          <p:nvPr/>
        </p:nvSpPr>
        <p:spPr bwMode="auto">
          <a:xfrm>
            <a:off x="7468178" y="3268705"/>
            <a:ext cx="1821306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Vertex/node</a:t>
            </a:r>
          </a:p>
        </p:txBody>
      </p:sp>
      <p:cxnSp>
        <p:nvCxnSpPr>
          <p:cNvPr id="46" name="Straight Arrow Connector 45"/>
          <p:cNvCxnSpPr>
            <a:stCxn id="47" idx="2"/>
          </p:cNvCxnSpPr>
          <p:nvPr/>
        </p:nvCxnSpPr>
        <p:spPr>
          <a:xfrm flipH="1">
            <a:off x="6712965" y="4682513"/>
            <a:ext cx="2108484" cy="921512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/>
          <p:cNvSpPr>
            <a:spLocks noChangeArrowheads="1"/>
          </p:cNvSpPr>
          <p:nvPr/>
        </p:nvSpPr>
        <p:spPr bwMode="auto">
          <a:xfrm>
            <a:off x="7910796" y="4146903"/>
            <a:ext cx="1821306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Children</a:t>
            </a:r>
          </a:p>
        </p:txBody>
      </p:sp>
      <p:cxnSp>
        <p:nvCxnSpPr>
          <p:cNvPr id="48" name="Straight Arrow Connector 47"/>
          <p:cNvCxnSpPr>
            <a:stCxn id="47" idx="2"/>
          </p:cNvCxnSpPr>
          <p:nvPr/>
        </p:nvCxnSpPr>
        <p:spPr>
          <a:xfrm flipH="1">
            <a:off x="5802313" y="4682513"/>
            <a:ext cx="3019136" cy="1001470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>
            <a:stCxn id="52" idx="2"/>
          </p:cNvCxnSpPr>
          <p:nvPr/>
        </p:nvCxnSpPr>
        <p:spPr>
          <a:xfrm flipH="1">
            <a:off x="5776490" y="2867647"/>
            <a:ext cx="2108484" cy="921512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51"/>
          <p:cNvSpPr>
            <a:spLocks noChangeArrowheads="1"/>
          </p:cNvSpPr>
          <p:nvPr/>
        </p:nvSpPr>
        <p:spPr bwMode="auto">
          <a:xfrm>
            <a:off x="6974321" y="2332037"/>
            <a:ext cx="1821306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Parent</a:t>
            </a:r>
          </a:p>
        </p:txBody>
      </p:sp>
    </p:spTree>
    <p:extLst>
      <p:ext uri="{BB962C8B-B14F-4D97-AF65-F5344CB8AC3E}">
        <p14:creationId xmlns:p14="http://schemas.microsoft.com/office/powerpoint/2010/main" val="373037972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7" grpId="0" animBg="1"/>
      <p:bldP spid="5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Rooted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r>
              <a:rPr lang="en-US" altLang="he-IL" sz="2200" dirty="0"/>
              <a:t>For every vertex in the tree there is a unique shortest path from the root to this vertex.</a:t>
            </a:r>
          </a:p>
          <a:p>
            <a:r>
              <a:rPr lang="en-US" altLang="he-IL" sz="2200" i="1" u="sng" dirty="0"/>
              <a:t>Depth of a node</a:t>
            </a:r>
            <a:r>
              <a:rPr lang="en-US" altLang="he-IL" sz="2200" u="sng" dirty="0"/>
              <a:t> </a:t>
            </a:r>
            <a:r>
              <a:rPr lang="en-US" altLang="he-IL" sz="2200" dirty="0"/>
              <a:t>is the length from the root to this node.</a:t>
            </a:r>
          </a:p>
          <a:p>
            <a:r>
              <a:rPr lang="en-US" altLang="he-IL" sz="2200" dirty="0"/>
              <a:t>Example: Depth(root) = 0, </a:t>
            </a:r>
          </a:p>
          <a:p>
            <a:r>
              <a:rPr lang="en-US" altLang="he-IL" sz="2200" i="1" u="sng" dirty="0"/>
              <a:t>Height of a tree</a:t>
            </a:r>
            <a:r>
              <a:rPr lang="en-US" altLang="he-IL" sz="2200" dirty="0"/>
              <a:t> is the maximal depth of a node in the tree.</a:t>
            </a:r>
          </a:p>
          <a:p>
            <a:r>
              <a:rPr lang="en-US" altLang="he-IL" sz="2200" u="sng" dirty="0"/>
              <a:t>Claim</a:t>
            </a:r>
            <a:r>
              <a:rPr lang="en-US" altLang="he-IL" sz="2200" dirty="0"/>
              <a:t>: if </a:t>
            </a:r>
            <a:r>
              <a:rPr lang="en-US" altLang="he-IL" sz="2200" i="1" dirty="0">
                <a:solidFill>
                  <a:srgbClr val="002060"/>
                </a:solidFill>
              </a:rPr>
              <a:t>height(tree) = d</a:t>
            </a:r>
            <a:r>
              <a:rPr lang="en-US" altLang="he-IL" sz="2200" dirty="0"/>
              <a:t>, then there is a </a:t>
            </a:r>
            <a:r>
              <a:rPr lang="en-US" altLang="he-IL" sz="2200" dirty="0">
                <a:solidFill>
                  <a:srgbClr val="002060"/>
                </a:solidFill>
              </a:rPr>
              <a:t>leaf in a tree of depth d</a:t>
            </a:r>
            <a:r>
              <a:rPr lang="en-US" altLang="he-IL" sz="2200" dirty="0"/>
              <a:t>.</a:t>
            </a:r>
          </a:p>
          <a:p>
            <a:endParaRPr lang="en-US" altLang="he-IL" sz="2200" dirty="0"/>
          </a:p>
          <a:p>
            <a:r>
              <a:rPr lang="en-US" altLang="he-IL" sz="2200" i="1" u="sng" dirty="0"/>
              <a:t>Size of a tree</a:t>
            </a:r>
            <a:r>
              <a:rPr lang="en-US" altLang="he-IL" sz="2200" dirty="0"/>
              <a:t> is the total number of nodes in the tree.</a:t>
            </a:r>
          </a:p>
          <a:p>
            <a:endParaRPr lang="en-US" altLang="he-IL" sz="2200" dirty="0"/>
          </a:p>
          <a:p>
            <a:endParaRPr lang="en-US" altLang="he-IL" sz="2200" dirty="0"/>
          </a:p>
          <a:p>
            <a:endParaRPr lang="en-US" altLang="he-IL" sz="2200" dirty="0"/>
          </a:p>
        </p:txBody>
      </p:sp>
    </p:spTree>
    <p:extLst>
      <p:ext uri="{BB962C8B-B14F-4D97-AF65-F5344CB8AC3E}">
        <p14:creationId xmlns:p14="http://schemas.microsoft.com/office/powerpoint/2010/main" val="84092100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de-DE" altLang="en-US" sz="80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8000" dirty="0"/>
              <a:t>Binary Trees</a:t>
            </a:r>
          </a:p>
        </p:txBody>
      </p:sp>
    </p:spTree>
    <p:extLst>
      <p:ext uri="{BB962C8B-B14F-4D97-AF65-F5344CB8AC3E}">
        <p14:creationId xmlns:p14="http://schemas.microsoft.com/office/powerpoint/2010/main" val="55022747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An </a:t>
            </a:r>
            <a:r>
              <a:rPr lang="en-US" sz="2200" i="1" u="sng" dirty="0">
                <a:latin typeface="PT Serif"/>
                <a:ea typeface="PT Serif"/>
                <a:cs typeface="PT Serif"/>
                <a:sym typeface="PT Serif"/>
              </a:rPr>
              <a:t>m</a:t>
            </a:r>
            <a:r>
              <a:rPr lang="en-US" sz="2200" i="1" u="sng" dirty="0"/>
              <a:t>-</a:t>
            </a:r>
            <a:r>
              <a:rPr lang="en-US" sz="2200" i="1" u="sng" dirty="0" err="1"/>
              <a:t>ary</a:t>
            </a:r>
            <a:r>
              <a:rPr lang="en-US" sz="2200" i="1" u="sng" dirty="0"/>
              <a:t> tree</a:t>
            </a:r>
            <a:r>
              <a:rPr lang="en-US" sz="2200" dirty="0"/>
              <a:t> is a tree in which each vertex has at most </a:t>
            </a:r>
            <a:r>
              <a:rPr lang="en-US" sz="2200" i="1" dirty="0">
                <a:latin typeface="PT Serif"/>
                <a:ea typeface="PT Serif"/>
                <a:cs typeface="PT Serif"/>
                <a:sym typeface="PT Serif"/>
              </a:rPr>
              <a:t>m</a:t>
            </a:r>
            <a:r>
              <a:rPr lang="en-US" sz="2200" dirty="0"/>
              <a:t> children.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This course: focus on </a:t>
            </a:r>
            <a:r>
              <a:rPr lang="en-US" sz="2200" i="1" u="sng" dirty="0"/>
              <a:t>binary trees</a:t>
            </a:r>
            <a:r>
              <a:rPr lang="en-US" sz="2200" i="1" dirty="0"/>
              <a:t>: </a:t>
            </a:r>
            <a:r>
              <a:rPr lang="en-US" sz="2200" dirty="0"/>
              <a:t>2-ary trees.</a:t>
            </a:r>
          </a:p>
        </p:txBody>
      </p:sp>
    </p:spTree>
    <p:extLst>
      <p:ext uri="{BB962C8B-B14F-4D97-AF65-F5344CB8AC3E}">
        <p14:creationId xmlns:p14="http://schemas.microsoft.com/office/powerpoint/2010/main" val="234286741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0387" y="2832918"/>
            <a:ext cx="4192695" cy="3163579"/>
          </a:xfrm>
          <a:prstGeom prst="rect">
            <a:avLst/>
          </a:prstGeom>
        </p:spPr>
      </p:pic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+mj-lt"/>
              </a:rPr>
              <a:t>Structure of rooted trees</a:t>
            </a:r>
          </a:p>
        </p:txBody>
      </p:sp>
      <p:cxnSp>
        <p:nvCxnSpPr>
          <p:cNvPr id="41" name="Straight Arrow Connector 40"/>
          <p:cNvCxnSpPr>
            <a:stCxn id="42" idx="2"/>
          </p:cNvCxnSpPr>
          <p:nvPr/>
        </p:nvCxnSpPr>
        <p:spPr>
          <a:xfrm flipH="1">
            <a:off x="6270347" y="3804315"/>
            <a:ext cx="2108484" cy="921512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>
            <a:spLocks noChangeArrowheads="1"/>
          </p:cNvSpPr>
          <p:nvPr/>
        </p:nvSpPr>
        <p:spPr bwMode="auto">
          <a:xfrm>
            <a:off x="7468178" y="3268705"/>
            <a:ext cx="1821306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Vertex/node</a:t>
            </a:r>
          </a:p>
        </p:txBody>
      </p:sp>
      <p:cxnSp>
        <p:nvCxnSpPr>
          <p:cNvPr id="46" name="Straight Arrow Connector 45"/>
          <p:cNvCxnSpPr>
            <a:stCxn id="47" idx="0"/>
          </p:cNvCxnSpPr>
          <p:nvPr/>
        </p:nvCxnSpPr>
        <p:spPr>
          <a:xfrm flipH="1" flipV="1">
            <a:off x="6759585" y="5683983"/>
            <a:ext cx="1510275" cy="545973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/>
          <p:cNvSpPr>
            <a:spLocks noChangeArrowheads="1"/>
          </p:cNvSpPr>
          <p:nvPr/>
        </p:nvSpPr>
        <p:spPr bwMode="auto">
          <a:xfrm>
            <a:off x="7359207" y="6229956"/>
            <a:ext cx="1821306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Right child</a:t>
            </a:r>
          </a:p>
        </p:txBody>
      </p:sp>
      <p:cxnSp>
        <p:nvCxnSpPr>
          <p:cNvPr id="48" name="Straight Arrow Connector 47"/>
          <p:cNvCxnSpPr>
            <a:stCxn id="12" idx="0"/>
          </p:cNvCxnSpPr>
          <p:nvPr/>
        </p:nvCxnSpPr>
        <p:spPr>
          <a:xfrm flipV="1">
            <a:off x="4426965" y="5840241"/>
            <a:ext cx="1045842" cy="382137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>
            <a:stCxn id="52" idx="2"/>
          </p:cNvCxnSpPr>
          <p:nvPr/>
        </p:nvCxnSpPr>
        <p:spPr>
          <a:xfrm flipH="1">
            <a:off x="5776490" y="2867647"/>
            <a:ext cx="2108484" cy="921512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51"/>
          <p:cNvSpPr>
            <a:spLocks noChangeArrowheads="1"/>
          </p:cNvSpPr>
          <p:nvPr/>
        </p:nvSpPr>
        <p:spPr bwMode="auto">
          <a:xfrm>
            <a:off x="6974321" y="2332037"/>
            <a:ext cx="1821306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Parent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3516312" y="6222378"/>
            <a:ext cx="1821306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Left child</a:t>
            </a:r>
          </a:p>
        </p:txBody>
      </p:sp>
    </p:spTree>
    <p:extLst>
      <p:ext uri="{BB962C8B-B14F-4D97-AF65-F5344CB8AC3E}">
        <p14:creationId xmlns:p14="http://schemas.microsoft.com/office/powerpoint/2010/main" val="8759179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7" grpId="0" animBg="1"/>
      <p:bldP spid="52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An </a:t>
            </a:r>
            <a:r>
              <a:rPr lang="en-US" sz="2200" i="1" u="sng" dirty="0">
                <a:latin typeface="PT Serif"/>
                <a:ea typeface="PT Serif"/>
                <a:cs typeface="PT Serif"/>
                <a:sym typeface="PT Serif"/>
              </a:rPr>
              <a:t>m</a:t>
            </a:r>
            <a:r>
              <a:rPr lang="en-US" sz="2200" i="1" u="sng" dirty="0"/>
              <a:t>-</a:t>
            </a:r>
            <a:r>
              <a:rPr lang="en-US" sz="2200" i="1" u="sng" dirty="0" err="1"/>
              <a:t>ary</a:t>
            </a:r>
            <a:r>
              <a:rPr lang="en-US" sz="2200" i="1" u="sng" dirty="0"/>
              <a:t> tree</a:t>
            </a:r>
            <a:r>
              <a:rPr lang="en-US" sz="2200" dirty="0"/>
              <a:t> is a tree in which each vertex has at most </a:t>
            </a:r>
            <a:r>
              <a:rPr lang="en-US" sz="2200" i="1" dirty="0">
                <a:latin typeface="PT Serif"/>
                <a:ea typeface="PT Serif"/>
                <a:cs typeface="PT Serif"/>
                <a:sym typeface="PT Serif"/>
              </a:rPr>
              <a:t>m</a:t>
            </a:r>
            <a:r>
              <a:rPr lang="en-US" sz="2200" dirty="0"/>
              <a:t> children.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The common name for a 2-ary tree is </a:t>
            </a:r>
            <a:r>
              <a:rPr lang="en-US" sz="2200" i="1" u="sng" dirty="0"/>
              <a:t>binary tree</a:t>
            </a:r>
            <a:r>
              <a:rPr lang="en-US" sz="2200" dirty="0"/>
              <a:t>.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Usage: algebraic expressions.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200" dirty="0"/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+mj-lt"/>
              </a:rPr>
              <a:t>Represents the expression: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 	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ea typeface="Courier New"/>
                <a:cs typeface="Times New Roman" panose="02020603050405020304" pitchFamily="18" charset="0"/>
                <a:sym typeface="Courier New"/>
              </a:rPr>
              <a:t>(4*(x/7)) </a:t>
            </a:r>
            <a:r>
              <a:rPr lang="en-US" sz="2200" dirty="0">
                <a:latin typeface="Times New Roman" panose="02020603050405020304" pitchFamily="18" charset="0"/>
                <a:ea typeface="Courier New"/>
                <a:cs typeface="Times New Roman" panose="02020603050405020304" pitchFamily="18" charset="0"/>
                <a:sym typeface="Courier New"/>
              </a:rPr>
              <a:t>+ </a:t>
            </a:r>
            <a:r>
              <a:rPr lang="en-US" sz="2200" dirty="0">
                <a:solidFill>
                  <a:schemeClr val="accent6"/>
                </a:solidFill>
                <a:latin typeface="Times New Roman" panose="02020603050405020304" pitchFamily="18" charset="0"/>
                <a:ea typeface="Courier New"/>
                <a:cs typeface="Times New Roman" panose="02020603050405020304" pitchFamily="18" charset="0"/>
                <a:sym typeface="Courier New"/>
              </a:rPr>
              <a:t>(x-(y/3))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</a:endParaRPr>
          </a:p>
          <a:p>
            <a:pPr marL="457200" lvl="0" indent="-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AutoNum type="alphaUcPeriod" startAt="17"/>
            </a:pPr>
            <a:r>
              <a:rPr lang="en-US" sz="2200" dirty="0">
                <a:latin typeface="+mj-lt"/>
              </a:rPr>
              <a:t>How do you evaluate an</a:t>
            </a:r>
            <a:br>
              <a:rPr lang="en-US" sz="2200" dirty="0">
                <a:latin typeface="+mj-lt"/>
              </a:rPr>
            </a:br>
            <a:r>
              <a:rPr lang="en-US" sz="2200" dirty="0">
                <a:latin typeface="+mj-lt"/>
              </a:rPr>
              <a:t>expression tree?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1712" y="3246437"/>
            <a:ext cx="4191585" cy="3162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82912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u="sng" dirty="0"/>
              <a:t>Claim</a:t>
            </a:r>
            <a:r>
              <a:rPr lang="en-US" altLang="he-IL" sz="2200" dirty="0"/>
              <a:t>: In binary tree there are </a:t>
            </a:r>
            <a:r>
              <a:rPr lang="en-US" altLang="he-IL" sz="2200" i="1" dirty="0"/>
              <a:t>at most 2</a:t>
            </a:r>
            <a:r>
              <a:rPr lang="en-US" altLang="he-IL" sz="2200" i="1" baseline="30000" dirty="0"/>
              <a:t>k</a:t>
            </a:r>
            <a:r>
              <a:rPr lang="en-US" altLang="he-IL" sz="2200" dirty="0"/>
              <a:t> nodes in level k.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u="sng" dirty="0"/>
              <a:t>Proof</a:t>
            </a:r>
            <a:r>
              <a:rPr lang="en-US" altLang="he-IL" sz="2200" dirty="0"/>
              <a:t>: Induction on the depth of a node.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/>
              <a:t>Base case: For depth = 0.</a:t>
            </a:r>
            <a:br>
              <a:rPr lang="en-US" altLang="he-IL" sz="2200" dirty="0"/>
            </a:br>
            <a:r>
              <a:rPr lang="en-US" altLang="he-IL" sz="2200" dirty="0"/>
              <a:t>	There is only the root, So the number of nodes is 1 = 2</a:t>
            </a:r>
            <a:r>
              <a:rPr lang="en-US" altLang="he-IL" sz="2200" baseline="30000" dirty="0"/>
              <a:t>0</a:t>
            </a:r>
            <a:r>
              <a:rPr lang="en-US" altLang="he-IL" sz="2200" dirty="0"/>
              <a:t>.</a:t>
            </a:r>
            <a:endParaRPr lang="en-US" altLang="he-IL" sz="2200" baseline="300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/>
              <a:t>Induction:</a:t>
            </a:r>
          </a:p>
          <a:p>
            <a:pPr marL="457200" lvl="1" indent="0"/>
            <a:r>
              <a:rPr lang="en-US" altLang="he-IL" sz="2200" dirty="0"/>
              <a:t>	Suppose the claim holds for depth = d.</a:t>
            </a:r>
          </a:p>
          <a:p>
            <a:pPr marL="457200" lvl="1" indent="0"/>
            <a:r>
              <a:rPr lang="en-US" altLang="he-IL" sz="2200" dirty="0"/>
              <a:t>	Let’s prove it for depth = d+1: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		By the induction hypothesis, there are at most 2</a:t>
            </a:r>
            <a:r>
              <a:rPr lang="en-US" altLang="he-IL" sz="2000" baseline="30000" dirty="0"/>
              <a:t>d</a:t>
            </a:r>
            <a:r>
              <a:rPr lang="en-US" altLang="he-IL" sz="2000" dirty="0"/>
              <a:t> nodes at level 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		Each of these node has at most 2 children.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		Therefore, the number of nodes at level d+1 is at most 2*2</a:t>
            </a:r>
            <a:r>
              <a:rPr lang="en-US" altLang="he-IL" sz="2000" baseline="30000" dirty="0"/>
              <a:t>d</a:t>
            </a:r>
            <a:r>
              <a:rPr lang="en-US" altLang="he-IL" sz="2000" dirty="0"/>
              <a:t>=2</a:t>
            </a:r>
            <a:r>
              <a:rPr lang="en-US" altLang="he-IL" sz="2000" baseline="30000" dirty="0"/>
              <a:t>d+1</a:t>
            </a:r>
            <a:r>
              <a:rPr lang="en-US" altLang="he-IL" sz="2000" dirty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/>
              <a:t>Therefore, if a binary tree has depth d, then it has at most 1+2+4+…+2</a:t>
            </a:r>
            <a:r>
              <a:rPr lang="en-US" altLang="he-IL" sz="2200" baseline="30000" dirty="0"/>
              <a:t>d</a:t>
            </a:r>
            <a:r>
              <a:rPr lang="en-US" altLang="he-IL" sz="2200" dirty="0"/>
              <a:t> = 2</a:t>
            </a:r>
            <a:r>
              <a:rPr lang="en-US" altLang="he-IL" sz="2200" baseline="30000" dirty="0"/>
              <a:t>d+1</a:t>
            </a:r>
            <a:r>
              <a:rPr lang="en-US" altLang="he-IL" sz="2200" dirty="0"/>
              <a:t>-1 nodes.</a:t>
            </a:r>
          </a:p>
        </p:txBody>
      </p:sp>
    </p:spTree>
    <p:extLst>
      <p:ext uri="{BB962C8B-B14F-4D97-AF65-F5344CB8AC3E}">
        <p14:creationId xmlns:p14="http://schemas.microsoft.com/office/powerpoint/2010/main" val="247668357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/>
              <a:t>A binary tree is </a:t>
            </a:r>
            <a:r>
              <a:rPr lang="en-US" altLang="he-IL" sz="2200" i="1" u="sng" dirty="0"/>
              <a:t>full</a:t>
            </a:r>
            <a:r>
              <a:rPr lang="en-US" altLang="he-IL" sz="2200" dirty="0"/>
              <a:t> if for all k&lt;=depth it has </a:t>
            </a:r>
            <a:r>
              <a:rPr lang="en-US" altLang="he-IL" sz="2200" i="1" dirty="0"/>
              <a:t>2</a:t>
            </a:r>
            <a:r>
              <a:rPr lang="en-US" altLang="he-IL" sz="2200" i="1" baseline="30000" dirty="0"/>
              <a:t>k</a:t>
            </a:r>
            <a:r>
              <a:rPr lang="en-US" altLang="he-IL" sz="2200" dirty="0"/>
              <a:t> nodes in level k.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7712" y="3627437"/>
            <a:ext cx="3721100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33300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de-DE" altLang="en-US" sz="80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8000" dirty="0"/>
              <a:t>Graphs</a:t>
            </a:r>
          </a:p>
        </p:txBody>
      </p:sp>
    </p:spTree>
    <p:extLst>
      <p:ext uri="{BB962C8B-B14F-4D97-AF65-F5344CB8AC3E}">
        <p14:creationId xmlns:p14="http://schemas.microsoft.com/office/powerpoint/2010/main" val="286376958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r>
              <a:rPr lang="en-US" altLang="he-IL" sz="2200" u="sng" dirty="0"/>
              <a:t>Claim1</a:t>
            </a:r>
            <a:r>
              <a:rPr lang="en-US" altLang="he-IL" sz="2200" dirty="0"/>
              <a:t>: If a binary tree has N vertices, then its depth is &gt;=log</a:t>
            </a:r>
            <a:r>
              <a:rPr lang="en-US" altLang="he-IL" sz="2200" baseline="-25000" dirty="0"/>
              <a:t>2</a:t>
            </a:r>
            <a:r>
              <a:rPr lang="en-US" altLang="he-IL" sz="2200" dirty="0"/>
              <a:t>(N)-1.</a:t>
            </a:r>
          </a:p>
          <a:p>
            <a:r>
              <a:rPr lang="en-US" altLang="he-IL" sz="2200" u="sng" dirty="0"/>
              <a:t>Claim2</a:t>
            </a:r>
            <a:r>
              <a:rPr lang="en-US" altLang="he-IL" sz="2200" dirty="0"/>
              <a:t>: If a binary tree has N vertices, then its depth is &lt;=N-1.</a:t>
            </a:r>
          </a:p>
          <a:p>
            <a:pPr marL="0" indent="0"/>
            <a:endParaRPr lang="en-US" altLang="he-IL" sz="2200" dirty="0"/>
          </a:p>
          <a:p>
            <a:pPr marL="0" indent="0"/>
            <a:r>
              <a:rPr lang="en-US" altLang="he-IL" sz="2200" u="sng" dirty="0"/>
              <a:t>Proof of Claim 1</a:t>
            </a:r>
            <a:r>
              <a:rPr lang="en-US" altLang="he-IL" sz="2200" dirty="0"/>
              <a:t>: Denote the depth by d.</a:t>
            </a:r>
          </a:p>
          <a:p>
            <a:pPr marL="0" indent="0"/>
            <a:r>
              <a:rPr lang="en-US" altLang="he-IL" sz="2200" dirty="0"/>
              <a:t>Then N &lt;= 2</a:t>
            </a:r>
            <a:r>
              <a:rPr lang="en-US" altLang="he-IL" sz="2200" baseline="30000" dirty="0"/>
              <a:t>d+1</a:t>
            </a:r>
            <a:r>
              <a:rPr lang="en-US" altLang="he-IL" sz="2200" dirty="0"/>
              <a:t>-1 &lt; 2</a:t>
            </a:r>
            <a:r>
              <a:rPr lang="en-US" altLang="he-IL" sz="2200" baseline="30000" dirty="0"/>
              <a:t>d+1</a:t>
            </a:r>
            <a:r>
              <a:rPr lang="en-US" altLang="he-IL" sz="2200" dirty="0"/>
              <a:t> (by the claim from before)</a:t>
            </a:r>
          </a:p>
          <a:p>
            <a:pPr marL="0" indent="0"/>
            <a:r>
              <a:rPr lang="en-US" altLang="he-IL" sz="2200" dirty="0"/>
              <a:t>Therefore, d+1&gt; log</a:t>
            </a:r>
            <a:r>
              <a:rPr lang="en-US" altLang="he-IL" sz="2200" baseline="-25000" dirty="0"/>
              <a:t>2</a:t>
            </a:r>
            <a:r>
              <a:rPr lang="en-US" altLang="he-IL" sz="2200" dirty="0"/>
              <a:t>(N), and hence d&gt; log</a:t>
            </a:r>
            <a:r>
              <a:rPr lang="en-US" altLang="he-IL" sz="2200" baseline="-25000" dirty="0"/>
              <a:t>2</a:t>
            </a:r>
            <a:r>
              <a:rPr lang="en-US" altLang="he-IL" sz="2200" dirty="0"/>
              <a:t>(N)-1</a:t>
            </a:r>
          </a:p>
          <a:p>
            <a:pPr marL="0" indent="0"/>
            <a:endParaRPr lang="en-US" altLang="he-IL" sz="2200" dirty="0"/>
          </a:p>
          <a:p>
            <a:pPr marL="0" indent="0"/>
            <a:r>
              <a:rPr lang="en-US" altLang="he-IL" sz="2200" u="sng" dirty="0"/>
              <a:t>Proof of Claim 2</a:t>
            </a:r>
            <a:r>
              <a:rPr lang="en-US" altLang="he-IL" sz="2200" dirty="0"/>
              <a:t>: It has depth N-1 only if it is a path/straight line.</a:t>
            </a:r>
          </a:p>
          <a:p>
            <a:pPr marL="0" indent="0"/>
            <a:r>
              <a:rPr lang="en-US" altLang="he-IL" sz="2200" dirty="0"/>
              <a:t>Otherwise the depth will &lt; N-1.</a:t>
            </a:r>
          </a:p>
        </p:txBody>
      </p:sp>
    </p:spTree>
    <p:extLst>
      <p:ext uri="{BB962C8B-B14F-4D97-AF65-F5344CB8AC3E}">
        <p14:creationId xmlns:p14="http://schemas.microsoft.com/office/powerpoint/2010/main" val="329939068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r>
              <a:rPr lang="en-US" altLang="he-IL" sz="2200" dirty="0"/>
              <a:t>Implementing Binary Tree in C:</a:t>
            </a:r>
          </a:p>
          <a:p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BTnode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{</a:t>
            </a:r>
          </a:p>
          <a:p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data;  //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BTnode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left; // left child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BTnode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right; // right child</a:t>
            </a:r>
          </a:p>
          <a:p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BTnode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parent;</a:t>
            </a:r>
          </a:p>
          <a:p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 </a:t>
            </a:r>
          </a:p>
          <a:p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typedef struct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BTnode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BTnode_t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binary_tree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{</a:t>
            </a:r>
          </a:p>
          <a:p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BTnode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root;</a:t>
            </a:r>
          </a:p>
          <a:p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 </a:t>
            </a:r>
          </a:p>
          <a:p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479341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/>
            <a:r>
              <a:rPr lang="en-US" altLang="he-IL" sz="2200" dirty="0"/>
              <a:t>Write a function that gets a </a:t>
            </a:r>
            <a:r>
              <a:rPr lang="en-US" altLang="he-IL" sz="2200" dirty="0" err="1"/>
              <a:t>BTnode</a:t>
            </a:r>
            <a:r>
              <a:rPr lang="en-US" altLang="he-IL" sz="2200" dirty="0"/>
              <a:t>, and checks if the node is a leaf.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000" dirty="0" err="1"/>
              <a:t>is_leaf</a:t>
            </a:r>
            <a:r>
              <a:rPr lang="en-US" sz="2000" dirty="0"/>
              <a:t>(</a:t>
            </a:r>
            <a:r>
              <a:rPr lang="en-US" altLang="he-IL" sz="2000" dirty="0" err="1"/>
              <a:t>Btnode_t</a:t>
            </a:r>
            <a:r>
              <a:rPr lang="en-US" altLang="he-IL" sz="2000" dirty="0"/>
              <a:t>* </a:t>
            </a:r>
            <a:r>
              <a:rPr lang="en-US" sz="2000" dirty="0"/>
              <a:t>node)</a:t>
            </a:r>
          </a:p>
          <a:p>
            <a:pPr marL="0" indent="0">
              <a:defRPr/>
            </a:pPr>
            <a:r>
              <a:rPr lang="en-US" sz="2000" dirty="0"/>
              <a:t>	return (node-&gt;left == NULL &amp;&amp; node-&gt;right == NULL);</a:t>
            </a:r>
          </a:p>
          <a:p>
            <a:pPr marL="400050" lvl="1" indent="0">
              <a:buFont typeface="Arial" panose="020B0604020202020204" pitchFamily="34" charset="0"/>
              <a:buNone/>
              <a:defRPr/>
            </a:pPr>
            <a:endParaRPr lang="en-US" sz="2000" dirty="0"/>
          </a:p>
          <a:p>
            <a:pPr marL="0" indent="0"/>
            <a:r>
              <a:rPr lang="en-US" altLang="he-IL" sz="2200" dirty="0"/>
              <a:t>Write a function that gets a </a:t>
            </a:r>
            <a:r>
              <a:rPr lang="en-US" altLang="he-IL" sz="2200" dirty="0" err="1"/>
              <a:t>BTnode</a:t>
            </a:r>
            <a:r>
              <a:rPr lang="en-US" altLang="he-IL" sz="2200" dirty="0"/>
              <a:t>, and checks if the node is a root.</a:t>
            </a:r>
          </a:p>
          <a:p>
            <a:pPr marL="0" indent="0"/>
            <a:endParaRPr lang="en-US" altLang="he-IL" sz="2200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000" dirty="0" err="1"/>
              <a:t>is_root</a:t>
            </a:r>
            <a:r>
              <a:rPr lang="en-US" sz="2000" dirty="0"/>
              <a:t>(</a:t>
            </a:r>
            <a:r>
              <a:rPr lang="en-US" altLang="he-IL" sz="2000" dirty="0" err="1"/>
              <a:t>Btnode_t</a:t>
            </a:r>
            <a:r>
              <a:rPr lang="en-US" altLang="he-IL" sz="2000" dirty="0"/>
              <a:t>* </a:t>
            </a:r>
            <a:r>
              <a:rPr lang="en-US" sz="2000" dirty="0"/>
              <a:t>node)</a:t>
            </a:r>
          </a:p>
          <a:p>
            <a:pPr marL="0" indent="0">
              <a:defRPr/>
            </a:pPr>
            <a:r>
              <a:rPr lang="en-US" sz="2000" dirty="0"/>
              <a:t>	return (node-&gt;parent==NULL);</a:t>
            </a:r>
            <a:endParaRPr lang="en-US" altLang="he-IL" sz="2200" dirty="0"/>
          </a:p>
          <a:p>
            <a:pPr marL="457200" indent="-457200">
              <a:buFont typeface="+mj-lt"/>
              <a:buAutoNum type="arabicPeriod"/>
            </a:pPr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endParaRPr lang="en-US" altLang="he-IL" sz="2200" dirty="0"/>
          </a:p>
        </p:txBody>
      </p:sp>
    </p:spTree>
    <p:extLst>
      <p:ext uri="{BB962C8B-B14F-4D97-AF65-F5344CB8AC3E}">
        <p14:creationId xmlns:p14="http://schemas.microsoft.com/office/powerpoint/2010/main" val="309710268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/>
            <a:r>
              <a:rPr lang="en-US" altLang="he-IL" sz="2200" dirty="0"/>
              <a:t>Write a function that gets a binary tree and computes its size.</a:t>
            </a:r>
          </a:p>
          <a:p>
            <a:pPr marL="457200" indent="-457200">
              <a:buFont typeface="+mj-lt"/>
              <a:buAutoNum type="arabicPeriod"/>
            </a:pPr>
            <a:endParaRPr lang="en-US" altLang="he-IL" sz="2200" dirty="0">
              <a:cs typeface="Times New Roman" panose="02020603050405020304" pitchFamily="18" charset="0"/>
            </a:endParaRPr>
          </a:p>
          <a:p>
            <a:pPr marL="0" indent="0"/>
            <a:r>
              <a:rPr lang="en-US" altLang="he-IL" sz="2200" dirty="0"/>
              <a:t>Can you write it without using recursion?</a:t>
            </a:r>
          </a:p>
          <a:p>
            <a:pPr marL="0" indent="0"/>
            <a:endParaRPr lang="en-US" altLang="he-IL" sz="2200" dirty="0"/>
          </a:p>
          <a:p>
            <a:pPr marL="457200" indent="-457200">
              <a:buFont typeface="+mj-lt"/>
              <a:buAutoNum type="arabicPeriod"/>
            </a:pPr>
            <a:endParaRPr lang="en-US" altLang="he-IL" sz="2200" dirty="0"/>
          </a:p>
          <a:p>
            <a:pPr marL="457200" indent="-457200">
              <a:buFont typeface="+mj-lt"/>
              <a:buAutoNum type="arabicPeriod"/>
            </a:pPr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endParaRPr lang="en-US" altLang="he-IL" sz="2200" dirty="0"/>
          </a:p>
        </p:txBody>
      </p:sp>
    </p:spTree>
    <p:extLst>
      <p:ext uri="{BB962C8B-B14F-4D97-AF65-F5344CB8AC3E}">
        <p14:creationId xmlns:p14="http://schemas.microsoft.com/office/powerpoint/2010/main" val="419531038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000" dirty="0" err="1"/>
              <a:t>get_size</a:t>
            </a:r>
            <a:r>
              <a:rPr lang="en-US" sz="2000" dirty="0"/>
              <a:t> (</a:t>
            </a:r>
            <a:r>
              <a:rPr lang="en-US" altLang="he-IL" sz="2000" dirty="0" err="1"/>
              <a:t>BTnode</a:t>
            </a:r>
            <a:r>
              <a:rPr lang="en-US" altLang="he-IL" sz="2000" dirty="0"/>
              <a:t>* </a:t>
            </a:r>
            <a:r>
              <a:rPr lang="en-US" sz="2000" dirty="0"/>
              <a:t>root) {</a:t>
            </a:r>
          </a:p>
          <a:p>
            <a:pPr marL="0" indent="0">
              <a:defRPr/>
            </a:pPr>
            <a:r>
              <a:rPr lang="en-US" sz="2000" dirty="0"/>
              <a:t>	if  ( root == NULL )</a:t>
            </a:r>
          </a:p>
          <a:p>
            <a:pPr marL="400050" lvl="1" indent="0">
              <a:buFont typeface="Arial" panose="020B0604020202020204" pitchFamily="34" charset="0"/>
              <a:buNone/>
              <a:defRPr/>
            </a:pPr>
            <a:r>
              <a:rPr lang="en-US" sz="2000" dirty="0"/>
              <a:t>		return  0;</a:t>
            </a:r>
          </a:p>
          <a:p>
            <a:pPr marL="0" indent="0">
              <a:defRPr/>
            </a:pPr>
            <a:r>
              <a:rPr lang="en-US" sz="2000" dirty="0"/>
              <a:t>	else</a:t>
            </a:r>
            <a:br>
              <a:rPr lang="en-US" sz="2000" dirty="0"/>
            </a:br>
            <a:r>
              <a:rPr lang="en-US" sz="2000" dirty="0"/>
              <a:t>		return  </a:t>
            </a:r>
            <a:r>
              <a:rPr lang="en-US" sz="2000" dirty="0" err="1"/>
              <a:t>get_size</a:t>
            </a:r>
            <a:r>
              <a:rPr lang="en-US" sz="2000" dirty="0"/>
              <a:t> (root-&gt;left ) + </a:t>
            </a:r>
            <a:r>
              <a:rPr lang="en-US" sz="2000" dirty="0" err="1"/>
              <a:t>get_size</a:t>
            </a:r>
            <a:r>
              <a:rPr lang="en-US" sz="2000" dirty="0"/>
              <a:t> (root-&gt;right ) + 1;</a:t>
            </a:r>
          </a:p>
          <a:p>
            <a:pPr marL="0" indent="0"/>
            <a:r>
              <a:rPr lang="en-US" altLang="he-IL" sz="2200" dirty="0"/>
              <a:t>}</a:t>
            </a:r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732094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/>
            <a:r>
              <a:rPr lang="en-US" altLang="he-IL" sz="2200" dirty="0"/>
              <a:t>Write a function that gets a binary tree and computes its depth</a:t>
            </a:r>
            <a:r>
              <a:rPr lang="en-US" altLang="he-IL" sz="2200" dirty="0">
                <a:cs typeface="Times New Roman" panose="02020603050405020304" pitchFamily="18" charset="0"/>
              </a:rPr>
              <a:t>.</a:t>
            </a:r>
          </a:p>
          <a:p>
            <a:pPr marL="457200" indent="-457200">
              <a:buFont typeface="+mj-lt"/>
              <a:buAutoNum type="arabicPeriod"/>
            </a:pPr>
            <a:endParaRPr lang="en-US" altLang="he-IL" sz="2200" dirty="0">
              <a:cs typeface="Times New Roman" panose="02020603050405020304" pitchFamily="18" charset="0"/>
            </a:endParaRPr>
          </a:p>
          <a:p>
            <a:pPr marL="0" indent="0"/>
            <a:r>
              <a:rPr lang="en-US" altLang="he-IL" sz="2200" dirty="0"/>
              <a:t>Can you write it without using recursion?</a:t>
            </a:r>
          </a:p>
        </p:txBody>
      </p:sp>
    </p:spTree>
    <p:extLst>
      <p:ext uri="{BB962C8B-B14F-4D97-AF65-F5344CB8AC3E}">
        <p14:creationId xmlns:p14="http://schemas.microsoft.com/office/powerpoint/2010/main" val="399107247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000" dirty="0" err="1"/>
              <a:t>get_depth</a:t>
            </a:r>
            <a:r>
              <a:rPr lang="en-US" sz="2000" dirty="0"/>
              <a:t> (</a:t>
            </a:r>
            <a:r>
              <a:rPr lang="en-US" altLang="he-IL" sz="2000" dirty="0" err="1"/>
              <a:t>BTnode</a:t>
            </a:r>
            <a:r>
              <a:rPr lang="en-US" altLang="he-IL" sz="2000" dirty="0"/>
              <a:t>* </a:t>
            </a:r>
            <a:r>
              <a:rPr lang="en-US" sz="2000"/>
              <a:t>root) {</a:t>
            </a:r>
            <a:endParaRPr lang="en-US" sz="2000" dirty="0"/>
          </a:p>
          <a:p>
            <a:pPr marL="0" indent="0">
              <a:defRPr/>
            </a:pPr>
            <a:r>
              <a:rPr lang="en-US" sz="2000" dirty="0"/>
              <a:t>	if  ( root == NULL )</a:t>
            </a:r>
          </a:p>
          <a:p>
            <a:pPr marL="400050" lvl="1" indent="0">
              <a:buFont typeface="Arial" panose="020B0604020202020204" pitchFamily="34" charset="0"/>
              <a:buNone/>
              <a:defRPr/>
            </a:pPr>
            <a:r>
              <a:rPr lang="en-US" sz="2000" dirty="0"/>
              <a:t>		return  -1;</a:t>
            </a:r>
          </a:p>
          <a:p>
            <a:pPr marL="400050" lvl="1" indent="0">
              <a:buFont typeface="Arial" panose="020B0604020202020204" pitchFamily="34" charset="0"/>
              <a:buNone/>
              <a:defRPr/>
            </a:pPr>
            <a:r>
              <a:rPr lang="en-US" sz="2000" dirty="0"/>
              <a:t>// if (</a:t>
            </a:r>
            <a:r>
              <a:rPr lang="en-US" sz="2000" dirty="0" err="1"/>
              <a:t>is_leaf</a:t>
            </a:r>
            <a:r>
              <a:rPr lang="en-US" sz="2000" dirty="0"/>
              <a:t>(root))</a:t>
            </a:r>
          </a:p>
          <a:p>
            <a:pPr marL="400050" lvl="1" indent="0">
              <a:buFont typeface="Arial" panose="020B0604020202020204" pitchFamily="34" charset="0"/>
              <a:buNone/>
              <a:defRPr/>
            </a:pPr>
            <a:r>
              <a:rPr lang="en-US" sz="2000" dirty="0"/>
              <a:t>//	return 0;</a:t>
            </a:r>
          </a:p>
          <a:p>
            <a:pPr marL="0" indent="0">
              <a:defRPr/>
            </a:pPr>
            <a:r>
              <a:rPr lang="en-US" sz="2000" dirty="0"/>
              <a:t>	else</a:t>
            </a:r>
            <a:br>
              <a:rPr lang="en-US" sz="2000" dirty="0"/>
            </a:br>
            <a:r>
              <a:rPr lang="en-US" sz="2000" dirty="0"/>
              <a:t>		return  max(</a:t>
            </a:r>
            <a:r>
              <a:rPr lang="en-US" sz="2000" dirty="0" err="1"/>
              <a:t>get_depth</a:t>
            </a:r>
            <a:r>
              <a:rPr lang="en-US" sz="2000" dirty="0"/>
              <a:t> (root-&gt;left ), </a:t>
            </a:r>
            <a:r>
              <a:rPr lang="en-US" sz="2000" dirty="0" err="1"/>
              <a:t>get_depth</a:t>
            </a:r>
            <a:r>
              <a:rPr lang="en-US" sz="2000" dirty="0"/>
              <a:t> (root-&gt;right ) ) +1;</a:t>
            </a:r>
          </a:p>
          <a:p>
            <a:pPr marL="0" indent="0">
              <a:defRPr/>
            </a:pPr>
            <a:r>
              <a:rPr lang="en-US" sz="2000" dirty="0"/>
              <a:t>}</a:t>
            </a:r>
          </a:p>
          <a:p>
            <a:pPr marL="0" indent="0"/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endParaRPr lang="en-US" altLang="he-IL" sz="2200" dirty="0"/>
          </a:p>
        </p:txBody>
      </p:sp>
    </p:spTree>
    <p:extLst>
      <p:ext uri="{BB962C8B-B14F-4D97-AF65-F5344CB8AC3E}">
        <p14:creationId xmlns:p14="http://schemas.microsoft.com/office/powerpoint/2010/main" val="397337899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/>
            <a:r>
              <a:rPr lang="en-US" altLang="he-IL" sz="2200" dirty="0"/>
              <a:t>Write a function that gets a binary tree and computes the number of leaves in the tree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/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/>
            <a:r>
              <a:rPr lang="en-US" altLang="he-IL" sz="2200" dirty="0"/>
              <a:t>Write a function that gets a binary tree and computes the number of nodes with even values.</a:t>
            </a:r>
          </a:p>
          <a:p>
            <a:pPr marL="0" indent="0"/>
            <a:endParaRPr lang="en-US" altLang="he-IL" sz="2200" dirty="0"/>
          </a:p>
          <a:p>
            <a:pPr marL="0" indent="0"/>
            <a:r>
              <a:rPr lang="en-US" altLang="he-IL" sz="2200" dirty="0"/>
              <a:t>Write a function map that gets a binary tree and a function f,</a:t>
            </a:r>
            <a:br>
              <a:rPr lang="en-US" altLang="he-IL" sz="2200" dirty="0"/>
            </a:br>
            <a:r>
              <a:rPr lang="en-US" altLang="he-IL" sz="2200" dirty="0"/>
              <a:t>and applies f on each node in the tree.</a:t>
            </a:r>
          </a:p>
          <a:p>
            <a:pPr marL="0" indent="0"/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endParaRPr lang="en-US" altLang="he-IL" sz="2200" dirty="0"/>
          </a:p>
        </p:txBody>
      </p:sp>
    </p:spTree>
    <p:extLst>
      <p:ext uri="{BB962C8B-B14F-4D97-AF65-F5344CB8AC3E}">
        <p14:creationId xmlns:p14="http://schemas.microsoft.com/office/powerpoint/2010/main" val="421513454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8000" dirty="0"/>
              <a:t>Traversing</a:t>
            </a:r>
            <a:br>
              <a:rPr lang="de-DE" altLang="en-US" sz="8000" dirty="0"/>
            </a:br>
            <a:r>
              <a:rPr lang="de-DE" altLang="en-US" sz="8000" dirty="0"/>
              <a:t>Binary Trees</a:t>
            </a:r>
          </a:p>
        </p:txBody>
      </p:sp>
    </p:spTree>
    <p:extLst>
      <p:ext uri="{BB962C8B-B14F-4D97-AF65-F5344CB8AC3E}">
        <p14:creationId xmlns:p14="http://schemas.microsoft.com/office/powerpoint/2010/main" val="167476023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Traversing Binary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defRPr/>
            </a:pPr>
            <a:r>
              <a:rPr lang="en-US" sz="2200" u="sng" dirty="0" err="1"/>
              <a:t>InOrder</a:t>
            </a:r>
            <a:r>
              <a:rPr lang="en-US" sz="2200" u="sng" dirty="0"/>
              <a:t> traversal: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First visit the left subtree,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Then the root,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Then the right subtree.</a:t>
            </a:r>
          </a:p>
          <a:p>
            <a:pPr>
              <a:defRPr/>
            </a:pPr>
            <a:endParaRPr lang="en-US" sz="2200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Example:</a:t>
            </a:r>
          </a:p>
          <a:p>
            <a:pPr marL="0" indent="0">
              <a:defRPr/>
            </a:pPr>
            <a:r>
              <a:rPr lang="en-US" sz="2200" dirty="0"/>
              <a:t>__left___ 10, __right__</a:t>
            </a:r>
          </a:p>
          <a:p>
            <a:pPr marL="0" indent="0">
              <a:defRPr/>
            </a:pPr>
            <a:r>
              <a:rPr lang="en-US" sz="2200" b="1" dirty="0"/>
              <a:t>__,5,__</a:t>
            </a:r>
            <a:r>
              <a:rPr lang="en-US" sz="2200" dirty="0"/>
              <a:t>,  10,  </a:t>
            </a:r>
            <a:r>
              <a:rPr lang="en-US" sz="2200" b="1" dirty="0"/>
              <a:t>___  21 __</a:t>
            </a:r>
          </a:p>
          <a:p>
            <a:pPr marL="0" indent="0">
              <a:defRPr/>
            </a:pPr>
            <a:r>
              <a:rPr lang="en-US" sz="2200" dirty="0"/>
              <a:t>1, 5, 7,    10,   16, 21, 25</a:t>
            </a:r>
          </a:p>
          <a:p>
            <a:pPr marL="0" indent="0">
              <a:defRPr/>
            </a:pPr>
            <a:r>
              <a:rPr lang="en-US" sz="2200" dirty="0"/>
              <a:t>Answer: [1,5,7,10,16,21,25]</a:t>
            </a:r>
          </a:p>
          <a:p>
            <a:pPr marL="0" indent="0">
              <a:defRPr/>
            </a:pPr>
            <a:endParaRPr lang="en-US" sz="2200" dirty="0"/>
          </a:p>
          <a:p>
            <a:pPr>
              <a:defRPr/>
            </a:pPr>
            <a:endParaRPr lang="en-US" sz="2200" dirty="0"/>
          </a:p>
          <a:p>
            <a:pPr marL="457200" indent="-457200">
              <a:buFont typeface="+mj-lt"/>
              <a:buAutoNum type="arabicPeriod"/>
            </a:pPr>
            <a:endParaRPr lang="en-US" altLang="he-IL" sz="22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112" y="4262722"/>
            <a:ext cx="3721100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555901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Graphs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/>
              <a:t>A </a:t>
            </a:r>
            <a:r>
              <a:rPr lang="en-US" sz="2200" i="1" u="sng" dirty="0"/>
              <a:t>graph</a:t>
            </a:r>
            <a:r>
              <a:rPr lang="en-US" sz="2200" dirty="0"/>
              <a:t> describes relationships among items in a collection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the items are the </a:t>
            </a:r>
            <a:r>
              <a:rPr lang="en-US" sz="2200" i="1" u="sng" dirty="0"/>
              <a:t>vertices</a:t>
            </a:r>
            <a:r>
              <a:rPr lang="en-US" sz="2200" dirty="0"/>
              <a:t> (depicted by dots or junctions)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the relations are the </a:t>
            </a:r>
            <a:r>
              <a:rPr lang="en-US" sz="2200" i="1" u="sng" dirty="0"/>
              <a:t>edges</a:t>
            </a:r>
            <a:r>
              <a:rPr lang="en-US" sz="2200" dirty="0"/>
              <a:t> (depicted by lines between dots)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000" dirty="0"/>
              <a:t>What are the vertices and edges in these common graphs?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/>
          </a:p>
        </p:txBody>
      </p:sp>
      <p:pic>
        <p:nvPicPr>
          <p:cNvPr id="13" name="Google Shape;45;p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3000" y="3932237"/>
            <a:ext cx="3550424" cy="2703964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Box 10"/>
          <p:cNvSpPr txBox="1"/>
          <p:nvPr/>
        </p:nvSpPr>
        <p:spPr>
          <a:xfrm>
            <a:off x="5192712" y="3932237"/>
            <a:ext cx="3124200" cy="72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tx1"/>
                </a:solidFill>
              </a:rPr>
              <a:t>Vertices - intersections</a:t>
            </a:r>
          </a:p>
          <a:p>
            <a:r>
              <a:rPr lang="en-US" sz="2200" dirty="0">
                <a:solidFill>
                  <a:schemeClr val="tx1"/>
                </a:solidFill>
              </a:rPr>
              <a:t>Edges -   roadways</a:t>
            </a:r>
          </a:p>
        </p:txBody>
      </p:sp>
      <p:pic>
        <p:nvPicPr>
          <p:cNvPr id="15" name="Google Shape;43;p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9086" y="3869503"/>
            <a:ext cx="3658251" cy="2829431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TextBox 16"/>
          <p:cNvSpPr txBox="1"/>
          <p:nvPr/>
        </p:nvSpPr>
        <p:spPr>
          <a:xfrm>
            <a:off x="5192712" y="3932236"/>
            <a:ext cx="3124200" cy="72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tx1"/>
                </a:solidFill>
              </a:rPr>
              <a:t>Vertices - stations</a:t>
            </a:r>
          </a:p>
          <a:p>
            <a:r>
              <a:rPr lang="en-US" sz="2200" dirty="0">
                <a:solidFill>
                  <a:schemeClr val="tx1"/>
                </a:solidFill>
              </a:rPr>
              <a:t>Edges - pipes</a:t>
            </a:r>
          </a:p>
        </p:txBody>
      </p:sp>
      <p:pic>
        <p:nvPicPr>
          <p:cNvPr id="18" name="Google Shape;47;p1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49874" y="3810449"/>
            <a:ext cx="4560558" cy="2906462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TextBox 18"/>
          <p:cNvSpPr txBox="1"/>
          <p:nvPr/>
        </p:nvSpPr>
        <p:spPr>
          <a:xfrm>
            <a:off x="5192712" y="3931918"/>
            <a:ext cx="3124200" cy="72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tx1"/>
                </a:solidFill>
              </a:rPr>
              <a:t>Vertices - people</a:t>
            </a:r>
          </a:p>
          <a:p>
            <a:r>
              <a:rPr lang="en-US" sz="2200" dirty="0">
                <a:solidFill>
                  <a:schemeClr val="tx1"/>
                </a:solidFill>
              </a:rPr>
              <a:t>Edges - friendships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2976" y="3828426"/>
            <a:ext cx="2876550" cy="2758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22581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7" grpId="0"/>
      <p:bldP spid="17" grpId="1"/>
      <p:bldP spid="19" grpId="0"/>
      <p:bldP spid="19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Traversing Binary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defRPr/>
            </a:pPr>
            <a:r>
              <a:rPr lang="en-US" sz="2200" u="sng" dirty="0" err="1"/>
              <a:t>PreOrder</a:t>
            </a:r>
            <a:r>
              <a:rPr lang="en-US" sz="2200" u="sng" dirty="0"/>
              <a:t> traversal: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First visit the root,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Then the left subtree,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Then the right subtree.</a:t>
            </a:r>
          </a:p>
          <a:p>
            <a:pPr>
              <a:defRPr/>
            </a:pPr>
            <a:endParaRPr lang="en-US" sz="2200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Example: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10, __left__, ___right___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10,  5,_left_, _right_,  21, </a:t>
            </a:r>
            <a:r>
              <a:rPr lang="en-US" sz="2200" dirty="0" err="1"/>
              <a:t>left_,right</a:t>
            </a:r>
            <a:r>
              <a:rPr lang="en-US" sz="2200" dirty="0"/>
              <a:t>_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10,    5, 1, 7,    21, 16, 25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Answer: [10,5,1,7,21,16,25]</a:t>
            </a:r>
          </a:p>
          <a:p>
            <a:pPr>
              <a:defRPr/>
            </a:pPr>
            <a:endParaRPr lang="en-US" sz="2200" dirty="0"/>
          </a:p>
          <a:p>
            <a:pPr marL="457200" indent="-457200">
              <a:buFont typeface="+mj-lt"/>
              <a:buAutoNum type="arabicPeriod"/>
            </a:pPr>
            <a:endParaRPr lang="en-US" altLang="he-IL" sz="22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112" y="4262722"/>
            <a:ext cx="3721100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813562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Traversing Binary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defRPr/>
            </a:pPr>
            <a:r>
              <a:rPr lang="en-US" sz="2200" u="sng" dirty="0" err="1"/>
              <a:t>PostOrder</a:t>
            </a:r>
            <a:r>
              <a:rPr lang="en-US" sz="2200" u="sng" dirty="0"/>
              <a:t> traversal: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First visit the left subtree,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Then the right subtree.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Then the root</a:t>
            </a:r>
          </a:p>
          <a:p>
            <a:pPr>
              <a:defRPr/>
            </a:pPr>
            <a:endParaRPr lang="en-US" sz="2200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Example: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__left__, ___right_, 10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_left_, right_, 5,   _left_, _right_,21,  10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1, 7, 5,   16, 25, 21,    10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Answer: [1,7,5,16,25,21,10]</a:t>
            </a:r>
          </a:p>
          <a:p>
            <a:pPr>
              <a:defRPr/>
            </a:pPr>
            <a:endParaRPr lang="en-US" sz="2200" dirty="0"/>
          </a:p>
          <a:p>
            <a:pPr marL="457200" indent="-457200">
              <a:buFont typeface="+mj-lt"/>
              <a:buAutoNum type="arabicPeriod"/>
            </a:pPr>
            <a:endParaRPr lang="en-US" altLang="he-IL" sz="22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112" y="4262722"/>
            <a:ext cx="3721100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106688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PreOrder traversal algorithm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// prints the tree in </a:t>
            </a:r>
            <a:r>
              <a:rPr lang="en-US" sz="2200" dirty="0" err="1"/>
              <a:t>PreOrder</a:t>
            </a:r>
            <a:endParaRPr lang="en-US" sz="2200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 err="1"/>
              <a:t>PreOrderTraversal</a:t>
            </a:r>
            <a:r>
              <a:rPr lang="en-US" sz="2200" dirty="0"/>
              <a:t> (</a:t>
            </a:r>
            <a:r>
              <a:rPr lang="en-US" sz="2200" dirty="0" err="1"/>
              <a:t>BTnode</a:t>
            </a:r>
            <a:r>
              <a:rPr lang="en-US" sz="2200" dirty="0"/>
              <a:t> root):</a:t>
            </a:r>
          </a:p>
          <a:p>
            <a:pPr marL="514350" indent="-514350">
              <a:buFont typeface="Arial" panose="020B0604020202020204" pitchFamily="34" charset="0"/>
              <a:buAutoNum type="arabicPeriod"/>
              <a:defRPr/>
            </a:pPr>
            <a:r>
              <a:rPr lang="en-US" sz="2200" dirty="0"/>
              <a:t>If root==NULL</a:t>
            </a:r>
          </a:p>
          <a:p>
            <a:pPr marL="400050" lvl="1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	1.1 do nothing</a:t>
            </a:r>
          </a:p>
          <a:p>
            <a:pPr marL="514350" indent="-514350">
              <a:buFont typeface="Arial" panose="020B0604020202020204" pitchFamily="34" charset="0"/>
              <a:buAutoNum type="arabicPeriod"/>
              <a:defRPr/>
            </a:pPr>
            <a:r>
              <a:rPr lang="en-US" sz="2200" dirty="0"/>
              <a:t>Else</a:t>
            </a:r>
          </a:p>
          <a:p>
            <a:pPr marL="400050" lvl="1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2.1 print( </a:t>
            </a:r>
            <a:r>
              <a:rPr lang="en-US" sz="2200" dirty="0" err="1"/>
              <a:t>root.data</a:t>
            </a:r>
            <a:r>
              <a:rPr lang="en-US" sz="2200" dirty="0"/>
              <a:t> )</a:t>
            </a:r>
          </a:p>
          <a:p>
            <a:pPr marL="400050" lvl="1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2.2 </a:t>
            </a:r>
            <a:r>
              <a:rPr lang="en-US" sz="2200" dirty="0" err="1"/>
              <a:t>PreOrderTraversal</a:t>
            </a:r>
            <a:r>
              <a:rPr lang="en-US" sz="2200" dirty="0"/>
              <a:t> (</a:t>
            </a:r>
            <a:r>
              <a:rPr lang="en-US" sz="2200" dirty="0" err="1"/>
              <a:t>root.left</a:t>
            </a:r>
            <a:r>
              <a:rPr lang="en-US" sz="2200" dirty="0"/>
              <a:t>)</a:t>
            </a:r>
          </a:p>
          <a:p>
            <a:pPr marL="400050" lvl="1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2.3 </a:t>
            </a:r>
            <a:r>
              <a:rPr lang="en-US" sz="2200" dirty="0" err="1"/>
              <a:t>PreOrderTraversal</a:t>
            </a:r>
            <a:r>
              <a:rPr lang="en-US" sz="2200" dirty="0"/>
              <a:t>(</a:t>
            </a:r>
            <a:r>
              <a:rPr lang="en-US" sz="2200" dirty="0" err="1"/>
              <a:t>root.right</a:t>
            </a:r>
            <a:r>
              <a:rPr lang="en-US" sz="2200" dirty="0"/>
              <a:t>)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21112" y="5761037"/>
            <a:ext cx="4764088" cy="77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Q:Change the algorithm to get the </a:t>
            </a:r>
            <a:r>
              <a:rPr lang="en-US" altLang="he-IL" sz="2400" i="1" dirty="0" err="1">
                <a:solidFill>
                  <a:srgbClr val="0000CC"/>
                </a:solidFill>
                <a:latin typeface="Arial" panose="020B0604020202020204" pitchFamily="34" charset="0"/>
              </a:rPr>
              <a:t>InOrder</a:t>
            </a: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/</a:t>
            </a:r>
            <a:r>
              <a:rPr lang="en-US" altLang="he-IL" sz="2400" i="1" dirty="0" err="1">
                <a:solidFill>
                  <a:srgbClr val="0000CC"/>
                </a:solidFill>
                <a:latin typeface="Arial" panose="020B0604020202020204" pitchFamily="34" charset="0"/>
              </a:rPr>
              <a:t>PostOrder</a:t>
            </a: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 traversal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53101D-2EC8-4765-A083-99B18716F6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0312" y="2874942"/>
            <a:ext cx="4535488" cy="1809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u="sng" dirty="0">
                <a:solidFill>
                  <a:srgbClr val="0000CC"/>
                </a:solidFill>
                <a:latin typeface="Arial" panose="020B0604020202020204" pitchFamily="34" charset="0"/>
              </a:rPr>
              <a:t>Running time</a:t>
            </a: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O(n) where n = size of the tree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Because each vertex is processed exactly once.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he-IL" sz="2400" i="1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161312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8000" dirty="0"/>
              <a:t>Practice Problems</a:t>
            </a:r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8000" dirty="0"/>
              <a:t>on Binary Trees</a:t>
            </a:r>
          </a:p>
        </p:txBody>
      </p:sp>
    </p:spTree>
    <p:extLst>
      <p:ext uri="{BB962C8B-B14F-4D97-AF65-F5344CB8AC3E}">
        <p14:creationId xmlns:p14="http://schemas.microsoft.com/office/powerpoint/2010/main" val="259387457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de-DE" altLang="en-US" sz="80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8000" dirty="0"/>
              <a:t>Is descendant?</a:t>
            </a:r>
          </a:p>
        </p:txBody>
      </p:sp>
    </p:spTree>
    <p:extLst>
      <p:ext uri="{BB962C8B-B14F-4D97-AF65-F5344CB8AC3E}">
        <p14:creationId xmlns:p14="http://schemas.microsoft.com/office/powerpoint/2010/main" val="176507586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 Problems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/>
            <a:r>
              <a:rPr lang="en-US" altLang="he-IL" sz="2200" dirty="0"/>
              <a:t>Write a function that gets two nodes in a binary tree, u and v</a:t>
            </a:r>
            <a:br>
              <a:rPr lang="en-US" altLang="he-IL" sz="2200" dirty="0"/>
            </a:br>
            <a:r>
              <a:rPr lang="en-US" altLang="he-IL" sz="2200" dirty="0"/>
              <a:t>and checks if u is a descendant of v</a:t>
            </a:r>
          </a:p>
          <a:p>
            <a:pPr marL="0" indent="0"/>
            <a:r>
              <a:rPr lang="en-US" altLang="he-IL" sz="2200" dirty="0"/>
              <a:t>bool </a:t>
            </a:r>
            <a:r>
              <a:rPr lang="en-US" altLang="he-IL" sz="2200" dirty="0" err="1"/>
              <a:t>is_descendant</a:t>
            </a:r>
            <a:r>
              <a:rPr lang="en-US" altLang="he-IL" sz="2200" dirty="0"/>
              <a:t> (</a:t>
            </a:r>
            <a:r>
              <a:rPr lang="en-US" altLang="he-IL" sz="2200" dirty="0" err="1"/>
              <a:t>BTnode_t</a:t>
            </a:r>
            <a:r>
              <a:rPr lang="en-US" altLang="he-IL" sz="2200" dirty="0"/>
              <a:t>* u, </a:t>
            </a:r>
            <a:r>
              <a:rPr lang="en-US" altLang="he-IL" sz="2200" dirty="0" err="1"/>
              <a:t>BTnode_t</a:t>
            </a:r>
            <a:r>
              <a:rPr lang="en-US" altLang="he-IL" sz="2200" dirty="0"/>
              <a:t>* v):</a:t>
            </a:r>
          </a:p>
          <a:p>
            <a:pPr marL="0" indent="0"/>
            <a:r>
              <a:rPr lang="en-US" altLang="he-IL" sz="2200" b="1" u="sng" dirty="0"/>
              <a:t>Idea:</a:t>
            </a:r>
          </a:p>
          <a:p>
            <a:pPr marL="0" indent="0"/>
            <a:r>
              <a:rPr lang="en-US" altLang="he-IL" sz="2000" dirty="0">
                <a:latin typeface="+mj-lt"/>
                <a:cs typeface="Times New Roman" panose="02020603050405020304" pitchFamily="18" charset="0"/>
              </a:rPr>
              <a:t>p = u</a:t>
            </a:r>
          </a:p>
          <a:p>
            <a:pPr marL="0" indent="0"/>
            <a:r>
              <a:rPr lang="en-US" altLang="he-IL" sz="2000" dirty="0">
                <a:cs typeface="Times New Roman" panose="02020603050405020304" pitchFamily="18" charset="0"/>
              </a:rPr>
              <a:t>while (p!=NULL)</a:t>
            </a:r>
            <a:endParaRPr lang="en-US" altLang="he-IL" sz="2000" dirty="0">
              <a:latin typeface="+mj-lt"/>
              <a:cs typeface="Times New Roman" panose="02020603050405020304" pitchFamily="18" charset="0"/>
            </a:endParaRPr>
          </a:p>
          <a:p>
            <a:pPr marL="0" indent="0"/>
            <a:r>
              <a:rPr lang="en-US" altLang="he-IL" sz="2000" dirty="0">
                <a:latin typeface="+mj-lt"/>
                <a:cs typeface="Times New Roman" panose="02020603050405020304" pitchFamily="18" charset="0"/>
              </a:rPr>
              <a:t>	if (p == v)</a:t>
            </a:r>
            <a:r>
              <a:rPr lang="en-US" altLang="he-IL" sz="2000" dirty="0">
                <a:cs typeface="Times New Roman" panose="02020603050405020304" pitchFamily="18" charset="0"/>
              </a:rPr>
              <a:t> return true</a:t>
            </a:r>
          </a:p>
          <a:p>
            <a:pPr marL="0" indent="0"/>
            <a:r>
              <a:rPr lang="en-US" altLang="he-IL" sz="2000" dirty="0">
                <a:cs typeface="Times New Roman" panose="02020603050405020304" pitchFamily="18" charset="0"/>
              </a:rPr>
              <a:t>	p = p-&gt;parent</a:t>
            </a:r>
          </a:p>
          <a:p>
            <a:pPr marL="0" indent="0"/>
            <a:r>
              <a:rPr lang="en-US" altLang="he-IL" sz="2000" dirty="0">
                <a:cs typeface="Times New Roman" panose="02020603050405020304" pitchFamily="18" charset="0"/>
              </a:rPr>
              <a:t>return false</a:t>
            </a:r>
            <a:endParaRPr lang="en-US" altLang="he-IL" sz="2000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040312" y="3246437"/>
            <a:ext cx="4800600" cy="2153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Running time: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he-IL" sz="2400" i="1" dirty="0">
              <a:solidFill>
                <a:srgbClr val="0000CC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If u is a descendant of v,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Then running time is O(</a:t>
            </a:r>
            <a:r>
              <a:rPr lang="en-US" altLang="he-IL" sz="2400" i="1" dirty="0" err="1">
                <a:solidFill>
                  <a:srgbClr val="0000CC"/>
                </a:solidFill>
                <a:latin typeface="Arial" panose="020B0604020202020204" pitchFamily="34" charset="0"/>
              </a:rPr>
              <a:t>dist</a:t>
            </a: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(</a:t>
            </a:r>
            <a:r>
              <a:rPr lang="en-US" altLang="he-IL" sz="2400" i="1" dirty="0" err="1">
                <a:solidFill>
                  <a:srgbClr val="0000CC"/>
                </a:solidFill>
                <a:latin typeface="Arial" panose="020B0604020202020204" pitchFamily="34" charset="0"/>
              </a:rPr>
              <a:t>u,v</a:t>
            </a: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))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he-IL" sz="2400" i="1" dirty="0">
              <a:solidFill>
                <a:srgbClr val="0000CC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Otherwise: O(depth(u))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229E4E-9E42-4ECC-875B-4EF5AAC45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112" y="6478793"/>
            <a:ext cx="3200400" cy="43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Implement this</a:t>
            </a:r>
          </a:p>
        </p:txBody>
      </p:sp>
    </p:spTree>
    <p:extLst>
      <p:ext uri="{BB962C8B-B14F-4D97-AF65-F5344CB8AC3E}">
        <p14:creationId xmlns:p14="http://schemas.microsoft.com/office/powerpoint/2010/main" val="262488353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de-DE" altLang="en-US" sz="80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8000" dirty="0"/>
              <a:t>Compute distance</a:t>
            </a:r>
          </a:p>
        </p:txBody>
      </p:sp>
    </p:spTree>
    <p:extLst>
      <p:ext uri="{BB962C8B-B14F-4D97-AF65-F5344CB8AC3E}">
        <p14:creationId xmlns:p14="http://schemas.microsoft.com/office/powerpoint/2010/main" val="397775423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 Problems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/>
            <a:r>
              <a:rPr lang="en-US" altLang="he-IL" sz="2200" dirty="0"/>
              <a:t>Write a function that gets two nodes in a binary tree, u and v</a:t>
            </a:r>
            <a:br>
              <a:rPr lang="en-US" altLang="he-IL" sz="2200" dirty="0"/>
            </a:br>
            <a:r>
              <a:rPr lang="en-US" altLang="he-IL" sz="2200" dirty="0"/>
              <a:t>and computes the distance between u and v</a:t>
            </a:r>
          </a:p>
          <a:p>
            <a:pPr marL="0" indent="0"/>
            <a:r>
              <a:rPr lang="en-US" altLang="he-IL" sz="2200" dirty="0" err="1"/>
              <a:t>int</a:t>
            </a:r>
            <a:r>
              <a:rPr lang="en-US" altLang="he-IL" sz="2200" dirty="0"/>
              <a:t> distance (</a:t>
            </a:r>
            <a:r>
              <a:rPr lang="en-US" altLang="he-IL" sz="2200" dirty="0" err="1"/>
              <a:t>BTnode</a:t>
            </a:r>
            <a:r>
              <a:rPr lang="en-US" altLang="he-IL" sz="2200" dirty="0"/>
              <a:t>* u, </a:t>
            </a:r>
            <a:r>
              <a:rPr lang="en-US" altLang="he-IL" sz="2200" dirty="0" err="1"/>
              <a:t>BTnode</a:t>
            </a:r>
            <a:r>
              <a:rPr lang="en-US" altLang="he-IL" sz="2200" dirty="0"/>
              <a:t>* v)</a:t>
            </a:r>
          </a:p>
          <a:p>
            <a:pPr marL="0" indent="0"/>
            <a:endParaRPr lang="en-US" altLang="he-IL" sz="2200" dirty="0"/>
          </a:p>
          <a:p>
            <a:pPr marL="0" indent="0"/>
            <a:r>
              <a:rPr lang="en-US" altLang="he-IL" sz="2200" dirty="0"/>
              <a:t>distance(0, 1) = 4</a:t>
            </a:r>
          </a:p>
          <a:p>
            <a:pPr marL="0" indent="0"/>
            <a:r>
              <a:rPr lang="en-US" altLang="he-IL" sz="2200" dirty="0"/>
              <a:t>distance(15, 11) = 1</a:t>
            </a:r>
          </a:p>
          <a:p>
            <a:pPr marL="0" indent="0"/>
            <a:r>
              <a:rPr lang="en-US" altLang="he-IL" sz="2200" dirty="0"/>
              <a:t>distance(1, 6) = 2</a:t>
            </a:r>
          </a:p>
          <a:p>
            <a:pPr marL="0" indent="0"/>
            <a:r>
              <a:rPr lang="en-US" altLang="he-IL" sz="2200" dirty="0"/>
              <a:t>distance(1, 25) = 6</a:t>
            </a:r>
          </a:p>
          <a:p>
            <a:pPr marL="0" indent="0"/>
            <a:r>
              <a:rPr lang="en-US" altLang="he-IL" sz="2000" dirty="0"/>
              <a:t>distance(6, 6) = 0</a:t>
            </a:r>
          </a:p>
          <a:p>
            <a:pPr marL="0" indent="0"/>
            <a:r>
              <a:rPr lang="en-US" altLang="he-IL" sz="2000" dirty="0"/>
              <a:t>distance(57, 1) = 4</a:t>
            </a:r>
          </a:p>
          <a:p>
            <a:pPr marL="0" indent="0"/>
            <a:endParaRPr lang="en-US" altLang="he-IL" sz="2000" dirty="0">
              <a:latin typeface="+mj-l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1712" y="3246437"/>
            <a:ext cx="5029200" cy="390525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1537935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512" y="3246437"/>
            <a:ext cx="5029200" cy="390525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 Problems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/>
            <a:r>
              <a:rPr lang="en-US" altLang="he-IL" sz="2200" dirty="0"/>
              <a:t>Write a function that gets two nodes in a binary tree, u and v</a:t>
            </a:r>
            <a:br>
              <a:rPr lang="en-US" altLang="he-IL" sz="2200" dirty="0"/>
            </a:br>
            <a:r>
              <a:rPr lang="en-US" altLang="he-IL" sz="2200" dirty="0"/>
              <a:t>and computes the distance between u and v</a:t>
            </a:r>
          </a:p>
          <a:p>
            <a:pPr marL="0" indent="0"/>
            <a:r>
              <a:rPr lang="en-US" altLang="he-IL" sz="2200" dirty="0" err="1"/>
              <a:t>int</a:t>
            </a:r>
            <a:r>
              <a:rPr lang="en-US" altLang="he-IL" sz="2200" dirty="0"/>
              <a:t> distance (</a:t>
            </a:r>
            <a:r>
              <a:rPr lang="en-US" altLang="he-IL" sz="2200" dirty="0" err="1"/>
              <a:t>BTnode</a:t>
            </a:r>
            <a:r>
              <a:rPr lang="en-US" altLang="he-IL" sz="2200" dirty="0"/>
              <a:t>* u, </a:t>
            </a:r>
            <a:r>
              <a:rPr lang="en-US" altLang="he-IL" sz="2200" dirty="0" err="1"/>
              <a:t>BTnode</a:t>
            </a:r>
            <a:r>
              <a:rPr lang="en-US" altLang="he-IL" sz="2200" dirty="0"/>
              <a:t>* v)</a:t>
            </a:r>
          </a:p>
          <a:p>
            <a:pPr marL="0" indent="0"/>
            <a:r>
              <a:rPr lang="en-US" altLang="he-IL" sz="2200" b="1" i="1" u="sng" dirty="0"/>
              <a:t>Idea: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he-IL" sz="2000" dirty="0">
                <a:latin typeface="+mj-lt"/>
              </a:rPr>
              <a:t>Compute </a:t>
            </a:r>
            <a:r>
              <a:rPr lang="en-US" altLang="he-IL" sz="2000" dirty="0" err="1">
                <a:latin typeface="+mj-lt"/>
              </a:rPr>
              <a:t>Path</a:t>
            </a:r>
            <a:r>
              <a:rPr lang="en-US" altLang="he-IL" sz="2000" baseline="-25000" dirty="0" err="1">
                <a:latin typeface="+mj-lt"/>
              </a:rPr>
              <a:t>u</a:t>
            </a:r>
            <a:r>
              <a:rPr lang="en-US" altLang="he-IL" sz="2000" dirty="0">
                <a:latin typeface="+mj-lt"/>
              </a:rPr>
              <a:t> = the path from the root to u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he-IL" sz="2000" dirty="0">
                <a:latin typeface="+mj-lt"/>
              </a:rPr>
              <a:t>Compute </a:t>
            </a:r>
            <a:r>
              <a:rPr lang="en-US" altLang="he-IL" sz="2000" dirty="0" err="1">
                <a:latin typeface="+mj-lt"/>
              </a:rPr>
              <a:t>Path</a:t>
            </a:r>
            <a:r>
              <a:rPr lang="en-US" altLang="he-IL" sz="2000" baseline="-25000" dirty="0" err="1">
                <a:latin typeface="+mj-lt"/>
              </a:rPr>
              <a:t>v</a:t>
            </a:r>
            <a:r>
              <a:rPr lang="en-US" altLang="he-IL" sz="2000" dirty="0">
                <a:latin typeface="+mj-lt"/>
              </a:rPr>
              <a:t> = the path from the root to v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he-IL" sz="2000" dirty="0">
                <a:latin typeface="+mj-lt"/>
              </a:rPr>
              <a:t>Find the common ancestors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he-IL" sz="2000" dirty="0">
                <a:latin typeface="+mj-lt"/>
              </a:rPr>
              <a:t>Return ?</a:t>
            </a:r>
          </a:p>
        </p:txBody>
      </p:sp>
    </p:spTree>
    <p:extLst>
      <p:ext uri="{BB962C8B-B14F-4D97-AF65-F5344CB8AC3E}">
        <p14:creationId xmlns:p14="http://schemas.microsoft.com/office/powerpoint/2010/main" val="135890731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512" y="3246437"/>
            <a:ext cx="5029200" cy="390525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 Problems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/>
            <a:r>
              <a:rPr lang="en-US" altLang="he-IL" sz="2200" dirty="0"/>
              <a:t>Write a function that gets two nodes in a binary tree, u and v</a:t>
            </a:r>
            <a:br>
              <a:rPr lang="en-US" altLang="he-IL" sz="2200" dirty="0"/>
            </a:br>
            <a:r>
              <a:rPr lang="en-US" altLang="he-IL" sz="2200" dirty="0"/>
              <a:t>and computes the distance between u and v</a:t>
            </a:r>
          </a:p>
          <a:p>
            <a:pPr marL="0" indent="0"/>
            <a:r>
              <a:rPr lang="en-US" altLang="he-IL" sz="2200" dirty="0" err="1"/>
              <a:t>int</a:t>
            </a:r>
            <a:r>
              <a:rPr lang="en-US" altLang="he-IL" sz="2200" dirty="0"/>
              <a:t> distance (</a:t>
            </a:r>
            <a:r>
              <a:rPr lang="en-US" altLang="he-IL" sz="2200" dirty="0" err="1"/>
              <a:t>BTnode</a:t>
            </a:r>
            <a:r>
              <a:rPr lang="en-US" altLang="he-IL" sz="2200" dirty="0"/>
              <a:t>* u, </a:t>
            </a:r>
            <a:r>
              <a:rPr lang="en-US" altLang="he-IL" sz="2200" dirty="0" err="1"/>
              <a:t>BTnode</a:t>
            </a:r>
            <a:r>
              <a:rPr lang="en-US" altLang="he-IL" sz="2200" dirty="0"/>
              <a:t>* v)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520766" y="3728917"/>
            <a:ext cx="4830764" cy="2508249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Example: u = 25, v = 6</a:t>
            </a:r>
          </a:p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endParaRPr lang="en-US" altLang="en-US" sz="2200" dirty="0"/>
          </a:p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 err="1"/>
              <a:t>Path</a:t>
            </a:r>
            <a:r>
              <a:rPr lang="en-US" altLang="en-US" sz="2200" baseline="-25000" dirty="0" err="1"/>
              <a:t>u</a:t>
            </a:r>
            <a:r>
              <a:rPr lang="en-US" altLang="en-US" sz="2200" dirty="0"/>
              <a:t> = (0, 61, 25)</a:t>
            </a:r>
          </a:p>
          <a:p>
            <a:pPr marL="215900" indent="-212725">
              <a:buClrTx/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 err="1"/>
              <a:t>Path</a:t>
            </a:r>
            <a:r>
              <a:rPr lang="en-US" altLang="en-US" sz="2200" baseline="-25000" dirty="0" err="1"/>
              <a:t>v</a:t>
            </a:r>
            <a:r>
              <a:rPr lang="en-US" altLang="en-US" sz="2200" dirty="0"/>
              <a:t> = (0, 5, 11, 15, 6)</a:t>
            </a:r>
          </a:p>
          <a:p>
            <a:pPr marL="215900" indent="-212725">
              <a:buClrTx/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endParaRPr lang="en-US" altLang="en-US" sz="2200" dirty="0"/>
          </a:p>
          <a:p>
            <a:pPr marL="215900" indent="-212725">
              <a:buClrTx/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Return length(</a:t>
            </a:r>
            <a:r>
              <a:rPr lang="en-US" altLang="en-US" sz="2200" dirty="0" err="1"/>
              <a:t>Path</a:t>
            </a:r>
            <a:r>
              <a:rPr lang="en-US" altLang="en-US" sz="2200" baseline="-25000" dirty="0" err="1"/>
              <a:t>u</a:t>
            </a:r>
            <a:r>
              <a:rPr lang="en-US" altLang="en-US" sz="2200" dirty="0"/>
              <a:t>)+length(</a:t>
            </a:r>
            <a:r>
              <a:rPr lang="en-US" altLang="en-US" sz="2200" dirty="0" err="1"/>
              <a:t>Path</a:t>
            </a:r>
            <a:r>
              <a:rPr lang="en-US" altLang="en-US" sz="2200" baseline="-25000" dirty="0" err="1"/>
              <a:t>v</a:t>
            </a:r>
            <a:r>
              <a:rPr lang="en-US" altLang="en-US" sz="2200" dirty="0"/>
              <a:t>)-2</a:t>
            </a:r>
          </a:p>
        </p:txBody>
      </p:sp>
      <p:cxnSp>
        <p:nvCxnSpPr>
          <p:cNvPr id="3" name="Straight Connector 2"/>
          <p:cNvCxnSpPr/>
          <p:nvPr/>
        </p:nvCxnSpPr>
        <p:spPr bwMode="auto">
          <a:xfrm flipH="1" flipV="1">
            <a:off x="9307512" y="4084637"/>
            <a:ext cx="533400" cy="914400"/>
          </a:xfrm>
          <a:prstGeom prst="line">
            <a:avLst/>
          </a:prstGeom>
          <a:ln w="44450"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 bwMode="auto">
          <a:xfrm flipH="1" flipV="1">
            <a:off x="8012112" y="3424397"/>
            <a:ext cx="1295400" cy="660240"/>
          </a:xfrm>
          <a:prstGeom prst="line">
            <a:avLst/>
          </a:prstGeom>
          <a:ln w="44450"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 bwMode="auto">
          <a:xfrm flipH="1" flipV="1">
            <a:off x="5793262" y="5460168"/>
            <a:ext cx="618652" cy="1139029"/>
          </a:xfrm>
          <a:prstGeom prst="line">
            <a:avLst/>
          </a:prstGeom>
          <a:ln w="444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 bwMode="auto">
          <a:xfrm flipH="1">
            <a:off x="5793262" y="5014596"/>
            <a:ext cx="313850" cy="445572"/>
          </a:xfrm>
          <a:prstGeom prst="line">
            <a:avLst/>
          </a:prstGeom>
          <a:ln w="444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 bwMode="auto">
          <a:xfrm flipV="1">
            <a:off x="6134736" y="4084637"/>
            <a:ext cx="308926" cy="914400"/>
          </a:xfrm>
          <a:prstGeom prst="line">
            <a:avLst/>
          </a:prstGeom>
          <a:ln w="444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 bwMode="auto">
          <a:xfrm flipV="1">
            <a:off x="6465888" y="3373198"/>
            <a:ext cx="896143" cy="711439"/>
          </a:xfrm>
          <a:prstGeom prst="line">
            <a:avLst/>
          </a:prstGeom>
          <a:ln w="444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793229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Graphs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</a:rPr>
              <a:t>A </a:t>
            </a:r>
            <a:r>
              <a:rPr lang="en-US" sz="2200" i="1" dirty="0">
                <a:latin typeface="+mj-lt"/>
              </a:rPr>
              <a:t>path</a:t>
            </a:r>
            <a:r>
              <a:rPr lang="en-US" sz="2200" dirty="0">
                <a:latin typeface="+mj-lt"/>
              </a:rPr>
              <a:t> from vertex </a:t>
            </a:r>
            <a:r>
              <a:rPr lang="en-US" sz="2200" i="1" dirty="0">
                <a:latin typeface="+mj-lt"/>
                <a:ea typeface="PT Serif"/>
                <a:cs typeface="PT Serif"/>
                <a:sym typeface="PT Serif"/>
              </a:rPr>
              <a:t>u</a:t>
            </a:r>
            <a:r>
              <a:rPr lang="en-US" sz="2200" dirty="0">
                <a:latin typeface="+mj-lt"/>
              </a:rPr>
              <a:t> to vertex </a:t>
            </a:r>
            <a:r>
              <a:rPr lang="en-US" sz="2200" i="1" dirty="0">
                <a:latin typeface="+mj-lt"/>
                <a:ea typeface="PT Serif"/>
                <a:cs typeface="PT Serif"/>
                <a:sym typeface="PT Serif"/>
              </a:rPr>
              <a:t>v</a:t>
            </a:r>
            <a:r>
              <a:rPr lang="en-US" sz="2200" dirty="0">
                <a:latin typeface="+mj-lt"/>
              </a:rPr>
              <a:t> is sequence of edges which connect a sequence of vertices between them.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A graph is </a:t>
            </a:r>
            <a:r>
              <a:rPr lang="en-US" sz="2200" i="1" dirty="0"/>
              <a:t>connected</a:t>
            </a:r>
            <a:r>
              <a:rPr lang="en-US" sz="2200" dirty="0"/>
              <a:t> if each pair of vertices has a path.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200" dirty="0"/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How do you visualize a disconnected graph?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</a:rPr>
              <a:t>What if the </a:t>
            </a:r>
            <a:r>
              <a:rPr lang="en-US" sz="2200" dirty="0" err="1">
                <a:latin typeface="+mj-lt"/>
              </a:rPr>
              <a:t>Skytrain</a:t>
            </a:r>
            <a:r>
              <a:rPr lang="en-US" sz="2200" dirty="0">
                <a:latin typeface="+mj-lt"/>
              </a:rPr>
              <a:t> graph was disconnected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200" dirty="0">
              <a:latin typeface="+mj-lt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1112" y="4761774"/>
            <a:ext cx="2259014" cy="2166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CD084FF-23C7-417A-9212-18333A9517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912" y="4858048"/>
            <a:ext cx="2259014" cy="216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32363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512" y="3246437"/>
            <a:ext cx="5029200" cy="390525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 Problems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/>
            <a:r>
              <a:rPr lang="en-US" altLang="he-IL" sz="2200" dirty="0"/>
              <a:t>Write a function that gets two nodes in a binary tree, u and v</a:t>
            </a:r>
            <a:br>
              <a:rPr lang="en-US" altLang="he-IL" sz="2200" dirty="0"/>
            </a:br>
            <a:r>
              <a:rPr lang="en-US" altLang="he-IL" sz="2200" dirty="0"/>
              <a:t>and computes the distance between u and v</a:t>
            </a:r>
          </a:p>
          <a:p>
            <a:pPr marL="0" indent="0"/>
            <a:r>
              <a:rPr lang="en-US" altLang="he-IL" sz="2200" dirty="0" err="1"/>
              <a:t>int</a:t>
            </a:r>
            <a:r>
              <a:rPr lang="en-US" altLang="he-IL" sz="2200" dirty="0"/>
              <a:t> distance (</a:t>
            </a:r>
            <a:r>
              <a:rPr lang="en-US" altLang="he-IL" sz="2200" dirty="0" err="1"/>
              <a:t>BTnode</a:t>
            </a:r>
            <a:r>
              <a:rPr lang="en-US" altLang="he-IL" sz="2200" dirty="0"/>
              <a:t>* u, </a:t>
            </a:r>
            <a:r>
              <a:rPr lang="en-US" altLang="he-IL" sz="2200" dirty="0" err="1"/>
              <a:t>BTnode</a:t>
            </a:r>
            <a:r>
              <a:rPr lang="en-US" altLang="he-IL" sz="2200" dirty="0"/>
              <a:t>* v)</a:t>
            </a:r>
            <a:endParaRPr lang="en-US" altLang="he-IL" sz="2000" dirty="0">
              <a:latin typeface="+mj-lt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02735" y="3709988"/>
            <a:ext cx="4845527" cy="2432049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Example: u = 1, v = 57</a:t>
            </a:r>
          </a:p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endParaRPr lang="en-US" altLang="en-US" sz="2200" dirty="0"/>
          </a:p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 err="1"/>
              <a:t>Path</a:t>
            </a:r>
            <a:r>
              <a:rPr lang="en-US" altLang="en-US" sz="2200" baseline="-25000" dirty="0" err="1"/>
              <a:t>u</a:t>
            </a:r>
            <a:r>
              <a:rPr lang="en-US" altLang="en-US" sz="2200" dirty="0"/>
              <a:t> = (0, 5, 11, 15, 1)</a:t>
            </a:r>
          </a:p>
          <a:p>
            <a:pPr marL="215900" indent="-212725">
              <a:buClrTx/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 err="1"/>
              <a:t>Path</a:t>
            </a:r>
            <a:r>
              <a:rPr lang="en-US" altLang="en-US" sz="2200" baseline="-25000" dirty="0" err="1"/>
              <a:t>v</a:t>
            </a:r>
            <a:r>
              <a:rPr lang="en-US" altLang="en-US" sz="2200" dirty="0"/>
              <a:t> = (0, 5, 57)</a:t>
            </a:r>
          </a:p>
          <a:p>
            <a:pPr marL="215900" indent="-212725">
              <a:buClrTx/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common ancestors = {0,5}</a:t>
            </a:r>
          </a:p>
          <a:p>
            <a:pPr marL="215900" indent="-212725">
              <a:buClrTx/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endParaRPr lang="en-US" altLang="en-US" sz="2200" dirty="0"/>
          </a:p>
          <a:p>
            <a:pPr marL="215900" indent="-212725">
              <a:buClrTx/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Return length(</a:t>
            </a:r>
            <a:r>
              <a:rPr lang="en-US" altLang="en-US" sz="2200" dirty="0" err="1"/>
              <a:t>Path</a:t>
            </a:r>
            <a:r>
              <a:rPr lang="en-US" altLang="en-US" sz="2200" baseline="-25000" dirty="0" err="1"/>
              <a:t>u</a:t>
            </a:r>
            <a:r>
              <a:rPr lang="en-US" altLang="en-US" sz="2200" dirty="0"/>
              <a:t>)+length(</a:t>
            </a:r>
            <a:r>
              <a:rPr lang="en-US" altLang="en-US" sz="2200" dirty="0" err="1"/>
              <a:t>Path</a:t>
            </a:r>
            <a:r>
              <a:rPr lang="en-US" altLang="en-US" sz="2200" baseline="-25000" dirty="0" err="1"/>
              <a:t>v</a:t>
            </a:r>
            <a:r>
              <a:rPr lang="en-US" altLang="en-US" sz="2200" dirty="0"/>
              <a:t>)-4</a:t>
            </a:r>
          </a:p>
        </p:txBody>
      </p:sp>
      <p:cxnSp>
        <p:nvCxnSpPr>
          <p:cNvPr id="8" name="Straight Connector 7"/>
          <p:cNvCxnSpPr/>
          <p:nvPr/>
        </p:nvCxnSpPr>
        <p:spPr bwMode="auto">
          <a:xfrm flipV="1">
            <a:off x="5268912" y="5684837"/>
            <a:ext cx="228600" cy="838201"/>
          </a:xfrm>
          <a:prstGeom prst="line">
            <a:avLst/>
          </a:prstGeom>
          <a:ln w="444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 bwMode="auto">
          <a:xfrm flipH="1">
            <a:off x="5497512" y="5014596"/>
            <a:ext cx="609600" cy="670241"/>
          </a:xfrm>
          <a:prstGeom prst="line">
            <a:avLst/>
          </a:prstGeom>
          <a:ln w="444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 bwMode="auto">
          <a:xfrm flipV="1">
            <a:off x="6134736" y="4084637"/>
            <a:ext cx="308926" cy="914400"/>
          </a:xfrm>
          <a:prstGeom prst="line">
            <a:avLst/>
          </a:prstGeom>
          <a:ln w="444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 bwMode="auto">
          <a:xfrm flipV="1">
            <a:off x="6465888" y="3373199"/>
            <a:ext cx="896143" cy="711438"/>
          </a:xfrm>
          <a:prstGeom prst="line">
            <a:avLst/>
          </a:prstGeom>
          <a:ln w="444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 bwMode="auto">
          <a:xfrm flipH="1" flipV="1">
            <a:off x="7003814" y="4440356"/>
            <a:ext cx="427195" cy="660877"/>
          </a:xfrm>
          <a:prstGeom prst="line">
            <a:avLst/>
          </a:prstGeom>
          <a:ln w="44450"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 bwMode="auto">
          <a:xfrm flipV="1">
            <a:off x="7003814" y="3906778"/>
            <a:ext cx="611305" cy="533578"/>
          </a:xfrm>
          <a:prstGeom prst="line">
            <a:avLst/>
          </a:prstGeom>
          <a:ln w="44450"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684606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512" y="3246437"/>
            <a:ext cx="5029200" cy="390525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 Problems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/>
            <a:r>
              <a:rPr lang="en-US" altLang="he-IL" sz="2200" dirty="0"/>
              <a:t>Write a function that gets two nodes in a binary tree, u and v</a:t>
            </a:r>
            <a:br>
              <a:rPr lang="en-US" altLang="he-IL" sz="2200" dirty="0"/>
            </a:br>
            <a:r>
              <a:rPr lang="en-US" altLang="he-IL" sz="2200" dirty="0"/>
              <a:t>and computes the distance between u and v</a:t>
            </a:r>
          </a:p>
          <a:p>
            <a:pPr marL="0" indent="0"/>
            <a:r>
              <a:rPr lang="en-US" altLang="he-IL" sz="2200" dirty="0" err="1"/>
              <a:t>int</a:t>
            </a:r>
            <a:r>
              <a:rPr lang="en-US" altLang="he-IL" sz="2200" dirty="0"/>
              <a:t> distance (</a:t>
            </a:r>
            <a:r>
              <a:rPr lang="en-US" altLang="he-IL" sz="2200" dirty="0" err="1"/>
              <a:t>BTnode</a:t>
            </a:r>
            <a:r>
              <a:rPr lang="en-US" altLang="he-IL" sz="2200" dirty="0"/>
              <a:t>* u, </a:t>
            </a:r>
            <a:r>
              <a:rPr lang="en-US" altLang="he-IL" sz="2200" dirty="0" err="1"/>
              <a:t>BTnode</a:t>
            </a:r>
            <a:r>
              <a:rPr lang="en-US" altLang="he-IL" sz="2200" dirty="0"/>
              <a:t>* v)</a:t>
            </a:r>
            <a:endParaRPr lang="en-US" altLang="he-IL" sz="2000" dirty="0">
              <a:latin typeface="+mj-lt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38612" y="3482574"/>
            <a:ext cx="4845527" cy="2735663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Example: u = 1, v = 6</a:t>
            </a:r>
          </a:p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endParaRPr lang="en-US" altLang="en-US" sz="2200" dirty="0"/>
          </a:p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 err="1"/>
              <a:t>Path</a:t>
            </a:r>
            <a:r>
              <a:rPr lang="en-US" altLang="en-US" sz="2200" baseline="-25000" dirty="0" err="1"/>
              <a:t>u</a:t>
            </a:r>
            <a:r>
              <a:rPr lang="en-US" altLang="en-US" sz="2200" dirty="0"/>
              <a:t> = (0, 5, 11, 15, 1)</a:t>
            </a:r>
          </a:p>
          <a:p>
            <a:pPr marL="215900" indent="-212725">
              <a:buClrTx/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 err="1"/>
              <a:t>Path</a:t>
            </a:r>
            <a:r>
              <a:rPr lang="en-US" altLang="en-US" sz="2200" baseline="-25000" dirty="0" err="1"/>
              <a:t>v</a:t>
            </a:r>
            <a:r>
              <a:rPr lang="en-US" altLang="en-US" sz="2200" dirty="0"/>
              <a:t> = (0, 5, 11, 15, 6)</a:t>
            </a:r>
          </a:p>
          <a:p>
            <a:pPr marL="215900" indent="-212725">
              <a:buClrTx/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common ancestors = {0, 5, 11, 15}</a:t>
            </a:r>
          </a:p>
          <a:p>
            <a:pPr marL="215900" indent="-212725">
              <a:buClrTx/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endParaRPr lang="en-US" altLang="en-US" sz="2200" dirty="0"/>
          </a:p>
          <a:p>
            <a:pPr marL="215900" indent="-212725">
              <a:buClrTx/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Return length(</a:t>
            </a:r>
            <a:r>
              <a:rPr lang="en-US" altLang="en-US" sz="2200" dirty="0" err="1"/>
              <a:t>Path</a:t>
            </a:r>
            <a:r>
              <a:rPr lang="en-US" altLang="en-US" sz="2200" baseline="-25000" dirty="0" err="1"/>
              <a:t>u</a:t>
            </a:r>
            <a:r>
              <a:rPr lang="en-US" altLang="en-US" sz="2200" dirty="0"/>
              <a:t>)+length(</a:t>
            </a:r>
            <a:r>
              <a:rPr lang="en-US" altLang="en-US" sz="2200" dirty="0" err="1"/>
              <a:t>Path</a:t>
            </a:r>
            <a:r>
              <a:rPr lang="en-US" altLang="en-US" sz="2200" baseline="-25000" dirty="0" err="1"/>
              <a:t>v</a:t>
            </a:r>
            <a:r>
              <a:rPr lang="en-US" altLang="en-US" sz="2200" dirty="0"/>
              <a:t>)-8</a:t>
            </a:r>
          </a:p>
        </p:txBody>
      </p:sp>
      <p:cxnSp>
        <p:nvCxnSpPr>
          <p:cNvPr id="6" name="Straight Connector 5"/>
          <p:cNvCxnSpPr/>
          <p:nvPr/>
        </p:nvCxnSpPr>
        <p:spPr bwMode="auto">
          <a:xfrm flipV="1">
            <a:off x="5268912" y="5684837"/>
            <a:ext cx="228600" cy="838201"/>
          </a:xfrm>
          <a:prstGeom prst="line">
            <a:avLst/>
          </a:prstGeom>
          <a:ln w="444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 bwMode="auto">
          <a:xfrm flipH="1">
            <a:off x="5497512" y="5014596"/>
            <a:ext cx="609600" cy="670241"/>
          </a:xfrm>
          <a:prstGeom prst="line">
            <a:avLst/>
          </a:prstGeom>
          <a:ln w="444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 bwMode="auto">
          <a:xfrm flipV="1">
            <a:off x="6134736" y="4084637"/>
            <a:ext cx="308926" cy="914400"/>
          </a:xfrm>
          <a:prstGeom prst="line">
            <a:avLst/>
          </a:prstGeom>
          <a:ln w="444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 bwMode="auto">
          <a:xfrm flipV="1">
            <a:off x="6465888" y="3373199"/>
            <a:ext cx="896143" cy="711438"/>
          </a:xfrm>
          <a:prstGeom prst="line">
            <a:avLst/>
          </a:prstGeom>
          <a:ln w="444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 bwMode="auto">
          <a:xfrm flipV="1">
            <a:off x="6534942" y="4440357"/>
            <a:ext cx="468873" cy="1107985"/>
          </a:xfrm>
          <a:prstGeom prst="line">
            <a:avLst/>
          </a:prstGeom>
          <a:ln w="44450"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 bwMode="auto">
          <a:xfrm flipV="1">
            <a:off x="7003814" y="3906778"/>
            <a:ext cx="611305" cy="533578"/>
          </a:xfrm>
          <a:prstGeom prst="line">
            <a:avLst/>
          </a:prstGeom>
          <a:ln w="44450"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 bwMode="auto">
          <a:xfrm flipV="1">
            <a:off x="6124257" y="5548342"/>
            <a:ext cx="400845" cy="345986"/>
          </a:xfrm>
          <a:prstGeom prst="line">
            <a:avLst/>
          </a:prstGeom>
          <a:ln w="44450"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 bwMode="auto">
          <a:xfrm flipH="1" flipV="1">
            <a:off x="6160491" y="5952369"/>
            <a:ext cx="175221" cy="645327"/>
          </a:xfrm>
          <a:prstGeom prst="line">
            <a:avLst/>
          </a:prstGeom>
          <a:ln w="44450"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71195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512" y="3246437"/>
            <a:ext cx="5029200" cy="390525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 Problems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/>
            <a:r>
              <a:rPr lang="en-US" altLang="he-IL" sz="2200" dirty="0"/>
              <a:t>Write a function that gets two nodes in a binary tree, u and v</a:t>
            </a:r>
            <a:br>
              <a:rPr lang="en-US" altLang="he-IL" sz="2200" dirty="0"/>
            </a:br>
            <a:r>
              <a:rPr lang="en-US" altLang="he-IL" sz="2200" dirty="0"/>
              <a:t>and computes the distance between u and v</a:t>
            </a:r>
          </a:p>
          <a:p>
            <a:pPr marL="0" indent="0"/>
            <a:r>
              <a:rPr lang="en-US" altLang="he-IL" sz="2200" dirty="0" err="1"/>
              <a:t>int</a:t>
            </a:r>
            <a:r>
              <a:rPr lang="en-US" altLang="he-IL" sz="2200" dirty="0"/>
              <a:t> distance (</a:t>
            </a:r>
            <a:r>
              <a:rPr lang="en-US" altLang="he-IL" sz="2200" dirty="0" err="1"/>
              <a:t>BTnode</a:t>
            </a:r>
            <a:r>
              <a:rPr lang="en-US" altLang="he-IL" sz="2200" dirty="0"/>
              <a:t>* u, </a:t>
            </a:r>
            <a:r>
              <a:rPr lang="en-US" altLang="he-IL" sz="2200" dirty="0" err="1"/>
              <a:t>BTnode</a:t>
            </a:r>
            <a:r>
              <a:rPr lang="en-US" altLang="he-IL" sz="2200" dirty="0"/>
              <a:t>* v)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he-IL" sz="2000" dirty="0">
                <a:latin typeface="+mj-lt"/>
              </a:rPr>
              <a:t>Compute </a:t>
            </a:r>
            <a:r>
              <a:rPr lang="en-US" altLang="he-IL" sz="2000" dirty="0" err="1">
                <a:latin typeface="+mj-lt"/>
              </a:rPr>
              <a:t>Path</a:t>
            </a:r>
            <a:r>
              <a:rPr lang="en-US" altLang="he-IL" sz="2000" baseline="-25000" dirty="0" err="1">
                <a:latin typeface="+mj-lt"/>
              </a:rPr>
              <a:t>u</a:t>
            </a:r>
            <a:r>
              <a:rPr lang="en-US" altLang="he-IL" sz="2000" dirty="0">
                <a:latin typeface="+mj-lt"/>
              </a:rPr>
              <a:t> = the ancestors of u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he-IL" sz="2000" dirty="0">
                <a:latin typeface="+mj-lt"/>
              </a:rPr>
              <a:t>Compute </a:t>
            </a:r>
            <a:r>
              <a:rPr lang="en-US" altLang="he-IL" sz="2000" dirty="0" err="1"/>
              <a:t>Path</a:t>
            </a:r>
            <a:r>
              <a:rPr lang="en-US" altLang="he-IL" sz="2000" baseline="-25000" dirty="0" err="1"/>
              <a:t>v</a:t>
            </a:r>
            <a:r>
              <a:rPr lang="en-US" altLang="he-IL" sz="2000" dirty="0"/>
              <a:t> = the ancestors of </a:t>
            </a:r>
            <a:r>
              <a:rPr lang="en-US" altLang="he-IL" sz="2000" dirty="0">
                <a:latin typeface="+mj-lt"/>
              </a:rPr>
              <a:t>v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he-IL" sz="2000" dirty="0">
                <a:cs typeface="Times New Roman" panose="02020603050405020304" pitchFamily="18" charset="0"/>
              </a:rPr>
              <a:t>Let C = the number of common ancestors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he-IL" sz="2000" dirty="0">
                <a:latin typeface="+mj-lt"/>
              </a:rPr>
              <a:t>Return </a:t>
            </a:r>
            <a:r>
              <a:rPr lang="en-US" altLang="en-US" sz="2000" dirty="0"/>
              <a:t>length(</a:t>
            </a:r>
            <a:r>
              <a:rPr lang="en-US" altLang="en-US" sz="2000" dirty="0" err="1"/>
              <a:t>Path</a:t>
            </a:r>
            <a:r>
              <a:rPr lang="en-US" altLang="en-US" sz="2000" baseline="-25000" dirty="0" err="1"/>
              <a:t>u</a:t>
            </a:r>
            <a:r>
              <a:rPr lang="en-US" altLang="en-US" sz="2000" dirty="0"/>
              <a:t>) + length(</a:t>
            </a:r>
            <a:r>
              <a:rPr lang="en-US" altLang="en-US" sz="2000" dirty="0" err="1"/>
              <a:t>Path</a:t>
            </a:r>
            <a:r>
              <a:rPr lang="en-US" altLang="en-US" sz="2000" baseline="-25000" dirty="0" err="1"/>
              <a:t>v</a:t>
            </a:r>
            <a:r>
              <a:rPr lang="en-US" altLang="he-IL" sz="2000" dirty="0">
                <a:latin typeface="+mj-lt"/>
              </a:rPr>
              <a:t>) - 2*C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E871C69-4AED-41C1-AC86-81A89800C3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825" y="5979286"/>
            <a:ext cx="3544887" cy="906863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The running time is:</a:t>
            </a:r>
            <a:br>
              <a:rPr lang="en-US" altLang="en-US" sz="2200" dirty="0"/>
            </a:br>
            <a:r>
              <a:rPr lang="en-US" altLang="en-US" sz="2200" dirty="0"/>
              <a:t>O(depth(u)+depth(v))</a:t>
            </a:r>
          </a:p>
        </p:txBody>
      </p:sp>
    </p:spTree>
    <p:extLst>
      <p:ext uri="{BB962C8B-B14F-4D97-AF65-F5344CB8AC3E}">
        <p14:creationId xmlns:p14="http://schemas.microsoft.com/office/powerpoint/2010/main" val="9652465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de-DE" altLang="en-US" sz="80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8000" dirty="0"/>
              <a:t>Breadth First Search</a:t>
            </a:r>
          </a:p>
        </p:txBody>
      </p:sp>
    </p:spTree>
    <p:extLst>
      <p:ext uri="{BB962C8B-B14F-4D97-AF65-F5344CB8AC3E}">
        <p14:creationId xmlns:p14="http://schemas.microsoft.com/office/powerpoint/2010/main" val="281946420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Tree traversal – non-recursive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000" dirty="0"/>
              <a:t>Write a non-recursive algorithm that prints </a:t>
            </a:r>
            <a:r>
              <a:rPr lang="en-US" sz="2000" dirty="0" err="1"/>
              <a:t>PreOrder</a:t>
            </a:r>
            <a:r>
              <a:rPr lang="en-US" sz="2000" dirty="0"/>
              <a:t> traversal of a binary tree. </a:t>
            </a:r>
            <a:br>
              <a:rPr lang="en-US" sz="2000" dirty="0"/>
            </a:br>
            <a:endParaRPr lang="en-US" sz="2000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 err="1"/>
              <a:t>PreOrder</a:t>
            </a:r>
            <a:r>
              <a:rPr lang="en-US" sz="1800" dirty="0"/>
              <a:t>(root):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s = create stack of nodes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</a:t>
            </a:r>
            <a:r>
              <a:rPr lang="en-US" sz="1800" dirty="0" err="1"/>
              <a:t>s.push</a:t>
            </a:r>
            <a:r>
              <a:rPr lang="en-US" sz="1800" dirty="0"/>
              <a:t>(root)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While s is not empty: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node = </a:t>
            </a:r>
            <a:r>
              <a:rPr lang="en-US" sz="1800" dirty="0" err="1"/>
              <a:t>s.pop</a:t>
            </a:r>
            <a:r>
              <a:rPr lang="en-US" sz="1800" dirty="0"/>
              <a:t>()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</a:t>
            </a:r>
            <a:r>
              <a:rPr lang="en-US" sz="1800" dirty="0" err="1"/>
              <a:t>printf</a:t>
            </a:r>
            <a:r>
              <a:rPr lang="en-US" sz="1800" dirty="0"/>
              <a:t>(node-&gt;value)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if (node-&gt;right != NULL)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	</a:t>
            </a:r>
            <a:r>
              <a:rPr lang="en-US" sz="1800" dirty="0" err="1"/>
              <a:t>s.push</a:t>
            </a:r>
            <a:r>
              <a:rPr lang="en-US" sz="1800" dirty="0"/>
              <a:t>(node-&gt;right)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if (node-&gt;left != NULL)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	</a:t>
            </a:r>
            <a:r>
              <a:rPr lang="en-US" sz="1800" dirty="0" err="1"/>
              <a:t>s.push</a:t>
            </a:r>
            <a:r>
              <a:rPr lang="en-US" sz="1800" dirty="0"/>
              <a:t>(node-&gt;left)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D5941D-4B66-400D-ACF3-4845E170A8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9608" y="2484437"/>
            <a:ext cx="5003263" cy="325755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557514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Tree traversal – non-recursive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000" dirty="0"/>
              <a:t>Write a non-recursive algorithm that prints </a:t>
            </a:r>
            <a:r>
              <a:rPr lang="en-US" sz="2000" dirty="0" err="1"/>
              <a:t>PreOrder</a:t>
            </a:r>
            <a:r>
              <a:rPr lang="en-US" sz="2000" dirty="0"/>
              <a:t> traversal of a binary tree. </a:t>
            </a:r>
            <a:br>
              <a:rPr lang="en-US" sz="2000" dirty="0"/>
            </a:br>
            <a:endParaRPr lang="en-US" sz="2000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 err="1"/>
              <a:t>PreOrder</a:t>
            </a:r>
            <a:r>
              <a:rPr lang="en-US" sz="1800" dirty="0"/>
              <a:t>(root):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s = create stack of nodes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</a:t>
            </a:r>
            <a:r>
              <a:rPr lang="en-US" sz="1800" dirty="0" err="1"/>
              <a:t>s.push</a:t>
            </a:r>
            <a:r>
              <a:rPr lang="en-US" sz="1800" dirty="0"/>
              <a:t>(root)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While s is not empty: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node = </a:t>
            </a:r>
            <a:r>
              <a:rPr lang="en-US" sz="1800" dirty="0" err="1"/>
              <a:t>s.pop</a:t>
            </a:r>
            <a:r>
              <a:rPr lang="en-US" sz="1800" dirty="0"/>
              <a:t>()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</a:t>
            </a:r>
            <a:r>
              <a:rPr lang="en-US" sz="1800" dirty="0" err="1"/>
              <a:t>printf</a:t>
            </a:r>
            <a:r>
              <a:rPr lang="en-US" sz="1800" dirty="0"/>
              <a:t>(node-&gt;value)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if (node-&gt;right != NULL)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	</a:t>
            </a:r>
            <a:r>
              <a:rPr lang="en-US" sz="1800" dirty="0" err="1"/>
              <a:t>s.push</a:t>
            </a:r>
            <a:r>
              <a:rPr lang="en-US" sz="1800" dirty="0"/>
              <a:t>(node-&gt;right)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if (node-&gt;left != NULL)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	</a:t>
            </a:r>
            <a:r>
              <a:rPr lang="en-US" sz="1800" dirty="0" err="1"/>
              <a:t>s.push</a:t>
            </a:r>
            <a:r>
              <a:rPr lang="en-US" sz="1800" dirty="0"/>
              <a:t>(node-&gt;left)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D5941D-4B66-400D-ACF3-4845E170A8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637" y="2332037"/>
            <a:ext cx="4569875" cy="2975378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A91FCAB-284F-4612-856C-89602DC29DC4}"/>
              </a:ext>
            </a:extLst>
          </p:cNvPr>
          <p:cNvGraphicFramePr>
            <a:graphicFrameLocks noGrp="1"/>
          </p:cNvGraphicFramePr>
          <p:nvPr/>
        </p:nvGraphicFramePr>
        <p:xfrm>
          <a:off x="4202112" y="5261999"/>
          <a:ext cx="47307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074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4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2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1704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D3CA347-E431-4055-967A-C775EAD6A7C4}"/>
              </a:ext>
            </a:extLst>
          </p:cNvPr>
          <p:cNvGraphicFramePr>
            <a:graphicFrameLocks noGrp="1"/>
          </p:cNvGraphicFramePr>
          <p:nvPr/>
        </p:nvGraphicFramePr>
        <p:xfrm>
          <a:off x="4964112" y="5268831"/>
          <a:ext cx="47307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074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4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2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1704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BBD3B04-AB03-4E7D-ADD3-ADBDA18F4181}"/>
              </a:ext>
            </a:extLst>
          </p:cNvPr>
          <p:cNvGraphicFramePr>
            <a:graphicFrameLocks noGrp="1"/>
          </p:cNvGraphicFramePr>
          <p:nvPr/>
        </p:nvGraphicFramePr>
        <p:xfrm>
          <a:off x="5726112" y="5261999"/>
          <a:ext cx="47307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074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4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2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1704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F6AF5AA-72CD-4245-81F1-7C366DAF3C41}"/>
              </a:ext>
            </a:extLst>
          </p:cNvPr>
          <p:cNvGraphicFramePr>
            <a:graphicFrameLocks noGrp="1"/>
          </p:cNvGraphicFramePr>
          <p:nvPr/>
        </p:nvGraphicFramePr>
        <p:xfrm>
          <a:off x="6443662" y="5278437"/>
          <a:ext cx="47307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074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4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2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1704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0F0755C-1BB3-456B-BFF5-3546B7828EF4}"/>
              </a:ext>
            </a:extLst>
          </p:cNvPr>
          <p:cNvGraphicFramePr>
            <a:graphicFrameLocks noGrp="1"/>
          </p:cNvGraphicFramePr>
          <p:nvPr/>
        </p:nvGraphicFramePr>
        <p:xfrm>
          <a:off x="7143180" y="5268831"/>
          <a:ext cx="47307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074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4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2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1704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9B536C3C-206E-4175-B78E-7AE01D23002A}"/>
              </a:ext>
            </a:extLst>
          </p:cNvPr>
          <p:cNvGraphicFramePr>
            <a:graphicFrameLocks noGrp="1"/>
          </p:cNvGraphicFramePr>
          <p:nvPr/>
        </p:nvGraphicFramePr>
        <p:xfrm>
          <a:off x="7852304" y="5278437"/>
          <a:ext cx="47307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074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4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2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1704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64BB1D9C-5429-4259-978B-A734F3EC5BA2}"/>
              </a:ext>
            </a:extLst>
          </p:cNvPr>
          <p:cNvGraphicFramePr>
            <a:graphicFrameLocks noGrp="1"/>
          </p:cNvGraphicFramePr>
          <p:nvPr/>
        </p:nvGraphicFramePr>
        <p:xfrm>
          <a:off x="8601604" y="5303837"/>
          <a:ext cx="47307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074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4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2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1704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05C605A3-B1AE-4BD3-97F6-EB59F341E05D}"/>
              </a:ext>
            </a:extLst>
          </p:cNvPr>
          <p:cNvGraphicFramePr>
            <a:graphicFrameLocks noGrp="1"/>
          </p:cNvGraphicFramePr>
          <p:nvPr/>
        </p:nvGraphicFramePr>
        <p:xfrm>
          <a:off x="9367838" y="5261999"/>
          <a:ext cx="47307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074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4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2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17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050167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Tree traversal – non-recursive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000" dirty="0"/>
              <a:t>Write a non-recursive algorithm that prints </a:t>
            </a:r>
            <a:r>
              <a:rPr lang="en-US" sz="2000" dirty="0" err="1"/>
              <a:t>PreOrder</a:t>
            </a:r>
            <a:r>
              <a:rPr lang="en-US" sz="2000" dirty="0"/>
              <a:t> traversal of a binary tree. </a:t>
            </a:r>
            <a:br>
              <a:rPr lang="en-US" sz="2000" dirty="0"/>
            </a:br>
            <a:endParaRPr lang="en-US" sz="2000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 err="1"/>
              <a:t>PreOrder</a:t>
            </a:r>
            <a:r>
              <a:rPr lang="en-US" sz="1800" dirty="0"/>
              <a:t>(root):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s = create stack of nodes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</a:t>
            </a:r>
            <a:r>
              <a:rPr lang="en-US" sz="1800" dirty="0" err="1"/>
              <a:t>s.push</a:t>
            </a:r>
            <a:r>
              <a:rPr lang="en-US" sz="1800" dirty="0"/>
              <a:t>(root)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While s is not empty: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node = </a:t>
            </a:r>
            <a:r>
              <a:rPr lang="en-US" sz="1800" dirty="0" err="1"/>
              <a:t>s.pop</a:t>
            </a:r>
            <a:r>
              <a:rPr lang="en-US" sz="1800" dirty="0"/>
              <a:t>()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</a:t>
            </a:r>
            <a:r>
              <a:rPr lang="en-US" sz="1800" dirty="0" err="1"/>
              <a:t>printf</a:t>
            </a:r>
            <a:r>
              <a:rPr lang="en-US" sz="1800" dirty="0"/>
              <a:t>(node-&gt;value)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if (node-&gt;right != NULL)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	</a:t>
            </a:r>
            <a:r>
              <a:rPr lang="en-US" sz="1800" dirty="0" err="1"/>
              <a:t>s.push</a:t>
            </a:r>
            <a:r>
              <a:rPr lang="en-US" sz="1800" dirty="0"/>
              <a:t>(node-&gt;right)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if (node-&gt;left != NULL)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	</a:t>
            </a:r>
            <a:r>
              <a:rPr lang="en-US" sz="1800" dirty="0" err="1"/>
              <a:t>s.push</a:t>
            </a:r>
            <a:r>
              <a:rPr lang="en-US" sz="1800" dirty="0"/>
              <a:t>(node-&gt;left)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F4D59A-CA49-492A-B5D9-DD05433B1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7745" y="4922837"/>
            <a:ext cx="4191000" cy="72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What if we replace the stack with a queue?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01D589B-3C8D-48DD-A717-C1A11108BF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6155" y="3170237"/>
            <a:ext cx="4191000" cy="721993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Implement this algorithm!</a:t>
            </a:r>
          </a:p>
        </p:txBody>
      </p:sp>
    </p:spTree>
    <p:extLst>
      <p:ext uri="{BB962C8B-B14F-4D97-AF65-F5344CB8AC3E}">
        <p14:creationId xmlns:p14="http://schemas.microsoft.com/office/powerpoint/2010/main" val="109851657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Breadth First Search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/>
              <a:t>BreadthFirstSearch(root):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/>
              <a:t>	q = create queue of nodes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/>
              <a:t>	q.enqueue(root)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/>
              <a:t>	while q is not empty: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/>
              <a:t>		node = q.dequeue()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/>
              <a:t>		printf(node-&gt;value)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/>
              <a:t>		if (node-&gt;left != NULL)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/>
              <a:t>			q.enqueue(node-&gt;left)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/>
              <a:t>		if (node-&gt;right != NULL)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/>
              <a:t>			 q.enqueue(node-&gt;right)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US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D5941D-4B66-400D-ACF3-4845E170A8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514" y="731838"/>
            <a:ext cx="3963598" cy="258064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A91FCAB-284F-4612-856C-89602DC29DC4}"/>
              </a:ext>
            </a:extLst>
          </p:cNvPr>
          <p:cNvGraphicFramePr>
            <a:graphicFrameLocks noGrp="1"/>
          </p:cNvGraphicFramePr>
          <p:nvPr/>
        </p:nvGraphicFramePr>
        <p:xfrm>
          <a:off x="4811712" y="3551237"/>
          <a:ext cx="2514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650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1853271348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4125360470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2377764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882A78C7-AD5B-4A04-989C-58455FE9E668}"/>
              </a:ext>
            </a:extLst>
          </p:cNvPr>
          <p:cNvGraphicFramePr>
            <a:graphicFrameLocks noGrp="1"/>
          </p:cNvGraphicFramePr>
          <p:nvPr/>
        </p:nvGraphicFramePr>
        <p:xfrm>
          <a:off x="4811712" y="4050664"/>
          <a:ext cx="2514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650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60296371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994690402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2377764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18B8450A-C7D5-4154-9289-D017CB900991}"/>
              </a:ext>
            </a:extLst>
          </p:cNvPr>
          <p:cNvGraphicFramePr>
            <a:graphicFrameLocks noGrp="1"/>
          </p:cNvGraphicFramePr>
          <p:nvPr/>
        </p:nvGraphicFramePr>
        <p:xfrm>
          <a:off x="4811712" y="4541837"/>
          <a:ext cx="2514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650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60296371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4189584381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2377764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B0A62EB3-05D4-4240-9738-63B4178F717D}"/>
              </a:ext>
            </a:extLst>
          </p:cNvPr>
          <p:cNvGraphicFramePr>
            <a:graphicFrameLocks noGrp="1"/>
          </p:cNvGraphicFramePr>
          <p:nvPr/>
        </p:nvGraphicFramePr>
        <p:xfrm>
          <a:off x="4811712" y="5085397"/>
          <a:ext cx="2514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650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60296371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4189584381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2377764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5AD2B4D8-9656-4077-9EB8-7565DD1C05CB}"/>
              </a:ext>
            </a:extLst>
          </p:cNvPr>
          <p:cNvGraphicFramePr>
            <a:graphicFrameLocks noGrp="1"/>
          </p:cNvGraphicFramePr>
          <p:nvPr/>
        </p:nvGraphicFramePr>
        <p:xfrm>
          <a:off x="4811712" y="5542597"/>
          <a:ext cx="2514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650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60296371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4189584381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2377764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14C338EB-12ED-45E1-A891-CB99CA6C5504}"/>
              </a:ext>
            </a:extLst>
          </p:cNvPr>
          <p:cNvGraphicFramePr>
            <a:graphicFrameLocks noGrp="1"/>
          </p:cNvGraphicFramePr>
          <p:nvPr/>
        </p:nvGraphicFramePr>
        <p:xfrm>
          <a:off x="4811712" y="6075997"/>
          <a:ext cx="2514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650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60296371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4189584381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2377764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</a:tbl>
          </a:graphicData>
        </a:graphic>
      </p:graphicFrame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778DE991-77D5-40B6-9A94-0A2E1C98E9F5}"/>
              </a:ext>
            </a:extLst>
          </p:cNvPr>
          <p:cNvGraphicFramePr>
            <a:graphicFrameLocks noGrp="1"/>
          </p:cNvGraphicFramePr>
          <p:nvPr/>
        </p:nvGraphicFramePr>
        <p:xfrm>
          <a:off x="4811712" y="6609397"/>
          <a:ext cx="2514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650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60296371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4189584381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2377764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</a:tbl>
          </a:graphicData>
        </a:graphic>
      </p:graphicFrame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71A1AFD5-EC21-482B-AF0D-A1BE632B2ED2}"/>
              </a:ext>
            </a:extLst>
          </p:cNvPr>
          <p:cNvGraphicFramePr>
            <a:graphicFrameLocks noGrp="1"/>
          </p:cNvGraphicFramePr>
          <p:nvPr/>
        </p:nvGraphicFramePr>
        <p:xfrm>
          <a:off x="4811712" y="7066597"/>
          <a:ext cx="2514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650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60296371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4189584381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2377764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</a:tbl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B11D75DD-C3DC-495A-B5F3-DF2EAEE80E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45001" y="3398837"/>
            <a:ext cx="2875292" cy="3584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Print 10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Print 5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Print 21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Print 1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Print 7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Print 16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Print 25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EBCE02C-1D13-4FEA-929C-325287C58C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7018" y="6370638"/>
            <a:ext cx="3512694" cy="69596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Implement this algorithm!</a:t>
            </a:r>
          </a:p>
        </p:txBody>
      </p:sp>
    </p:spTree>
    <p:extLst>
      <p:ext uri="{BB962C8B-B14F-4D97-AF65-F5344CB8AC3E}">
        <p14:creationId xmlns:p14="http://schemas.microsoft.com/office/powerpoint/2010/main" val="15961294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Breadth First Search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 err="1"/>
              <a:t>BreadthFirstSearch</a:t>
            </a:r>
            <a:r>
              <a:rPr lang="en-US" sz="1800" dirty="0"/>
              <a:t>(root):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q = create queue of nodes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</a:t>
            </a:r>
            <a:r>
              <a:rPr lang="en-US" sz="1800" dirty="0" err="1"/>
              <a:t>q.enqueue</a:t>
            </a:r>
            <a:r>
              <a:rPr lang="en-US" sz="1800" dirty="0"/>
              <a:t>(root)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while q is not empty: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node = </a:t>
            </a:r>
            <a:r>
              <a:rPr lang="en-US" sz="1800" dirty="0" err="1"/>
              <a:t>q.dequeue</a:t>
            </a:r>
            <a:r>
              <a:rPr lang="en-US" sz="1800" dirty="0"/>
              <a:t>()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</a:t>
            </a:r>
            <a:r>
              <a:rPr lang="en-US" sz="1800" dirty="0" err="1"/>
              <a:t>printf</a:t>
            </a:r>
            <a:r>
              <a:rPr lang="en-US" sz="1800" dirty="0"/>
              <a:t>(node-&gt;value)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if (node-&gt;left != NULL)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	</a:t>
            </a:r>
            <a:r>
              <a:rPr lang="en-US" sz="1800" dirty="0" err="1"/>
              <a:t>q.enqueue</a:t>
            </a:r>
            <a:r>
              <a:rPr lang="en-US" sz="1800" dirty="0"/>
              <a:t>(node-&gt;left)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if (node-&gt;right != NULL)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	 </a:t>
            </a:r>
            <a:r>
              <a:rPr lang="en-US" sz="1800" dirty="0" err="1"/>
              <a:t>q.enqueue</a:t>
            </a:r>
            <a:r>
              <a:rPr lang="en-US" sz="1800" dirty="0"/>
              <a:t>(node-&gt;right)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US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D5941D-4B66-400D-ACF3-4845E170A8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692" y="1646237"/>
            <a:ext cx="4449782" cy="2897187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6A5B642-8041-4A63-93BA-61FBA2249E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3536" y="4500520"/>
            <a:ext cx="4943475" cy="1666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These algorithms have applications to</a:t>
            </a:r>
          </a:p>
          <a:p>
            <a:pPr marL="342900" indent="-342900" eaLnBrk="1" hangingPunct="1">
              <a:spcBef>
                <a:spcPct val="0"/>
              </a:spcBef>
              <a:buFontTx/>
              <a:buChar char="-"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Exploring unknown territory</a:t>
            </a:r>
            <a:br>
              <a:rPr lang="en-US" altLang="he-IL" sz="2200" i="1" dirty="0">
                <a:solidFill>
                  <a:srgbClr val="0000CC"/>
                </a:solidFill>
                <a:latin typeface="+mn-lt"/>
              </a:rPr>
            </a:b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		Finding shortest paths</a:t>
            </a:r>
          </a:p>
          <a:p>
            <a:pPr marL="342900" indent="-342900" eaLnBrk="1" hangingPunct="1">
              <a:spcBef>
                <a:spcPct val="0"/>
              </a:spcBef>
              <a:buFontTx/>
              <a:buChar char="-"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Some AI tasks</a:t>
            </a:r>
            <a:br>
              <a:rPr lang="en-US" altLang="he-IL" sz="2200" i="1" dirty="0">
                <a:solidFill>
                  <a:srgbClr val="0000CC"/>
                </a:solidFill>
                <a:latin typeface="+mn-lt"/>
              </a:rPr>
            </a:b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		Solving puzzles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A5B642-8041-4A63-93BA-61FBA2249E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8112" y="6294437"/>
            <a:ext cx="7162800" cy="72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I’m (probably) teaching cmpt225 in Fall 2022.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Join me if you want to write some AI for solving puzzles.</a:t>
            </a:r>
          </a:p>
        </p:txBody>
      </p:sp>
    </p:spTree>
    <p:extLst>
      <p:ext uri="{BB962C8B-B14F-4D97-AF65-F5344CB8AC3E}">
        <p14:creationId xmlns:p14="http://schemas.microsoft.com/office/powerpoint/2010/main" val="15026155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Grp="1" noChangeArrowheads="1"/>
          </p:cNvSpPr>
          <p:nvPr>
            <p:ph type="body"/>
          </p:nvPr>
        </p:nvSpPr>
        <p:spPr>
          <a:xfrm>
            <a:off x="720725" y="1949450"/>
            <a:ext cx="8855075" cy="4808538"/>
          </a:xfrm>
          <a:ln/>
        </p:spPr>
        <p:txBody>
          <a:bodyPr tIns="52920" anchor="t"/>
          <a:lstStyle/>
          <a:p>
            <a:pPr marL="431800" indent="-307975">
              <a:spcAft>
                <a:spcPts val="1425"/>
              </a:spcAft>
              <a:buClrTx/>
              <a:buSzPct val="45000"/>
              <a:buFontTx/>
              <a:buNone/>
              <a:tabLst>
                <a:tab pos="431800" algn="l"/>
                <a:tab pos="544513" algn="l"/>
                <a:tab pos="1001713" algn="l"/>
                <a:tab pos="1458913" algn="l"/>
                <a:tab pos="1916113" algn="l"/>
                <a:tab pos="2373313" algn="l"/>
                <a:tab pos="2830513" algn="l"/>
                <a:tab pos="3287713" algn="l"/>
                <a:tab pos="3744913" algn="l"/>
                <a:tab pos="4202113" algn="l"/>
                <a:tab pos="4659313" algn="l"/>
                <a:tab pos="5116513" algn="l"/>
                <a:tab pos="5573713" algn="l"/>
                <a:tab pos="6030913" algn="l"/>
                <a:tab pos="6488113" algn="l"/>
                <a:tab pos="6945313" algn="l"/>
                <a:tab pos="7402513" algn="l"/>
                <a:tab pos="7859713" algn="l"/>
                <a:tab pos="8316913" algn="l"/>
                <a:tab pos="8774113" algn="l"/>
                <a:tab pos="9231313" algn="l"/>
              </a:tabLst>
            </a:pPr>
            <a:r>
              <a:rPr lang="de-DE" altLang="en-US" sz="6000">
                <a:solidFill>
                  <a:srgbClr val="0000CC"/>
                </a:solidFill>
              </a:rPr>
              <a:t>Questions?</a:t>
            </a:r>
          </a:p>
          <a:p>
            <a:pPr marL="431800" indent="-307975">
              <a:spcAft>
                <a:spcPts val="1425"/>
              </a:spcAft>
              <a:buClrTx/>
              <a:buSzPct val="45000"/>
              <a:buFontTx/>
              <a:buNone/>
              <a:tabLst>
                <a:tab pos="431800" algn="l"/>
                <a:tab pos="544513" algn="l"/>
                <a:tab pos="1001713" algn="l"/>
                <a:tab pos="1458913" algn="l"/>
                <a:tab pos="1916113" algn="l"/>
                <a:tab pos="2373313" algn="l"/>
                <a:tab pos="2830513" algn="l"/>
                <a:tab pos="3287713" algn="l"/>
                <a:tab pos="3744913" algn="l"/>
                <a:tab pos="4202113" algn="l"/>
                <a:tab pos="4659313" algn="l"/>
                <a:tab pos="5116513" algn="l"/>
                <a:tab pos="5573713" algn="l"/>
                <a:tab pos="6030913" algn="l"/>
                <a:tab pos="6488113" algn="l"/>
                <a:tab pos="6945313" algn="l"/>
                <a:tab pos="7402513" algn="l"/>
                <a:tab pos="7859713" algn="l"/>
                <a:tab pos="8316913" algn="l"/>
                <a:tab pos="8774113" algn="l"/>
                <a:tab pos="9231313" algn="l"/>
              </a:tabLst>
            </a:pPr>
            <a:r>
              <a:rPr lang="de-DE" altLang="en-US" sz="6000">
                <a:solidFill>
                  <a:srgbClr val="0000CC"/>
                </a:solidFill>
              </a:rPr>
              <a:t>Comments?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de-DE" altLang="en-US" sz="80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8000" dirty="0"/>
              <a:t>Trees</a:t>
            </a:r>
          </a:p>
        </p:txBody>
      </p:sp>
    </p:spTree>
    <p:extLst>
      <p:ext uri="{BB962C8B-B14F-4D97-AF65-F5344CB8AC3E}">
        <p14:creationId xmlns:p14="http://schemas.microsoft.com/office/powerpoint/2010/main" val="237486571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</a:rPr>
              <a:t>A </a:t>
            </a:r>
            <a:r>
              <a:rPr lang="en-US" sz="2200" i="1" dirty="0">
                <a:latin typeface="+mj-lt"/>
              </a:rPr>
              <a:t>tree </a:t>
            </a:r>
            <a:r>
              <a:rPr lang="en-US" sz="2200" dirty="0">
                <a:latin typeface="+mj-lt"/>
              </a:rPr>
              <a:t>is a minimally connected graph</a:t>
            </a:r>
          </a:p>
          <a:p>
            <a:pPr marL="914400"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1800"/>
              <a:buChar char="●"/>
            </a:pPr>
            <a:r>
              <a:rPr lang="en-US" sz="2200" dirty="0">
                <a:latin typeface="+mj-lt"/>
              </a:rPr>
              <a:t>all vertices connected</a:t>
            </a:r>
          </a:p>
          <a:p>
            <a:pPr marL="914400" lv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2200" dirty="0">
                <a:latin typeface="+mj-lt"/>
              </a:rPr>
              <a:t>no cycles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5553600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200" dirty="0">
              <a:latin typeface="+mj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39" y="2179637"/>
            <a:ext cx="820217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383965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200" dirty="0">
              <a:latin typeface="+mj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12" y="1820863"/>
            <a:ext cx="8393112" cy="4715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49065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A Tree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6712" y="3170237"/>
            <a:ext cx="4191585" cy="3162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78401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Arial Unicode MS"/>
        <a:cs typeface="Arial Unicode MS"/>
      </a:majorFont>
      <a:minorFont>
        <a:latin typeface="Arial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2881</TotalTime>
  <Words>2493</Words>
  <Application>Microsoft Office PowerPoint</Application>
  <PresentationFormat>Custom</PresentationFormat>
  <Paragraphs>376</Paragraphs>
  <Slides>49</Slides>
  <Notes>49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3" baseType="lpstr">
      <vt:lpstr>Arial</vt:lpstr>
      <vt:lpstr>PT Serif</vt:lpstr>
      <vt:lpstr>Times New Roman</vt:lpstr>
      <vt:lpstr>Office Theme</vt:lpstr>
      <vt:lpstr>PowerPoint Presentation</vt:lpstr>
      <vt:lpstr>PowerPoint Presentation</vt:lpstr>
      <vt:lpstr>Graphs</vt:lpstr>
      <vt:lpstr>Graphs</vt:lpstr>
      <vt:lpstr>PowerPoint Presentation</vt:lpstr>
      <vt:lpstr>Trees</vt:lpstr>
      <vt:lpstr>Trees</vt:lpstr>
      <vt:lpstr>Trees</vt:lpstr>
      <vt:lpstr>A Tree</vt:lpstr>
      <vt:lpstr>Not a Tree</vt:lpstr>
      <vt:lpstr>Rooted Trees</vt:lpstr>
      <vt:lpstr>Rooted Trees</vt:lpstr>
      <vt:lpstr>Rooted Trees</vt:lpstr>
      <vt:lpstr>PowerPoint Presentation</vt:lpstr>
      <vt:lpstr>Binary Trees</vt:lpstr>
      <vt:lpstr>Binary Trees</vt:lpstr>
      <vt:lpstr>Binary Trees</vt:lpstr>
      <vt:lpstr>Binary Trees</vt:lpstr>
      <vt:lpstr>Binary Trees</vt:lpstr>
      <vt:lpstr>Binary Trees</vt:lpstr>
      <vt:lpstr>Binary Trees</vt:lpstr>
      <vt:lpstr>Binary Trees</vt:lpstr>
      <vt:lpstr>Binary Trees</vt:lpstr>
      <vt:lpstr>Binary Trees</vt:lpstr>
      <vt:lpstr>Binary Trees</vt:lpstr>
      <vt:lpstr>Binary Trees</vt:lpstr>
      <vt:lpstr>Binary Trees</vt:lpstr>
      <vt:lpstr>PowerPoint Presentation</vt:lpstr>
      <vt:lpstr>Traversing Binary Trees</vt:lpstr>
      <vt:lpstr>Traversing Binary Trees</vt:lpstr>
      <vt:lpstr>Traversing Binary Trees</vt:lpstr>
      <vt:lpstr>PreOrder traversal algorithm</vt:lpstr>
      <vt:lpstr>PowerPoint Presentation</vt:lpstr>
      <vt:lpstr>PowerPoint Presentation</vt:lpstr>
      <vt:lpstr>Binary Tree Problems</vt:lpstr>
      <vt:lpstr>PowerPoint Presentation</vt:lpstr>
      <vt:lpstr>Binary Tree Problems</vt:lpstr>
      <vt:lpstr>Binary Tree Problems</vt:lpstr>
      <vt:lpstr>Binary Tree Problems</vt:lpstr>
      <vt:lpstr>Binary Tree Problems</vt:lpstr>
      <vt:lpstr>Binary Tree Problems</vt:lpstr>
      <vt:lpstr>Binary Tree Problems</vt:lpstr>
      <vt:lpstr>PowerPoint Presentation</vt:lpstr>
      <vt:lpstr>Tree traversal – non-recursive</vt:lpstr>
      <vt:lpstr>Tree traversal – non-recursive</vt:lpstr>
      <vt:lpstr>Tree traversal – non-recursive</vt:lpstr>
      <vt:lpstr>Breadth First Search</vt:lpstr>
      <vt:lpstr>Breadth First Search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Water</dc:title>
  <dc:creator>Igor Shinkar</dc:creator>
  <cp:lastModifiedBy>Igor Shinkar</cp:lastModifiedBy>
  <cp:revision>932</cp:revision>
  <cp:lastPrinted>1601-01-01T00:00:00Z</cp:lastPrinted>
  <dcterms:created xsi:type="dcterms:W3CDTF">2017-07-19T19:15:02Z</dcterms:created>
  <dcterms:modified xsi:type="dcterms:W3CDTF">2026-03-18T15:59:19Z</dcterms:modified>
</cp:coreProperties>
</file>