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2" r:id="rId4"/>
  </p:sldMasterIdLst>
  <p:notesMasterIdLst>
    <p:notesMasterId r:id="rId31"/>
  </p:notesMasterIdLst>
  <p:handoutMasterIdLst>
    <p:handoutMasterId r:id="rId32"/>
  </p:handoutMasterIdLst>
  <p:sldIdLst>
    <p:sldId id="267" r:id="rId5"/>
    <p:sldId id="512" r:id="rId6"/>
    <p:sldId id="533" r:id="rId7"/>
    <p:sldId id="463" r:id="rId8"/>
    <p:sldId id="441" r:id="rId9"/>
    <p:sldId id="534" r:id="rId10"/>
    <p:sldId id="551" r:id="rId11"/>
    <p:sldId id="516" r:id="rId12"/>
    <p:sldId id="517" r:id="rId13"/>
    <p:sldId id="552" r:id="rId14"/>
    <p:sldId id="527" r:id="rId15"/>
    <p:sldId id="528" r:id="rId16"/>
    <p:sldId id="538" r:id="rId17"/>
    <p:sldId id="529" r:id="rId18"/>
    <p:sldId id="539" r:id="rId19"/>
    <p:sldId id="540" r:id="rId20"/>
    <p:sldId id="535" r:id="rId21"/>
    <p:sldId id="553" r:id="rId22"/>
    <p:sldId id="554" r:id="rId23"/>
    <p:sldId id="514" r:id="rId24"/>
    <p:sldId id="556" r:id="rId25"/>
    <p:sldId id="522" r:id="rId26"/>
    <p:sldId id="523" r:id="rId27"/>
    <p:sldId id="524" r:id="rId28"/>
    <p:sldId id="536" r:id="rId29"/>
    <p:sldId id="525" r:id="rId30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Consolas" panose="020B0609020204030204" pitchFamily="49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DF0"/>
    <a:srgbClr val="905EA1"/>
    <a:srgbClr val="F47C54"/>
    <a:srgbClr val="1E2E3C"/>
    <a:srgbClr val="E4001B"/>
    <a:srgbClr val="4A376F"/>
    <a:srgbClr val="E68824"/>
    <a:srgbClr val="00B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E0B473-1590-4AC1-88A2-B2D1B5F2B466}" v="7" dt="2023-03-23T01:09:37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4211"/>
  </p:normalViewPr>
  <p:slideViewPr>
    <p:cSldViewPr snapToGrid="0">
      <p:cViewPr varScale="1">
        <p:scale>
          <a:sx n="92" d="100"/>
          <a:sy n="92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928"/>
    </p:cViewPr>
  </p:sorterViewPr>
  <p:notesViewPr>
    <p:cSldViewPr snapToGrid="0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tags" Target="tags/tag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Dyson" userId="e494e8fb-056f-406a-b6dd-619300746cf0" providerId="ADAL" clId="{FFE0B473-1590-4AC1-88A2-B2D1B5F2B466}"/>
    <pc:docChg chg="custSel modSld">
      <pc:chgData name="Angela Dyson" userId="e494e8fb-056f-406a-b6dd-619300746cf0" providerId="ADAL" clId="{FFE0B473-1590-4AC1-88A2-B2D1B5F2B466}" dt="2023-03-23T01:09:40.348" v="154" actId="1076"/>
      <pc:docMkLst>
        <pc:docMk/>
      </pc:docMkLst>
      <pc:sldChg chg="addSp delSp modSp mod modClrScheme chgLayout">
        <pc:chgData name="Angela Dyson" userId="e494e8fb-056f-406a-b6dd-619300746cf0" providerId="ADAL" clId="{FFE0B473-1590-4AC1-88A2-B2D1B5F2B466}" dt="2023-03-23T01:09:40.348" v="154" actId="1076"/>
        <pc:sldMkLst>
          <pc:docMk/>
          <pc:sldMk cId="395449795" sldId="267"/>
        </pc:sldMkLst>
        <pc:spChg chg="del mod">
          <ac:chgData name="Angela Dyson" userId="e494e8fb-056f-406a-b6dd-619300746cf0" providerId="ADAL" clId="{FFE0B473-1590-4AC1-88A2-B2D1B5F2B466}" dt="2023-03-23T01:02:04.714" v="8" actId="478"/>
          <ac:spMkLst>
            <pc:docMk/>
            <pc:sldMk cId="395449795" sldId="267"/>
            <ac:spMk id="15" creationId="{AEDB5B22-4331-F9E4-C8CA-F2E772D18B00}"/>
          </ac:spMkLst>
        </pc:spChg>
        <pc:spChg chg="del mod">
          <ac:chgData name="Angela Dyson" userId="e494e8fb-056f-406a-b6dd-619300746cf0" providerId="ADAL" clId="{FFE0B473-1590-4AC1-88A2-B2D1B5F2B466}" dt="2023-03-23T01:02:15.844" v="10" actId="478"/>
          <ac:spMkLst>
            <pc:docMk/>
            <pc:sldMk cId="395449795" sldId="267"/>
            <ac:spMk id="26" creationId="{42039036-68D4-4AE1-168D-B7EC4A4D003E}"/>
          </ac:spMkLst>
        </pc:spChg>
        <pc:spChg chg="add del mod">
          <ac:chgData name="Angela Dyson" userId="e494e8fb-056f-406a-b6dd-619300746cf0" providerId="ADAL" clId="{FFE0B473-1590-4AC1-88A2-B2D1B5F2B466}" dt="2023-03-23T01:01:37.611" v="2" actId="478"/>
          <ac:spMkLst>
            <pc:docMk/>
            <pc:sldMk cId="395449795" sldId="267"/>
            <ac:spMk id="30" creationId="{B828593D-63B3-2DBB-DE49-D66508FFA127}"/>
          </ac:spMkLst>
        </pc:spChg>
        <pc:spChg chg="add mod ord">
          <ac:chgData name="Angela Dyson" userId="e494e8fb-056f-406a-b6dd-619300746cf0" providerId="ADAL" clId="{FFE0B473-1590-4AC1-88A2-B2D1B5F2B466}" dt="2023-03-23T01:06:30.399" v="73" actId="6549"/>
          <ac:spMkLst>
            <pc:docMk/>
            <pc:sldMk cId="395449795" sldId="267"/>
            <ac:spMk id="31" creationId="{3F00EAE4-F155-1531-DB0F-AC65D82A4EB1}"/>
          </ac:spMkLst>
        </pc:spChg>
        <pc:spChg chg="add del mod modCrop">
          <ac:chgData name="Angela Dyson" userId="e494e8fb-056f-406a-b6dd-619300746cf0" providerId="ADAL" clId="{FFE0B473-1590-4AC1-88A2-B2D1B5F2B466}" dt="2023-03-23T01:07:01.522" v="75" actId="478"/>
          <ac:spMkLst>
            <pc:docMk/>
            <pc:sldMk cId="395449795" sldId="267"/>
            <ac:spMk id="32" creationId="{E8E2AE0D-2C56-4621-14C6-F60F49A3BCAC}"/>
          </ac:spMkLst>
        </pc:spChg>
        <pc:spChg chg="add del mod ord">
          <ac:chgData name="Angela Dyson" userId="e494e8fb-056f-406a-b6dd-619300746cf0" providerId="ADAL" clId="{FFE0B473-1590-4AC1-88A2-B2D1B5F2B466}" dt="2023-03-23T01:07:09.172" v="77" actId="931"/>
          <ac:spMkLst>
            <pc:docMk/>
            <pc:sldMk cId="395449795" sldId="267"/>
            <ac:spMk id="37" creationId="{01629502-27C9-B196-4555-B06E13961576}"/>
          </ac:spMkLst>
        </pc:spChg>
        <pc:spChg chg="add del mod">
          <ac:chgData name="Angela Dyson" userId="e494e8fb-056f-406a-b6dd-619300746cf0" providerId="ADAL" clId="{FFE0B473-1590-4AC1-88A2-B2D1B5F2B466}" dt="2023-03-23T01:07:26.309" v="83" actId="931"/>
          <ac:spMkLst>
            <pc:docMk/>
            <pc:sldMk cId="395449795" sldId="267"/>
            <ac:spMk id="41" creationId="{44168772-8321-DCB9-D8C7-413836D82531}"/>
          </ac:spMkLst>
        </pc:spChg>
        <pc:spChg chg="add mod">
          <ac:chgData name="Angela Dyson" userId="e494e8fb-056f-406a-b6dd-619300746cf0" providerId="ADAL" clId="{FFE0B473-1590-4AC1-88A2-B2D1B5F2B466}" dt="2023-03-23T01:09:06.145" v="125" actId="122"/>
          <ac:spMkLst>
            <pc:docMk/>
            <pc:sldMk cId="395449795" sldId="267"/>
            <ac:spMk id="44" creationId="{D0B02D08-832E-BFCC-FBE1-2959DB7E1111}"/>
          </ac:spMkLst>
        </pc:spChg>
        <pc:spChg chg="add mod">
          <ac:chgData name="Angela Dyson" userId="e494e8fb-056f-406a-b6dd-619300746cf0" providerId="ADAL" clId="{FFE0B473-1590-4AC1-88A2-B2D1B5F2B466}" dt="2023-03-23T01:09:33.977" v="152" actId="255"/>
          <ac:spMkLst>
            <pc:docMk/>
            <pc:sldMk cId="395449795" sldId="267"/>
            <ac:spMk id="47" creationId="{A8447E48-0C64-6D39-079D-E82AC9BC618B}"/>
          </ac:spMkLst>
        </pc:spChg>
        <pc:spChg chg="add mod">
          <ac:chgData name="Angela Dyson" userId="e494e8fb-056f-406a-b6dd-619300746cf0" providerId="ADAL" clId="{FFE0B473-1590-4AC1-88A2-B2D1B5F2B466}" dt="2023-03-23T01:09:40.348" v="154" actId="1076"/>
          <ac:spMkLst>
            <pc:docMk/>
            <pc:sldMk cId="395449795" sldId="267"/>
            <ac:spMk id="48" creationId="{49EEE923-FE7B-9A84-99EF-D825852417B3}"/>
          </ac:spMkLst>
        </pc:spChg>
        <pc:picChg chg="del">
          <ac:chgData name="Angela Dyson" userId="e494e8fb-056f-406a-b6dd-619300746cf0" providerId="ADAL" clId="{FFE0B473-1590-4AC1-88A2-B2D1B5F2B466}" dt="2023-03-23T01:01:36.676" v="0" actId="478"/>
          <ac:picMkLst>
            <pc:docMk/>
            <pc:sldMk cId="395449795" sldId="267"/>
            <ac:picMk id="12" creationId="{8CE2D090-31C4-71B6-22E9-3E75F9AF32C9}"/>
          </ac:picMkLst>
        </pc:picChg>
        <pc:picChg chg="del mod">
          <ac:chgData name="Angela Dyson" userId="e494e8fb-056f-406a-b6dd-619300746cf0" providerId="ADAL" clId="{FFE0B473-1590-4AC1-88A2-B2D1B5F2B466}" dt="2023-03-23T01:02:17.460" v="11" actId="478"/>
          <ac:picMkLst>
            <pc:docMk/>
            <pc:sldMk cId="395449795" sldId="267"/>
            <ac:picMk id="28" creationId="{1EE949A2-4624-8742-CBD9-D07A5FDDE32E}"/>
          </ac:picMkLst>
        </pc:picChg>
        <pc:picChg chg="add del mod">
          <ac:chgData name="Angela Dyson" userId="e494e8fb-056f-406a-b6dd-619300746cf0" providerId="ADAL" clId="{FFE0B473-1590-4AC1-88A2-B2D1B5F2B466}" dt="2023-03-23T01:05:28.157" v="33" actId="478"/>
          <ac:picMkLst>
            <pc:docMk/>
            <pc:sldMk cId="395449795" sldId="267"/>
            <ac:picMk id="34" creationId="{BB5EC765-9621-AAA7-9299-038E06421084}"/>
          </ac:picMkLst>
        </pc:picChg>
        <pc:picChg chg="add mod">
          <ac:chgData name="Angela Dyson" userId="e494e8fb-056f-406a-b6dd-619300746cf0" providerId="ADAL" clId="{FFE0B473-1590-4AC1-88A2-B2D1B5F2B466}" dt="2023-03-23T01:07:05.445" v="76" actId="1076"/>
          <ac:picMkLst>
            <pc:docMk/>
            <pc:sldMk cId="395449795" sldId="267"/>
            <ac:picMk id="36" creationId="{1FB19164-1953-92EF-279C-28228E94E27C}"/>
          </ac:picMkLst>
        </pc:picChg>
        <pc:picChg chg="add del mod">
          <ac:chgData name="Angela Dyson" userId="e494e8fb-056f-406a-b6dd-619300746cf0" providerId="ADAL" clId="{FFE0B473-1590-4AC1-88A2-B2D1B5F2B466}" dt="2023-03-23T01:07:22.728" v="82" actId="478"/>
          <ac:picMkLst>
            <pc:docMk/>
            <pc:sldMk cId="395449795" sldId="267"/>
            <ac:picMk id="39" creationId="{38FE2C61-23D0-3401-E0FF-7D43EEF2EE35}"/>
          </ac:picMkLst>
        </pc:picChg>
        <pc:picChg chg="add mod">
          <ac:chgData name="Angela Dyson" userId="e494e8fb-056f-406a-b6dd-619300746cf0" providerId="ADAL" clId="{FFE0B473-1590-4AC1-88A2-B2D1B5F2B466}" dt="2023-03-23T01:07:27.843" v="85" actId="962"/>
          <ac:picMkLst>
            <pc:docMk/>
            <pc:sldMk cId="395449795" sldId="267"/>
            <ac:picMk id="43" creationId="{7B1ED9C0-F919-3AE9-B2A4-67F6C91033C8}"/>
          </ac:picMkLst>
        </pc:picChg>
        <pc:cxnChg chg="add del mod">
          <ac:chgData name="Angela Dyson" userId="e494e8fb-056f-406a-b6dd-619300746cf0" providerId="ADAL" clId="{FFE0B473-1590-4AC1-88A2-B2D1B5F2B466}" dt="2023-03-23T01:08:35.870" v="119" actId="478"/>
          <ac:cxnSpMkLst>
            <pc:docMk/>
            <pc:sldMk cId="395449795" sldId="267"/>
            <ac:cxnSpMk id="46" creationId="{1826F9F6-735D-EBFF-8F0C-D0BF69FFF4DA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Are RANUM fixes better than human developers'?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CN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 RANUM fixes better than human developers'?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051-4045-B8B7-CDB994A247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051-4045-B8B7-CDB994A247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051-4045-B8B7-CDB994A247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051-4045-B8B7-CDB994A247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RANUM &gt; Developers', or Deverlopers' not exist</c:v>
                </c:pt>
                <c:pt idx="1">
                  <c:v>RANUM = Developers'</c:v>
                </c:pt>
                <c:pt idx="2">
                  <c:v>No need to fix</c:v>
                </c:pt>
                <c:pt idx="3">
                  <c:v>RANUM &lt; Developers'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7</c:v>
                </c:pt>
                <c:pt idx="2">
                  <c:v>13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51-4045-B8B7-CDB994A24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C0CA2E-A065-664E-ABFD-0194C1198F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AE11A-F6F5-7E57-E196-CC384936B0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6FF5A-1522-E84A-B543-84C28F5017D2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86278-A742-2DE3-463D-F1E31DB46D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CAD45-6EEE-9F8A-B2AC-2215E6B9B1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8B66C-1CE7-1D45-A34D-CD7E46AE6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32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430C0-EBD4-451C-8FA1-4C1579B66854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ABC9C-EA27-4827-B530-2FA4F837A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4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Hello, everyone, good morning! 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I’m Linyi Li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UIUC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and I’m here to introduce our work on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reliability assurance for deep neural network architectures, in other words, DNN architectures, against numerical defects.</a:t>
            </a:r>
            <a:endParaRPr lang="en-US" sz="2800" b="0" dirty="0">
              <a:effectLst/>
            </a:endParaRPr>
          </a:p>
          <a:p>
            <a:br>
              <a:rPr lang="en-US" sz="2800" dirty="0"/>
            </a:br>
            <a:r>
              <a:rPr lang="en-US" altLang="zh-CN" sz="2800" dirty="0"/>
              <a:t>This</a:t>
            </a:r>
            <a:r>
              <a:rPr lang="zh-CN" altLang="en-US" sz="2800" dirty="0"/>
              <a:t> </a:t>
            </a:r>
            <a:r>
              <a:rPr lang="en-US" altLang="zh-CN" sz="2800" dirty="0"/>
              <a:t>is</a:t>
            </a:r>
            <a:r>
              <a:rPr lang="zh-CN" altLang="en-US" sz="2800" dirty="0"/>
              <a:t> </a:t>
            </a:r>
            <a:r>
              <a:rPr lang="en-US" altLang="zh-CN" sz="2800" dirty="0"/>
              <a:t>joint</a:t>
            </a:r>
            <a:r>
              <a:rPr lang="zh-CN" altLang="en-US" sz="2800" dirty="0"/>
              <a:t> </a:t>
            </a:r>
            <a:r>
              <a:rPr lang="en-US" altLang="zh-CN" sz="2800" dirty="0"/>
              <a:t>work</a:t>
            </a:r>
            <a:r>
              <a:rPr lang="zh-CN" altLang="en-US" sz="2800" dirty="0"/>
              <a:t> </a:t>
            </a:r>
            <a:r>
              <a:rPr lang="en-US" altLang="zh-CN" sz="2800" dirty="0"/>
              <a:t>with</a:t>
            </a:r>
            <a:r>
              <a:rPr lang="zh-CN" altLang="en-US" sz="2800" dirty="0"/>
              <a:t> </a:t>
            </a:r>
            <a:r>
              <a:rPr lang="en-US" altLang="zh-CN" sz="2800" dirty="0" err="1"/>
              <a:t>Yuhao</a:t>
            </a:r>
            <a:r>
              <a:rPr lang="zh-CN" altLang="en-US" sz="2800" dirty="0"/>
              <a:t> </a:t>
            </a:r>
            <a:r>
              <a:rPr lang="en-US" altLang="zh-CN" sz="2800" dirty="0"/>
              <a:t>Zhang</a:t>
            </a:r>
            <a:r>
              <a:rPr lang="zh-CN" altLang="en-US" sz="2800" dirty="0"/>
              <a:t> </a:t>
            </a:r>
            <a:r>
              <a:rPr lang="en-US" altLang="zh-CN" sz="2800" dirty="0"/>
              <a:t>from</a:t>
            </a:r>
            <a:r>
              <a:rPr lang="zh-CN" altLang="en-US" sz="2800" dirty="0"/>
              <a:t> </a:t>
            </a:r>
            <a:r>
              <a:rPr lang="en-US" altLang="zh-CN" sz="2800" dirty="0"/>
              <a:t>Wisconsin,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 err="1"/>
              <a:t>Luyao</a:t>
            </a:r>
            <a:r>
              <a:rPr lang="zh-CN" altLang="en-US" sz="2800" dirty="0"/>
              <a:t> </a:t>
            </a:r>
            <a:r>
              <a:rPr lang="en-US" altLang="zh-CN" sz="2800" dirty="0"/>
              <a:t>Ren,</a:t>
            </a:r>
            <a:r>
              <a:rPr lang="zh-CN" altLang="en-US" sz="2800" dirty="0"/>
              <a:t> </a:t>
            </a:r>
            <a:r>
              <a:rPr lang="en-US" altLang="zh-CN" sz="2800" dirty="0"/>
              <a:t>Yingfei</a:t>
            </a:r>
            <a:r>
              <a:rPr lang="zh-CN" altLang="en-US" sz="2800" dirty="0"/>
              <a:t> </a:t>
            </a:r>
            <a:r>
              <a:rPr lang="en-US" altLang="zh-CN" sz="2800" dirty="0" err="1"/>
              <a:t>Xiong</a:t>
            </a:r>
            <a:r>
              <a:rPr lang="en-US" altLang="zh-CN" sz="2800" dirty="0"/>
              <a:t>,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Tao</a:t>
            </a:r>
            <a:r>
              <a:rPr lang="zh-CN" altLang="en-US" sz="2800" dirty="0"/>
              <a:t> </a:t>
            </a:r>
            <a:r>
              <a:rPr lang="en-US" altLang="zh-CN" sz="2800" dirty="0" err="1"/>
              <a:t>Xie</a:t>
            </a:r>
            <a:r>
              <a:rPr lang="en-US" altLang="zh-CN" sz="2800" dirty="0"/>
              <a:t>,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corresponding</a:t>
            </a:r>
            <a:r>
              <a:rPr lang="zh-CN" altLang="en-US" sz="2800" dirty="0"/>
              <a:t> </a:t>
            </a:r>
            <a:r>
              <a:rPr lang="en-US" altLang="zh-CN" sz="2800" dirty="0"/>
              <a:t>author,</a:t>
            </a:r>
            <a:r>
              <a:rPr lang="zh-CN" altLang="en-US" sz="2800" dirty="0"/>
              <a:t> </a:t>
            </a:r>
            <a:r>
              <a:rPr lang="en-US" altLang="zh-CN" sz="2800" dirty="0"/>
              <a:t>from</a:t>
            </a:r>
            <a:r>
              <a:rPr lang="zh-CN" altLang="en-US" sz="2800" dirty="0"/>
              <a:t> </a:t>
            </a:r>
            <a:r>
              <a:rPr lang="en-US" altLang="zh-CN" sz="2800" dirty="0"/>
              <a:t>Peking</a:t>
            </a:r>
            <a:r>
              <a:rPr lang="zh-CN" altLang="en-US" sz="2800" dirty="0"/>
              <a:t> </a:t>
            </a:r>
            <a:r>
              <a:rPr lang="en-US" altLang="zh-CN" sz="2800" dirty="0"/>
              <a:t>University.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BC9C-EA27-4827-B530-2FA4F837A1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74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accelerate the static analysis, we observe that,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numerical defect detection, we care about the whole valid input space.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many large tensors have the same valid input interval across different elements.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is a unique feature of static analysis for numerical defects.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So, we leverage this feature and merge blocks adaptively and selectively.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(click)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shown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for the original 4 by 4 tensor, we merge it at the level of 2 by 2 subblocks.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only construct one interval abstraction for each subblock, to save both time and space.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2800" b="0" dirty="0">
                <a:effectLst/>
              </a:rPr>
              <a:t>(click)</a:t>
            </a:r>
            <a:r>
              <a:rPr lang="zh-CN" altLang="en-US" sz="2800" b="0" dirty="0">
                <a:effectLst/>
              </a:rPr>
              <a:t> </a:t>
            </a:r>
            <a:r>
              <a:rPr lang="en-US" altLang="zh-CN" sz="2800" b="0" dirty="0">
                <a:effectLst/>
              </a:rPr>
              <a:t>(click)</a:t>
            </a:r>
            <a:br>
              <a:rPr lang="en-US" sz="2800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is our technique for potential defect detection. Thanks to our adaptive block merging, we can efficiently and precisely detect defects in large and generic DNN architectures.</a:t>
            </a:r>
            <a:endParaRPr lang="en-US" sz="2800" b="0" dirty="0">
              <a:effectLst/>
            </a:endParaRPr>
          </a:p>
          <a:p>
            <a:br>
              <a:rPr lang="en-US" sz="2800" dirty="0"/>
            </a:br>
            <a:endParaRPr lang="en-C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034D4-68F1-47AB-ACE3-F2FF86B41B4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804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third step, our task is to fix the detected numerical defects.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Before generating fixes, we first study how developers fix numerical defects.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an empirical study, 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Users regularize their input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fix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which corresponds to clipping the input nodes.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Model trainers regularize the model weights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fix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which corresponds to clipping the weight nodes.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architecture designers directly clip the internal nodes.</a:t>
            </a:r>
            <a:endParaRPr lang="en-US" b="0" dirty="0">
              <a:effectLst/>
            </a:endParaRPr>
          </a:p>
          <a:p>
            <a:br>
              <a:rPr lang="en-US" dirty="0"/>
            </a:br>
            <a:r>
              <a:rPr lang="en-US" altLang="zh-CN" dirty="0"/>
              <a:t>So,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fix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defects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clipping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nodes.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C2670-B767-9544-99F7-914BCBE875CE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39752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Hence, we formalize the defect fix problem as: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Given a set of nodes to impose the fix,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Search for the clipping intervals,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Such that,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After the clip operation comes into effect,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vulnerable operators always receive valid input.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C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034D4-68F1-47AB-ACE3-F2FF86B41B4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433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Back to the running example before.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Suppose we clip the weights node here in green boxes.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can propagate new intervals for each downstream nodes given the clipped interval.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(click...)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then, we found both log operators are always receiving positive inputs.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 the numerical defects are fixed.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C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034D4-68F1-47AB-ACE3-F2FF86B41B4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707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Now, the problem is how to find nodes to clip and values to clip to.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Our high-level idea here is to adjust the interval bounds of upstream nodes,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need to see which upstream node, and which adjusting direction, can make the interval bounds of vulnerable operators deviate away from the invalid range.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Suppose a log operator has two upstream nodes.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Purple node 1 and blue node 2.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we adjust the purple node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and see the log operator’s input range is still possibly negative, which is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still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illegal for the log operator.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Then if we adjust the blue node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and see the log operator’s input range can be always positive.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Then we can conclude that the blue node is the one to impose fix.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034D4-68F1-47AB-ACE3-F2FF86B41B4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655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to know which upstream node, and which adjusting direction, can make the interval bounds of vulnerable operators deviate away from the invalid range?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construct symbolic interval bounds from upstream nodes to the vulnerable operators.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Then, we leverage the auto-differentiation functionality to compute the gradients of vulnerable operator’s input interval with respect to upstream operators.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gradients show the impact of potential fix.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034D4-68F1-47AB-ACE3-F2FF86B41B4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36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use these gradients to guide the search of nodes,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search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directions, and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concrete values to clip.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update the clipping intervals iteratively, until no overlap with the invalid range can be found.</a:t>
            </a:r>
            <a:endParaRPr lang="en-US" b="0" dirty="0">
              <a:effectLst/>
            </a:endParaRPr>
          </a:p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paper.</a:t>
            </a:r>
            <a:br>
              <a:rPr lang="en-US" dirty="0"/>
            </a:b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034D4-68F1-47AB-ACE3-F2FF86B41B4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860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does RANUM perform in practice?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First, for potential defect detection, in a benchmark of 79 real-world defect programs, RANUM is able to detect all 79 defects within 3 seconds in total, whereas the existing tool can only detect 48 defects.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Second, for generating failure-exhibiting system tests, RANUM is the first approach.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When compared to the random baseline, RANUM has 13% success rate increase and 19 times runtime saving.</a:t>
            </a:r>
            <a:endParaRPr lang="en-US" b="0" dirty="0">
              <a:effectLst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(click)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Third, for generating defect fixes, RANUM is also the first automatic approach.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conduct an empirical study to compare RANUM with human developers’ fixes.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found that for most cases, namely 30 out of 53 cases, RANUM fixes are even better than human developers.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BC9C-EA27-4827-B530-2FA4F837A1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71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summary, RANUM is the first holistic and automated framework for assuring numerical reliability.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RANUM can detect numerical defects, confirm their feasibility, and suggest fixes.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details, our paper is publicly available on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ArXiv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our code is open source on GitHub.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Thank you! Any questions are welcome!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BC9C-EA27-4827-B530-2FA4F837A1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53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Explain the relationship between detection and debugging</a:t>
            </a:r>
          </a:p>
          <a:p>
            <a:r>
              <a:rPr lang="en-US" altLang="zh-CN" dirty="0"/>
              <a:t>Static</a:t>
            </a:r>
            <a:r>
              <a:rPr lang="zh-CN" altLang="en-US" dirty="0"/>
              <a:t> </a:t>
            </a:r>
            <a:r>
              <a:rPr lang="en-US" altLang="zh-CN" dirty="0"/>
              <a:t>architecture: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 if/loop/while/repeat/… in the architecture</a:t>
            </a:r>
          </a:p>
          <a:p>
            <a:pPr lvl="2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Instead, dynamic architecture is widely used in NLP, e.g., RNN and Transformer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034D4-68F1-47AB-ACE3-F2FF86B41B4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23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work focuses on ensuring the numerical reliability of DNN architectures.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deep learning, users define DNN architectures with Python libraries like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PyTorch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TensorFlow, as shown in the left figure.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Then, users usually use the same code to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initialize DNN weights,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feed in training data,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train the weights to get model,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use the model to make predictions for the test data.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034D4-68F1-47AB-ACE3-F2FF86B41B4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806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034D4-68F1-47AB-ACE3-F2FF86B41B4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813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Weights come from training data</a:t>
            </a:r>
          </a:p>
          <a:p>
            <a:r>
              <a:rPr lang="en-CN" dirty="0"/>
              <a:t>Given weights, generate inference data (not hard)</a:t>
            </a:r>
          </a:p>
          <a:p>
            <a:endParaRPr lang="en-CN" dirty="0"/>
          </a:p>
          <a:p>
            <a:r>
              <a:rPr lang="en-CN" dirty="0"/>
              <a:t>Go explicitly into training data generation</a:t>
            </a:r>
          </a:p>
          <a:p>
            <a:endParaRPr lang="en-CN" dirty="0"/>
          </a:p>
          <a:p>
            <a:r>
              <a:rPr lang="en-CN" dirty="0"/>
              <a:t>Explain intuition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034D4-68F1-47AB-ACE3-F2FF86B41B4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807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Reduce equation</a:t>
            </a:r>
          </a:p>
          <a:p>
            <a:r>
              <a:rPr lang="en-CN" dirty="0"/>
              <a:t>Separate Step 1 and Step 2. Mainly explain Step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034D4-68F1-47AB-ACE3-F2FF86B41B4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949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C2670-B767-9544-99F7-914BCBE875CE}" type="slidenum">
              <a:rPr lang="en-CN" smtClean="0"/>
              <a:t>26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8842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However,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 commonly seen defect is the numerical defect.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trained DNN model outputs inf or nan for legal test data, the numerical defect is triggered, and no meaningful prediction is given from the DNN model.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034D4-68F1-47AB-ACE3-F2FF86B41B4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90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umerical defects widely exist and have serious consequences.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identified by existing empirical studies, numerical defects are one of the most common issues in deep learning programs.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What’s even worse, numerical defects exist at the architecture level, so all models sharing the same architecture will inherit the defects.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 the same time, numerical defects can lead to serious consequences.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When numerical defects are triggered, model outputs inf or nan instead of any meaningful numerical value, which may result in system crashes.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 numerical defects are quite disastrous in high availability scenarios, like deep learning for threat monitoring and system controlling.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Moreover, numerical defects reveal at the deployment stage, so they would need massive time and resources to fix.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BC9C-EA27-4827-B530-2FA4F837A1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10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mitigate the numerical defects, we propose RANUM.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RANUM is the first holistic framework for assuring the numerical reliability of DNN architectures.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RANUM, for a given DNN architecture, we summarized three-stage tasks to assure numerical reliability.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First, we need to detect potential numerical defects.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Here, existing method only supports static architectures and RANUM supports generic architectures including dynamic ones.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Our main technique is static analysis with adaptive block merging.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Second, we need to confirm the feasibility of these detected potential defects.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Here, we confirm by generating system tests that trigger the defects, by a technique inspired by DLG attack from machine learning security research.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Third, we need to fix the numerical defects.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fix the defects by generating preconditions that can be transformed to clip operators.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generate preconditions by a new technique of abstract optimization with differentiable abstraction.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BC9C-EA27-4827-B530-2FA4F837A1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2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 is a running example.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a DNN architecture, we first automatically convert it to a computational graph.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first step, RANUM finds that the Log nodes may contain numerical defects since their inputs could be negative.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second step,  RANUM generates a failure-exhibiting system test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xtrain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x) to confirm the defect feasibility.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tuple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xtrain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x) satisfies that, after the model is trained with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xtrain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the model will trigger numerical failure when the test input is x.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third step, RANUM suggests clipping operators to add to the DNN architecture, to fix the numerical defects.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Here, suppose the user requires the clipping operator to be added before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softmax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node, then RANUM can generate a clipping interval at this place that verifiably fixes the numerical defects.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Now, let me briefly introduce RANUM approach for the first step and the third step.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BC9C-EA27-4827-B530-2FA4F837A1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6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first step, our task is to de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ct potential numerical defects.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When numerical defects exist, the program outputs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inf.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causes this?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found that it must be because some operators in the architecture takes invalid input.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instance, negative input is invalid for a log operator.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Hence, to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detect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potential defects, we can detect whether the inputs for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operator in the architecture can be invalid.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034D4-68F1-47AB-ACE3-F2FF86B41B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929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propose to conduct static analysis through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architecure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detect invalid input.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 a high level, we propagate the intervals of possible inputs of each node through the architecture.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First, we start with the interval of input and weight node.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Second, we induce the input interval of each internal node.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Lastly, if some input intervals overlap the invalid range, we alert that there may be numerical defects.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shown in this example, star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ing from initial intervals in gray boxes, we infer the intervals of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internal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nodes which are blue boxes.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(click…)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the last two log operators, we observe that their inputs could be 0, so we alert the existence of numerical defects.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C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034D4-68F1-47AB-ACE3-F2FF86B41B4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400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Though this technique itself is effective in terms of finding numerical defects,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It’s too costly.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main reason is that, modern DNNs are large and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Some data are large tensors.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Hence, the conventional per-element interval abstraction is too expensive.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 shares at least the same time complexity as model inference, and it’s in practice a few times slower than model inference.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034D4-68F1-47AB-ACE3-F2FF86B41B4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14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3B89-129B-1683-2208-D7D8B6B1B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4E81-2BA7-C7D7-4DD8-F60BEB6F4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84E71-4592-3C2F-1B53-71293A22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1EF-E90C-964E-A4F4-5B50D9EF158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670CE-D4E9-4EDB-F6F3-952ABC03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BBB62-7537-5A2A-45D0-B1A2469B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72EC-3291-F949-A396-EAE2DE82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9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707C-D027-531B-C35A-9ED9C181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E8C87-62F8-E74A-249A-EEA4BD478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2AC4-D290-3C3B-46F3-09C622CD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1EF-E90C-964E-A4F4-5B50D9EF158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83837-E162-1701-77A4-5AB753864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F5B7C-B6CE-6AC3-A505-BAF0581F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72EC-3291-F949-A396-EAE2DE82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6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CCE918-56BA-DD39-FDF5-417BE3768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84EBA-DA2E-F26C-E245-776AD801F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D8D25-8F57-5B8A-D490-F262ED74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1EF-E90C-964E-A4F4-5B50D9EF158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7E15E-761A-A393-EFA2-D74FFCD0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F8AF9-A010-C443-551E-864E9888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72EC-3291-F949-A396-EAE2DE82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98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/>
          <p:cNvSpPr>
            <a:spLocks noGrp="1"/>
          </p:cNvSpPr>
          <p:nvPr>
            <p:ph type="pic" sz="quarter" idx="12"/>
          </p:nvPr>
        </p:nvSpPr>
        <p:spPr>
          <a:xfrm rot="10800000" flipV="1">
            <a:off x="0" y="0"/>
            <a:ext cx="6108700" cy="6858000"/>
          </a:xfrm>
          <a:prstGeom prst="rect">
            <a:avLst/>
          </a:pr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8218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Look – Creative Theme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ED76796-B57E-4669-8EBC-FF760C5FD0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74057" y="6197600"/>
            <a:ext cx="10160000" cy="0"/>
          </a:xfrm>
          <a:prstGeom prst="line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4738" y="394234"/>
            <a:ext cx="10063162" cy="53340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74738" y="859965"/>
            <a:ext cx="10063162" cy="23911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49"/>
          </p:nvPr>
        </p:nvSpPr>
        <p:spPr>
          <a:xfrm>
            <a:off x="1074057" y="1393364"/>
            <a:ext cx="2264229" cy="2046514"/>
          </a:xfrm>
          <a:custGeom>
            <a:avLst/>
            <a:gdLst>
              <a:gd name="connsiteX0" fmla="*/ 0 w 2264229"/>
              <a:gd name="connsiteY0" fmla="*/ 0 h 2046514"/>
              <a:gd name="connsiteX1" fmla="*/ 2264229 w 2264229"/>
              <a:gd name="connsiteY1" fmla="*/ 0 h 2046514"/>
              <a:gd name="connsiteX2" fmla="*/ 2264229 w 2264229"/>
              <a:gd name="connsiteY2" fmla="*/ 2046514 h 2046514"/>
              <a:gd name="connsiteX3" fmla="*/ 0 w 2264229"/>
              <a:gd name="connsiteY3" fmla="*/ 2046514 h 20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229" h="2046514">
                <a:moveTo>
                  <a:pt x="0" y="0"/>
                </a:moveTo>
                <a:lnTo>
                  <a:pt x="2264229" y="0"/>
                </a:lnTo>
                <a:lnTo>
                  <a:pt x="2264229" y="2046514"/>
                </a:lnTo>
                <a:lnTo>
                  <a:pt x="0" y="204651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50"/>
          </p:nvPr>
        </p:nvSpPr>
        <p:spPr>
          <a:xfrm>
            <a:off x="1074057" y="3734161"/>
            <a:ext cx="2264229" cy="2046514"/>
          </a:xfrm>
          <a:custGeom>
            <a:avLst/>
            <a:gdLst>
              <a:gd name="connsiteX0" fmla="*/ 0 w 2264229"/>
              <a:gd name="connsiteY0" fmla="*/ 0 h 2046514"/>
              <a:gd name="connsiteX1" fmla="*/ 2264229 w 2264229"/>
              <a:gd name="connsiteY1" fmla="*/ 0 h 2046514"/>
              <a:gd name="connsiteX2" fmla="*/ 2264229 w 2264229"/>
              <a:gd name="connsiteY2" fmla="*/ 2046514 h 2046514"/>
              <a:gd name="connsiteX3" fmla="*/ 0 w 2264229"/>
              <a:gd name="connsiteY3" fmla="*/ 2046514 h 20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229" h="2046514">
                <a:moveTo>
                  <a:pt x="0" y="0"/>
                </a:moveTo>
                <a:lnTo>
                  <a:pt x="2264229" y="0"/>
                </a:lnTo>
                <a:lnTo>
                  <a:pt x="2264229" y="2046514"/>
                </a:lnTo>
                <a:lnTo>
                  <a:pt x="0" y="204651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6226629" y="1393364"/>
            <a:ext cx="2264229" cy="2046514"/>
          </a:xfrm>
          <a:custGeom>
            <a:avLst/>
            <a:gdLst>
              <a:gd name="connsiteX0" fmla="*/ 0 w 2264229"/>
              <a:gd name="connsiteY0" fmla="*/ 0 h 2046514"/>
              <a:gd name="connsiteX1" fmla="*/ 2264229 w 2264229"/>
              <a:gd name="connsiteY1" fmla="*/ 0 h 2046514"/>
              <a:gd name="connsiteX2" fmla="*/ 2264229 w 2264229"/>
              <a:gd name="connsiteY2" fmla="*/ 2046514 h 2046514"/>
              <a:gd name="connsiteX3" fmla="*/ 0 w 2264229"/>
              <a:gd name="connsiteY3" fmla="*/ 2046514 h 20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229" h="2046514">
                <a:moveTo>
                  <a:pt x="0" y="0"/>
                </a:moveTo>
                <a:lnTo>
                  <a:pt x="2264229" y="0"/>
                </a:lnTo>
                <a:lnTo>
                  <a:pt x="2264229" y="2046514"/>
                </a:lnTo>
                <a:lnTo>
                  <a:pt x="0" y="204651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52"/>
          </p:nvPr>
        </p:nvSpPr>
        <p:spPr>
          <a:xfrm>
            <a:off x="6226629" y="3734161"/>
            <a:ext cx="2264229" cy="2046514"/>
          </a:xfrm>
          <a:custGeom>
            <a:avLst/>
            <a:gdLst>
              <a:gd name="connsiteX0" fmla="*/ 0 w 2264229"/>
              <a:gd name="connsiteY0" fmla="*/ 0 h 2046514"/>
              <a:gd name="connsiteX1" fmla="*/ 2264229 w 2264229"/>
              <a:gd name="connsiteY1" fmla="*/ 0 h 2046514"/>
              <a:gd name="connsiteX2" fmla="*/ 2264229 w 2264229"/>
              <a:gd name="connsiteY2" fmla="*/ 2046514 h 2046514"/>
              <a:gd name="connsiteX3" fmla="*/ 0 w 2264229"/>
              <a:gd name="connsiteY3" fmla="*/ 2046514 h 20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229" h="2046514">
                <a:moveTo>
                  <a:pt x="0" y="0"/>
                </a:moveTo>
                <a:lnTo>
                  <a:pt x="2264229" y="0"/>
                </a:lnTo>
                <a:lnTo>
                  <a:pt x="2264229" y="2046514"/>
                </a:lnTo>
                <a:lnTo>
                  <a:pt x="0" y="204651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857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4738" y="394234"/>
            <a:ext cx="10063162" cy="53340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74738" y="859965"/>
            <a:ext cx="10063162" cy="23911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3287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7931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406401" y="406399"/>
            <a:ext cx="11379199" cy="6045038"/>
          </a:xfrm>
          <a:custGeom>
            <a:avLst/>
            <a:gdLst>
              <a:gd name="connsiteX0" fmla="*/ 8890184 w 11379199"/>
              <a:gd name="connsiteY0" fmla="*/ 5687633 h 6045038"/>
              <a:gd name="connsiteX1" fmla="*/ 9245968 w 11379199"/>
              <a:gd name="connsiteY1" fmla="*/ 6045038 h 6045038"/>
              <a:gd name="connsiteX2" fmla="*/ 8534398 w 11379199"/>
              <a:gd name="connsiteY2" fmla="*/ 6045038 h 6045038"/>
              <a:gd name="connsiteX3" fmla="*/ 8890184 w 11379199"/>
              <a:gd name="connsiteY3" fmla="*/ 5687633 h 6045038"/>
              <a:gd name="connsiteX4" fmla="*/ 3200585 w 11379199"/>
              <a:gd name="connsiteY4" fmla="*/ 5474963 h 6045038"/>
              <a:gd name="connsiteX5" fmla="*/ 3556370 w 11379199"/>
              <a:gd name="connsiteY5" fmla="*/ 5831260 h 6045038"/>
              <a:gd name="connsiteX6" fmla="*/ 3485213 w 11379199"/>
              <a:gd name="connsiteY6" fmla="*/ 6045038 h 6045038"/>
              <a:gd name="connsiteX7" fmla="*/ 2915957 w 11379199"/>
              <a:gd name="connsiteY7" fmla="*/ 6045038 h 6045038"/>
              <a:gd name="connsiteX8" fmla="*/ 2844800 w 11379199"/>
              <a:gd name="connsiteY8" fmla="*/ 5831260 h 6045038"/>
              <a:gd name="connsiteX9" fmla="*/ 3200585 w 11379199"/>
              <a:gd name="connsiteY9" fmla="*/ 5474963 h 6045038"/>
              <a:gd name="connsiteX10" fmla="*/ 10311842 w 11379199"/>
              <a:gd name="connsiteY10" fmla="*/ 4904887 h 6045038"/>
              <a:gd name="connsiteX11" fmla="*/ 10667628 w 11379199"/>
              <a:gd name="connsiteY11" fmla="*/ 5260815 h 6045038"/>
              <a:gd name="connsiteX12" fmla="*/ 10311842 w 11379199"/>
              <a:gd name="connsiteY12" fmla="*/ 5616743 h 6045038"/>
              <a:gd name="connsiteX13" fmla="*/ 9956057 w 11379199"/>
              <a:gd name="connsiteY13" fmla="*/ 5260815 h 6045038"/>
              <a:gd name="connsiteX14" fmla="*/ 10311842 w 11379199"/>
              <a:gd name="connsiteY14" fmla="*/ 4904887 h 6045038"/>
              <a:gd name="connsiteX15" fmla="*/ 355045 w 11379199"/>
              <a:gd name="connsiteY15" fmla="*/ 4405701 h 6045038"/>
              <a:gd name="connsiteX16" fmla="*/ 710091 w 11379199"/>
              <a:gd name="connsiteY16" fmla="*/ 4762368 h 6045038"/>
              <a:gd name="connsiteX17" fmla="*/ 355045 w 11379199"/>
              <a:gd name="connsiteY17" fmla="*/ 5119035 h 6045038"/>
              <a:gd name="connsiteX18" fmla="*/ 0 w 11379199"/>
              <a:gd name="connsiteY18" fmla="*/ 4762368 h 6045038"/>
              <a:gd name="connsiteX19" fmla="*/ 355045 w 11379199"/>
              <a:gd name="connsiteY19" fmla="*/ 4405701 h 6045038"/>
              <a:gd name="connsiteX20" fmla="*/ 2900090 w 11379199"/>
              <a:gd name="connsiteY20" fmla="*/ 0 h 6045038"/>
              <a:gd name="connsiteX21" fmla="*/ 7432659 w 11379199"/>
              <a:gd name="connsiteY21" fmla="*/ 0 h 6045038"/>
              <a:gd name="connsiteX22" fmla="*/ 7432659 w 11379199"/>
              <a:gd name="connsiteY22" fmla="*/ 1 h 6045038"/>
              <a:gd name="connsiteX23" fmla="*/ 11379199 w 11379199"/>
              <a:gd name="connsiteY23" fmla="*/ 1 h 6045038"/>
              <a:gd name="connsiteX24" fmla="*/ 11379199 w 11379199"/>
              <a:gd name="connsiteY24" fmla="*/ 742 h 6045038"/>
              <a:gd name="connsiteX25" fmla="*/ 11379199 w 11379199"/>
              <a:gd name="connsiteY25" fmla="*/ 3195526 h 6045038"/>
              <a:gd name="connsiteX26" fmla="*/ 11023599 w 11379199"/>
              <a:gd name="connsiteY26" fmla="*/ 2839364 h 6045038"/>
              <a:gd name="connsiteX27" fmla="*/ 10667999 w 11379199"/>
              <a:gd name="connsiteY27" fmla="*/ 3195526 h 6045038"/>
              <a:gd name="connsiteX28" fmla="*/ 10667999 w 11379199"/>
              <a:gd name="connsiteY28" fmla="*/ 3907850 h 6045038"/>
              <a:gd name="connsiteX29" fmla="*/ 10312399 w 11379199"/>
              <a:gd name="connsiteY29" fmla="*/ 4264012 h 6045038"/>
              <a:gd name="connsiteX30" fmla="*/ 9956799 w 11379199"/>
              <a:gd name="connsiteY30" fmla="*/ 3907850 h 6045038"/>
              <a:gd name="connsiteX31" fmla="*/ 9956799 w 11379199"/>
              <a:gd name="connsiteY31" fmla="*/ 2839364 h 6045038"/>
              <a:gd name="connsiteX32" fmla="*/ 9601199 w 11379199"/>
              <a:gd name="connsiteY32" fmla="*/ 2483202 h 6045038"/>
              <a:gd name="connsiteX33" fmla="*/ 9245599 w 11379199"/>
              <a:gd name="connsiteY33" fmla="*/ 2839364 h 6045038"/>
              <a:gd name="connsiteX34" fmla="*/ 9245599 w 11379199"/>
              <a:gd name="connsiteY34" fmla="*/ 3907850 h 6045038"/>
              <a:gd name="connsiteX35" fmla="*/ 8889999 w 11379199"/>
              <a:gd name="connsiteY35" fmla="*/ 4264012 h 6045038"/>
              <a:gd name="connsiteX36" fmla="*/ 8534399 w 11379199"/>
              <a:gd name="connsiteY36" fmla="*/ 3907850 h 6045038"/>
              <a:gd name="connsiteX37" fmla="*/ 8534399 w 11379199"/>
              <a:gd name="connsiteY37" fmla="*/ 3409223 h 6045038"/>
              <a:gd name="connsiteX38" fmla="*/ 8178799 w 11379199"/>
              <a:gd name="connsiteY38" fmla="*/ 3053061 h 6045038"/>
              <a:gd name="connsiteX39" fmla="*/ 7823199 w 11379199"/>
              <a:gd name="connsiteY39" fmla="*/ 3409223 h 6045038"/>
              <a:gd name="connsiteX40" fmla="*/ 7823199 w 11379199"/>
              <a:gd name="connsiteY40" fmla="*/ 4620174 h 6045038"/>
              <a:gd name="connsiteX41" fmla="*/ 7467599 w 11379199"/>
              <a:gd name="connsiteY41" fmla="*/ 4976336 h 6045038"/>
              <a:gd name="connsiteX42" fmla="*/ 7111999 w 11379199"/>
              <a:gd name="connsiteY42" fmla="*/ 4620174 h 6045038"/>
              <a:gd name="connsiteX43" fmla="*/ 7111999 w 11379199"/>
              <a:gd name="connsiteY43" fmla="*/ 3907850 h 6045038"/>
              <a:gd name="connsiteX44" fmla="*/ 6756399 w 11379199"/>
              <a:gd name="connsiteY44" fmla="*/ 3551688 h 6045038"/>
              <a:gd name="connsiteX45" fmla="*/ 6400799 w 11379199"/>
              <a:gd name="connsiteY45" fmla="*/ 3907850 h 6045038"/>
              <a:gd name="connsiteX46" fmla="*/ 6400799 w 11379199"/>
              <a:gd name="connsiteY46" fmla="*/ 5118801 h 6045038"/>
              <a:gd name="connsiteX47" fmla="*/ 6045199 w 11379199"/>
              <a:gd name="connsiteY47" fmla="*/ 5474963 h 6045038"/>
              <a:gd name="connsiteX48" fmla="*/ 5689599 w 11379199"/>
              <a:gd name="connsiteY48" fmla="*/ 5118801 h 6045038"/>
              <a:gd name="connsiteX49" fmla="*/ 5689599 w 11379199"/>
              <a:gd name="connsiteY49" fmla="*/ 3907850 h 6045038"/>
              <a:gd name="connsiteX50" fmla="*/ 5333999 w 11379199"/>
              <a:gd name="connsiteY50" fmla="*/ 3551688 h 6045038"/>
              <a:gd name="connsiteX51" fmla="*/ 4978399 w 11379199"/>
              <a:gd name="connsiteY51" fmla="*/ 3907850 h 6045038"/>
              <a:gd name="connsiteX52" fmla="*/ 4978399 w 11379199"/>
              <a:gd name="connsiteY52" fmla="*/ 4477709 h 6045038"/>
              <a:gd name="connsiteX53" fmla="*/ 4622800 w 11379199"/>
              <a:gd name="connsiteY53" fmla="*/ 4833871 h 6045038"/>
              <a:gd name="connsiteX54" fmla="*/ 4267200 w 11379199"/>
              <a:gd name="connsiteY54" fmla="*/ 4477709 h 6045038"/>
              <a:gd name="connsiteX55" fmla="*/ 4267200 w 11379199"/>
              <a:gd name="connsiteY55" fmla="*/ 4264012 h 6045038"/>
              <a:gd name="connsiteX56" fmla="*/ 3911599 w 11379199"/>
              <a:gd name="connsiteY56" fmla="*/ 3907850 h 6045038"/>
              <a:gd name="connsiteX57" fmla="*/ 3555999 w 11379199"/>
              <a:gd name="connsiteY57" fmla="*/ 4264012 h 6045038"/>
              <a:gd name="connsiteX58" fmla="*/ 3555999 w 11379199"/>
              <a:gd name="connsiteY58" fmla="*/ 4335244 h 6045038"/>
              <a:gd name="connsiteX59" fmla="*/ 3200400 w 11379199"/>
              <a:gd name="connsiteY59" fmla="*/ 4691406 h 6045038"/>
              <a:gd name="connsiteX60" fmla="*/ 2844800 w 11379199"/>
              <a:gd name="connsiteY60" fmla="*/ 4335244 h 6045038"/>
              <a:gd name="connsiteX61" fmla="*/ 2844800 w 11379199"/>
              <a:gd name="connsiteY61" fmla="*/ 3337991 h 6045038"/>
              <a:gd name="connsiteX62" fmla="*/ 2489200 w 11379199"/>
              <a:gd name="connsiteY62" fmla="*/ 2981829 h 6045038"/>
              <a:gd name="connsiteX63" fmla="*/ 2133599 w 11379199"/>
              <a:gd name="connsiteY63" fmla="*/ 3337991 h 6045038"/>
              <a:gd name="connsiteX64" fmla="*/ 2133599 w 11379199"/>
              <a:gd name="connsiteY64" fmla="*/ 3694153 h 6045038"/>
              <a:gd name="connsiteX65" fmla="*/ 1778000 w 11379199"/>
              <a:gd name="connsiteY65" fmla="*/ 4050315 h 6045038"/>
              <a:gd name="connsiteX66" fmla="*/ 1422400 w 11379199"/>
              <a:gd name="connsiteY66" fmla="*/ 3694153 h 6045038"/>
              <a:gd name="connsiteX67" fmla="*/ 1422400 w 11379199"/>
              <a:gd name="connsiteY67" fmla="*/ 3195526 h 6045038"/>
              <a:gd name="connsiteX68" fmla="*/ 1066800 w 11379199"/>
              <a:gd name="connsiteY68" fmla="*/ 2839364 h 6045038"/>
              <a:gd name="connsiteX69" fmla="*/ 711200 w 11379199"/>
              <a:gd name="connsiteY69" fmla="*/ 3195526 h 6045038"/>
              <a:gd name="connsiteX70" fmla="*/ 711200 w 11379199"/>
              <a:gd name="connsiteY70" fmla="*/ 3337991 h 6045038"/>
              <a:gd name="connsiteX71" fmla="*/ 355600 w 11379199"/>
              <a:gd name="connsiteY71" fmla="*/ 3694153 h 6045038"/>
              <a:gd name="connsiteX72" fmla="*/ 0 w 11379199"/>
              <a:gd name="connsiteY72" fmla="*/ 3337991 h 6045038"/>
              <a:gd name="connsiteX73" fmla="*/ 0 w 11379199"/>
              <a:gd name="connsiteY73" fmla="*/ 1 h 6045038"/>
              <a:gd name="connsiteX74" fmla="*/ 2900090 w 11379199"/>
              <a:gd name="connsiteY74" fmla="*/ 1 h 604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1379199" h="6045038">
                <a:moveTo>
                  <a:pt x="8890184" y="5687633"/>
                </a:moveTo>
                <a:cubicBezTo>
                  <a:pt x="9085865" y="5687633"/>
                  <a:pt x="9245968" y="5848465"/>
                  <a:pt x="9245968" y="6045038"/>
                </a:cubicBezTo>
                <a:cubicBezTo>
                  <a:pt x="9245968" y="6045038"/>
                  <a:pt x="9245968" y="6045038"/>
                  <a:pt x="8534398" y="6045038"/>
                </a:cubicBezTo>
                <a:cubicBezTo>
                  <a:pt x="8534398" y="5848465"/>
                  <a:pt x="8694502" y="5687633"/>
                  <a:pt x="8890184" y="5687633"/>
                </a:cubicBezTo>
                <a:close/>
                <a:moveTo>
                  <a:pt x="3200585" y="5474963"/>
                </a:moveTo>
                <a:cubicBezTo>
                  <a:pt x="3396267" y="5474963"/>
                  <a:pt x="3556370" y="5635297"/>
                  <a:pt x="3556370" y="5831260"/>
                </a:cubicBezTo>
                <a:cubicBezTo>
                  <a:pt x="3556370" y="5920334"/>
                  <a:pt x="3520792" y="5991593"/>
                  <a:pt x="3485213" y="6045038"/>
                </a:cubicBezTo>
                <a:lnTo>
                  <a:pt x="2915957" y="6045038"/>
                </a:lnTo>
                <a:cubicBezTo>
                  <a:pt x="2880378" y="5991593"/>
                  <a:pt x="2844800" y="5920334"/>
                  <a:pt x="2844800" y="5831260"/>
                </a:cubicBezTo>
                <a:cubicBezTo>
                  <a:pt x="2844800" y="5635297"/>
                  <a:pt x="3004903" y="5474963"/>
                  <a:pt x="3200585" y="5474963"/>
                </a:cubicBezTo>
                <a:close/>
                <a:moveTo>
                  <a:pt x="10311842" y="4904887"/>
                </a:moveTo>
                <a:cubicBezTo>
                  <a:pt x="10508337" y="4904887"/>
                  <a:pt x="10667628" y="5064241"/>
                  <a:pt x="10667628" y="5260815"/>
                </a:cubicBezTo>
                <a:cubicBezTo>
                  <a:pt x="10667628" y="5457389"/>
                  <a:pt x="10508337" y="5616743"/>
                  <a:pt x="10311842" y="5616743"/>
                </a:cubicBezTo>
                <a:cubicBezTo>
                  <a:pt x="10115347" y="5616743"/>
                  <a:pt x="9956057" y="5457389"/>
                  <a:pt x="9956057" y="5260815"/>
                </a:cubicBezTo>
                <a:cubicBezTo>
                  <a:pt x="9956057" y="5064241"/>
                  <a:pt x="10115347" y="4904887"/>
                  <a:pt x="10311842" y="4904887"/>
                </a:cubicBezTo>
                <a:close/>
                <a:moveTo>
                  <a:pt x="355045" y="4405701"/>
                </a:moveTo>
                <a:cubicBezTo>
                  <a:pt x="551132" y="4405701"/>
                  <a:pt x="710091" y="4565386"/>
                  <a:pt x="710091" y="4762368"/>
                </a:cubicBezTo>
                <a:cubicBezTo>
                  <a:pt x="710091" y="4959350"/>
                  <a:pt x="551132" y="5119035"/>
                  <a:pt x="355045" y="5119035"/>
                </a:cubicBezTo>
                <a:cubicBezTo>
                  <a:pt x="158959" y="5119035"/>
                  <a:pt x="0" y="4959350"/>
                  <a:pt x="0" y="4762368"/>
                </a:cubicBezTo>
                <a:cubicBezTo>
                  <a:pt x="0" y="4565386"/>
                  <a:pt x="158959" y="4405701"/>
                  <a:pt x="355045" y="4405701"/>
                </a:cubicBezTo>
                <a:close/>
                <a:moveTo>
                  <a:pt x="2900090" y="0"/>
                </a:moveTo>
                <a:lnTo>
                  <a:pt x="7432659" y="0"/>
                </a:lnTo>
                <a:lnTo>
                  <a:pt x="7432659" y="1"/>
                </a:lnTo>
                <a:lnTo>
                  <a:pt x="11379199" y="1"/>
                </a:lnTo>
                <a:lnTo>
                  <a:pt x="11379199" y="742"/>
                </a:lnTo>
                <a:cubicBezTo>
                  <a:pt x="11379199" y="416489"/>
                  <a:pt x="11379199" y="1303416"/>
                  <a:pt x="11379199" y="3195526"/>
                </a:cubicBezTo>
                <a:cubicBezTo>
                  <a:pt x="11379199" y="2999637"/>
                  <a:pt x="11219179" y="2839364"/>
                  <a:pt x="11023599" y="2839364"/>
                </a:cubicBezTo>
                <a:cubicBezTo>
                  <a:pt x="10828019" y="2839364"/>
                  <a:pt x="10667999" y="2999637"/>
                  <a:pt x="10667999" y="3195526"/>
                </a:cubicBezTo>
                <a:cubicBezTo>
                  <a:pt x="10667999" y="3195526"/>
                  <a:pt x="10667999" y="3195526"/>
                  <a:pt x="10667999" y="3907850"/>
                </a:cubicBezTo>
                <a:cubicBezTo>
                  <a:pt x="10667999" y="4103739"/>
                  <a:pt x="10507979" y="4264012"/>
                  <a:pt x="10312399" y="4264012"/>
                </a:cubicBezTo>
                <a:cubicBezTo>
                  <a:pt x="10116819" y="4264012"/>
                  <a:pt x="9956799" y="4103739"/>
                  <a:pt x="9956799" y="3907850"/>
                </a:cubicBezTo>
                <a:cubicBezTo>
                  <a:pt x="9956799" y="3907850"/>
                  <a:pt x="9956799" y="3907850"/>
                  <a:pt x="9956799" y="2839364"/>
                </a:cubicBezTo>
                <a:cubicBezTo>
                  <a:pt x="9956799" y="2643475"/>
                  <a:pt x="9796779" y="2483202"/>
                  <a:pt x="9601199" y="2483202"/>
                </a:cubicBezTo>
                <a:cubicBezTo>
                  <a:pt x="9405619" y="2483202"/>
                  <a:pt x="9245599" y="2643475"/>
                  <a:pt x="9245599" y="2839364"/>
                </a:cubicBezTo>
                <a:cubicBezTo>
                  <a:pt x="9245599" y="2839364"/>
                  <a:pt x="9245599" y="2839364"/>
                  <a:pt x="9245599" y="3907850"/>
                </a:cubicBezTo>
                <a:cubicBezTo>
                  <a:pt x="9245599" y="4103739"/>
                  <a:pt x="9085579" y="4264012"/>
                  <a:pt x="8889999" y="4264012"/>
                </a:cubicBezTo>
                <a:cubicBezTo>
                  <a:pt x="8694419" y="4264012"/>
                  <a:pt x="8534399" y="4103739"/>
                  <a:pt x="8534399" y="3907850"/>
                </a:cubicBezTo>
                <a:cubicBezTo>
                  <a:pt x="8534399" y="3907850"/>
                  <a:pt x="8534399" y="3907850"/>
                  <a:pt x="8534399" y="3409223"/>
                </a:cubicBezTo>
                <a:cubicBezTo>
                  <a:pt x="8534399" y="3213334"/>
                  <a:pt x="8374379" y="3053061"/>
                  <a:pt x="8178799" y="3053061"/>
                </a:cubicBezTo>
                <a:cubicBezTo>
                  <a:pt x="7983220" y="3053061"/>
                  <a:pt x="7823199" y="3213334"/>
                  <a:pt x="7823199" y="3409223"/>
                </a:cubicBezTo>
                <a:cubicBezTo>
                  <a:pt x="7823199" y="3409223"/>
                  <a:pt x="7823199" y="3409223"/>
                  <a:pt x="7823199" y="4620174"/>
                </a:cubicBezTo>
                <a:cubicBezTo>
                  <a:pt x="7823199" y="4816063"/>
                  <a:pt x="7663179" y="4976336"/>
                  <a:pt x="7467599" y="4976336"/>
                </a:cubicBezTo>
                <a:cubicBezTo>
                  <a:pt x="7272019" y="4976336"/>
                  <a:pt x="7111999" y="4816063"/>
                  <a:pt x="7111999" y="4620174"/>
                </a:cubicBezTo>
                <a:cubicBezTo>
                  <a:pt x="7111999" y="4620174"/>
                  <a:pt x="7111999" y="4620174"/>
                  <a:pt x="7111999" y="3907850"/>
                </a:cubicBezTo>
                <a:cubicBezTo>
                  <a:pt x="7111999" y="3711961"/>
                  <a:pt x="6951979" y="3551688"/>
                  <a:pt x="6756399" y="3551688"/>
                </a:cubicBezTo>
                <a:cubicBezTo>
                  <a:pt x="6560819" y="3551688"/>
                  <a:pt x="6400799" y="3711961"/>
                  <a:pt x="6400799" y="3907850"/>
                </a:cubicBezTo>
                <a:cubicBezTo>
                  <a:pt x="6400799" y="3907850"/>
                  <a:pt x="6400799" y="3907850"/>
                  <a:pt x="6400799" y="5118801"/>
                </a:cubicBezTo>
                <a:cubicBezTo>
                  <a:pt x="6400799" y="5314690"/>
                  <a:pt x="6240779" y="5474963"/>
                  <a:pt x="6045199" y="5474963"/>
                </a:cubicBezTo>
                <a:cubicBezTo>
                  <a:pt x="5849619" y="5474963"/>
                  <a:pt x="5689599" y="5314690"/>
                  <a:pt x="5689599" y="5118801"/>
                </a:cubicBezTo>
                <a:cubicBezTo>
                  <a:pt x="5689599" y="5118801"/>
                  <a:pt x="5689599" y="5118801"/>
                  <a:pt x="5689599" y="3907850"/>
                </a:cubicBezTo>
                <a:cubicBezTo>
                  <a:pt x="5689599" y="3711961"/>
                  <a:pt x="5529579" y="3551688"/>
                  <a:pt x="5333999" y="3551688"/>
                </a:cubicBezTo>
                <a:cubicBezTo>
                  <a:pt x="5138419" y="3551688"/>
                  <a:pt x="4978399" y="3711961"/>
                  <a:pt x="4978399" y="3907850"/>
                </a:cubicBezTo>
                <a:cubicBezTo>
                  <a:pt x="4978399" y="3907850"/>
                  <a:pt x="4978399" y="3907850"/>
                  <a:pt x="4978399" y="4477709"/>
                </a:cubicBezTo>
                <a:cubicBezTo>
                  <a:pt x="4978399" y="4673598"/>
                  <a:pt x="4818379" y="4833871"/>
                  <a:pt x="4622800" y="4833871"/>
                </a:cubicBezTo>
                <a:cubicBezTo>
                  <a:pt x="4427219" y="4833871"/>
                  <a:pt x="4267200" y="4673598"/>
                  <a:pt x="4267200" y="4477709"/>
                </a:cubicBezTo>
                <a:cubicBezTo>
                  <a:pt x="4267200" y="4477709"/>
                  <a:pt x="4267200" y="4477709"/>
                  <a:pt x="4267200" y="4264012"/>
                </a:cubicBezTo>
                <a:cubicBezTo>
                  <a:pt x="4267200" y="4068123"/>
                  <a:pt x="4107180" y="3907850"/>
                  <a:pt x="3911599" y="3907850"/>
                </a:cubicBezTo>
                <a:cubicBezTo>
                  <a:pt x="3716019" y="3907850"/>
                  <a:pt x="3555999" y="4068123"/>
                  <a:pt x="3555999" y="4264012"/>
                </a:cubicBezTo>
                <a:cubicBezTo>
                  <a:pt x="3555999" y="4264012"/>
                  <a:pt x="3555999" y="4264012"/>
                  <a:pt x="3555999" y="4335244"/>
                </a:cubicBezTo>
                <a:cubicBezTo>
                  <a:pt x="3555999" y="4531134"/>
                  <a:pt x="3395980" y="4691406"/>
                  <a:pt x="3200400" y="4691406"/>
                </a:cubicBezTo>
                <a:cubicBezTo>
                  <a:pt x="3004820" y="4691406"/>
                  <a:pt x="2844800" y="4531134"/>
                  <a:pt x="2844800" y="4335244"/>
                </a:cubicBezTo>
                <a:cubicBezTo>
                  <a:pt x="2844800" y="4335244"/>
                  <a:pt x="2844800" y="4335244"/>
                  <a:pt x="2844800" y="3337991"/>
                </a:cubicBezTo>
                <a:cubicBezTo>
                  <a:pt x="2844800" y="3142102"/>
                  <a:pt x="2684780" y="2981829"/>
                  <a:pt x="2489200" y="2981829"/>
                </a:cubicBezTo>
                <a:cubicBezTo>
                  <a:pt x="2293620" y="2981829"/>
                  <a:pt x="2133599" y="3142102"/>
                  <a:pt x="2133599" y="3337991"/>
                </a:cubicBezTo>
                <a:cubicBezTo>
                  <a:pt x="2133599" y="3337991"/>
                  <a:pt x="2133599" y="3337991"/>
                  <a:pt x="2133599" y="3694153"/>
                </a:cubicBezTo>
                <a:cubicBezTo>
                  <a:pt x="2133599" y="3890042"/>
                  <a:pt x="1973579" y="4050315"/>
                  <a:pt x="1778000" y="4050315"/>
                </a:cubicBezTo>
                <a:cubicBezTo>
                  <a:pt x="1582420" y="4050315"/>
                  <a:pt x="1422400" y="3890042"/>
                  <a:pt x="1422400" y="3694153"/>
                </a:cubicBezTo>
                <a:cubicBezTo>
                  <a:pt x="1422400" y="3694153"/>
                  <a:pt x="1422400" y="3694153"/>
                  <a:pt x="1422400" y="3195526"/>
                </a:cubicBezTo>
                <a:cubicBezTo>
                  <a:pt x="1422400" y="2999637"/>
                  <a:pt x="1262380" y="2839364"/>
                  <a:pt x="1066800" y="2839364"/>
                </a:cubicBezTo>
                <a:cubicBezTo>
                  <a:pt x="871220" y="2839364"/>
                  <a:pt x="711200" y="2999637"/>
                  <a:pt x="711200" y="3195526"/>
                </a:cubicBezTo>
                <a:cubicBezTo>
                  <a:pt x="711200" y="3195526"/>
                  <a:pt x="711200" y="3195526"/>
                  <a:pt x="711200" y="3337991"/>
                </a:cubicBezTo>
                <a:cubicBezTo>
                  <a:pt x="711200" y="3533880"/>
                  <a:pt x="551180" y="3694153"/>
                  <a:pt x="355600" y="3694153"/>
                </a:cubicBezTo>
                <a:cubicBezTo>
                  <a:pt x="160020" y="3694153"/>
                  <a:pt x="0" y="3533880"/>
                  <a:pt x="0" y="3337991"/>
                </a:cubicBezTo>
                <a:lnTo>
                  <a:pt x="0" y="1"/>
                </a:lnTo>
                <a:lnTo>
                  <a:pt x="2900090" y="1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3986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2806700"/>
          </a:xfrm>
          <a:prstGeom prst="rect">
            <a:avLst/>
          </a:prstGeom>
          <a:solidFill>
            <a:srgbClr val="1E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1457839" y="1445599"/>
            <a:ext cx="3460337" cy="2191186"/>
          </a:xfrm>
          <a:custGeom>
            <a:avLst/>
            <a:gdLst>
              <a:gd name="connsiteX0" fmla="*/ 0 w 3460337"/>
              <a:gd name="connsiteY0" fmla="*/ 0 h 2191186"/>
              <a:gd name="connsiteX1" fmla="*/ 3460337 w 3460337"/>
              <a:gd name="connsiteY1" fmla="*/ 0 h 2191186"/>
              <a:gd name="connsiteX2" fmla="*/ 3460337 w 3460337"/>
              <a:gd name="connsiteY2" fmla="*/ 2191186 h 2191186"/>
              <a:gd name="connsiteX3" fmla="*/ 0 w 3460337"/>
              <a:gd name="connsiteY3" fmla="*/ 2191186 h 219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0337" h="2191186">
                <a:moveTo>
                  <a:pt x="0" y="0"/>
                </a:moveTo>
                <a:lnTo>
                  <a:pt x="3460337" y="0"/>
                </a:lnTo>
                <a:lnTo>
                  <a:pt x="3460337" y="2191186"/>
                </a:lnTo>
                <a:lnTo>
                  <a:pt x="0" y="219118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7321610" y="1445599"/>
            <a:ext cx="3460337" cy="2191186"/>
          </a:xfrm>
          <a:custGeom>
            <a:avLst/>
            <a:gdLst>
              <a:gd name="connsiteX0" fmla="*/ 0 w 3460337"/>
              <a:gd name="connsiteY0" fmla="*/ 0 h 2191186"/>
              <a:gd name="connsiteX1" fmla="*/ 3460337 w 3460337"/>
              <a:gd name="connsiteY1" fmla="*/ 0 h 2191186"/>
              <a:gd name="connsiteX2" fmla="*/ 3460337 w 3460337"/>
              <a:gd name="connsiteY2" fmla="*/ 2191186 h 2191186"/>
              <a:gd name="connsiteX3" fmla="*/ 0 w 3460337"/>
              <a:gd name="connsiteY3" fmla="*/ 2191186 h 219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0337" h="2191186">
                <a:moveTo>
                  <a:pt x="0" y="0"/>
                </a:moveTo>
                <a:lnTo>
                  <a:pt x="3460337" y="0"/>
                </a:lnTo>
                <a:lnTo>
                  <a:pt x="3460337" y="2191186"/>
                </a:lnTo>
                <a:lnTo>
                  <a:pt x="0" y="219118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6"/>
          </p:nvPr>
        </p:nvSpPr>
        <p:spPr>
          <a:xfrm>
            <a:off x="3805582" y="972457"/>
            <a:ext cx="4630057" cy="2931887"/>
          </a:xfrm>
          <a:custGeom>
            <a:avLst/>
            <a:gdLst>
              <a:gd name="connsiteX0" fmla="*/ 0 w 4630057"/>
              <a:gd name="connsiteY0" fmla="*/ 0 h 2931887"/>
              <a:gd name="connsiteX1" fmla="*/ 4630057 w 4630057"/>
              <a:gd name="connsiteY1" fmla="*/ 0 h 2931887"/>
              <a:gd name="connsiteX2" fmla="*/ 4630057 w 4630057"/>
              <a:gd name="connsiteY2" fmla="*/ 2931887 h 2931887"/>
              <a:gd name="connsiteX3" fmla="*/ 0 w 4630057"/>
              <a:gd name="connsiteY3" fmla="*/ 2931887 h 293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057" h="2931887">
                <a:moveTo>
                  <a:pt x="0" y="0"/>
                </a:moveTo>
                <a:lnTo>
                  <a:pt x="4630057" y="0"/>
                </a:lnTo>
                <a:lnTo>
                  <a:pt x="4630057" y="2931887"/>
                </a:lnTo>
                <a:lnTo>
                  <a:pt x="0" y="2931887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4674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7442200" cy="6858000"/>
          </a:xfrm>
          <a:prstGeom prst="rect">
            <a:avLst/>
          </a:prstGeom>
          <a:solidFill>
            <a:srgbClr val="1E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1222447" y="1487612"/>
            <a:ext cx="2978766" cy="3925327"/>
          </a:xfrm>
          <a:custGeom>
            <a:avLst/>
            <a:gdLst>
              <a:gd name="connsiteX0" fmla="*/ 0 w 4630057"/>
              <a:gd name="connsiteY0" fmla="*/ 0 h 2931887"/>
              <a:gd name="connsiteX1" fmla="*/ 4630057 w 4630057"/>
              <a:gd name="connsiteY1" fmla="*/ 0 h 2931887"/>
              <a:gd name="connsiteX2" fmla="*/ 4630057 w 4630057"/>
              <a:gd name="connsiteY2" fmla="*/ 2931887 h 2931887"/>
              <a:gd name="connsiteX3" fmla="*/ 0 w 4630057"/>
              <a:gd name="connsiteY3" fmla="*/ 2931887 h 293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057" h="2931887">
                <a:moveTo>
                  <a:pt x="0" y="0"/>
                </a:moveTo>
                <a:lnTo>
                  <a:pt x="4630057" y="0"/>
                </a:lnTo>
                <a:lnTo>
                  <a:pt x="4630057" y="2931887"/>
                </a:lnTo>
                <a:lnTo>
                  <a:pt x="0" y="2931887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714460" y="1173747"/>
            <a:ext cx="3414963" cy="4502155"/>
          </a:xfrm>
          <a:custGeom>
            <a:avLst/>
            <a:gdLst>
              <a:gd name="connsiteX0" fmla="*/ 0 w 4630057"/>
              <a:gd name="connsiteY0" fmla="*/ 0 h 2931887"/>
              <a:gd name="connsiteX1" fmla="*/ 4630057 w 4630057"/>
              <a:gd name="connsiteY1" fmla="*/ 0 h 2931887"/>
              <a:gd name="connsiteX2" fmla="*/ 4630057 w 4630057"/>
              <a:gd name="connsiteY2" fmla="*/ 2931887 h 2931887"/>
              <a:gd name="connsiteX3" fmla="*/ 0 w 4630057"/>
              <a:gd name="connsiteY3" fmla="*/ 2931887 h 293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057" h="2931887">
                <a:moveTo>
                  <a:pt x="0" y="0"/>
                </a:moveTo>
                <a:lnTo>
                  <a:pt x="4630057" y="0"/>
                </a:lnTo>
                <a:lnTo>
                  <a:pt x="4630057" y="2931887"/>
                </a:lnTo>
                <a:lnTo>
                  <a:pt x="0" y="2931887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5687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210300" cy="6858000"/>
          </a:xfrm>
          <a:prstGeom prst="rect">
            <a:avLst/>
          </a:prstGeom>
          <a:solidFill>
            <a:srgbClr val="1E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 rot="10800000" flipV="1">
            <a:off x="1509767" y="1073547"/>
            <a:ext cx="3414962" cy="4508103"/>
          </a:xfrm>
          <a:custGeom>
            <a:avLst/>
            <a:gdLst>
              <a:gd name="connsiteX0" fmla="*/ 3414962 w 3414962"/>
              <a:gd name="connsiteY0" fmla="*/ 0 h 4508103"/>
              <a:gd name="connsiteX1" fmla="*/ 0 w 3414962"/>
              <a:gd name="connsiteY1" fmla="*/ 0 h 4508103"/>
              <a:gd name="connsiteX2" fmla="*/ 0 w 3414962"/>
              <a:gd name="connsiteY2" fmla="*/ 4508103 h 4508103"/>
              <a:gd name="connsiteX3" fmla="*/ 3414962 w 3414962"/>
              <a:gd name="connsiteY3" fmla="*/ 4508103 h 450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4962" h="4508103">
                <a:moveTo>
                  <a:pt x="3414962" y="0"/>
                </a:moveTo>
                <a:lnTo>
                  <a:pt x="0" y="0"/>
                </a:lnTo>
                <a:lnTo>
                  <a:pt x="0" y="4508103"/>
                </a:lnTo>
                <a:lnTo>
                  <a:pt x="3414962" y="4508103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1509766" y="1073547"/>
            <a:ext cx="3414963" cy="4508104"/>
          </a:xfrm>
          <a:custGeom>
            <a:avLst/>
            <a:gdLst>
              <a:gd name="connsiteX0" fmla="*/ 0 w 4630057"/>
              <a:gd name="connsiteY0" fmla="*/ 0 h 2931887"/>
              <a:gd name="connsiteX1" fmla="*/ 4630057 w 4630057"/>
              <a:gd name="connsiteY1" fmla="*/ 0 h 2931887"/>
              <a:gd name="connsiteX2" fmla="*/ 4630057 w 4630057"/>
              <a:gd name="connsiteY2" fmla="*/ 2931887 h 2931887"/>
              <a:gd name="connsiteX3" fmla="*/ 0 w 4630057"/>
              <a:gd name="connsiteY3" fmla="*/ 2931887 h 293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057" h="2931887">
                <a:moveTo>
                  <a:pt x="0" y="0"/>
                </a:moveTo>
                <a:lnTo>
                  <a:pt x="4630057" y="0"/>
                </a:lnTo>
                <a:lnTo>
                  <a:pt x="4630057" y="2931887"/>
                </a:lnTo>
                <a:lnTo>
                  <a:pt x="0" y="2931887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584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072E-13D9-FDC7-E6BE-22DBDD0D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63A62-0E12-6A0B-5E9B-2083748BC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47D81-5155-2788-270E-BDC7288D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1EF-E90C-964E-A4F4-5B50D9EF158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96CDB-8D59-E438-A0AB-97C1CCB2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6A2FE-4D63-D266-84ED-31B9459B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72EC-3291-F949-A396-EAE2DE82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53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5167086" cy="6858000"/>
          </a:xfrm>
          <a:prstGeom prst="rect">
            <a:avLst/>
          </a:prstGeom>
          <a:solidFill>
            <a:srgbClr val="1E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1695405" y="1722617"/>
            <a:ext cx="4532569" cy="2870155"/>
          </a:xfrm>
          <a:custGeom>
            <a:avLst/>
            <a:gdLst>
              <a:gd name="connsiteX0" fmla="*/ 0 w 4532569"/>
              <a:gd name="connsiteY0" fmla="*/ 0 h 2870155"/>
              <a:gd name="connsiteX1" fmla="*/ 4532569 w 4532569"/>
              <a:gd name="connsiteY1" fmla="*/ 0 h 2870155"/>
              <a:gd name="connsiteX2" fmla="*/ 4532569 w 4532569"/>
              <a:gd name="connsiteY2" fmla="*/ 2870155 h 2870155"/>
              <a:gd name="connsiteX3" fmla="*/ 0 w 4532569"/>
              <a:gd name="connsiteY3" fmla="*/ 2870155 h 287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2569" h="2870155">
                <a:moveTo>
                  <a:pt x="0" y="0"/>
                </a:moveTo>
                <a:lnTo>
                  <a:pt x="4532569" y="0"/>
                </a:lnTo>
                <a:lnTo>
                  <a:pt x="4532569" y="2870155"/>
                </a:lnTo>
                <a:lnTo>
                  <a:pt x="0" y="2870155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84713" y="3016197"/>
            <a:ext cx="1687596" cy="2227800"/>
          </a:xfrm>
          <a:custGeom>
            <a:avLst/>
            <a:gdLst>
              <a:gd name="connsiteX0" fmla="*/ 0 w 1687596"/>
              <a:gd name="connsiteY0" fmla="*/ 0 h 2227800"/>
              <a:gd name="connsiteX1" fmla="*/ 1687596 w 1687596"/>
              <a:gd name="connsiteY1" fmla="*/ 0 h 2227800"/>
              <a:gd name="connsiteX2" fmla="*/ 1687596 w 1687596"/>
              <a:gd name="connsiteY2" fmla="*/ 2227800 h 2227800"/>
              <a:gd name="connsiteX3" fmla="*/ 0 w 1687596"/>
              <a:gd name="connsiteY3" fmla="*/ 2227800 h 222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7596" h="2227800">
                <a:moveTo>
                  <a:pt x="0" y="0"/>
                </a:moveTo>
                <a:lnTo>
                  <a:pt x="1687596" y="0"/>
                </a:lnTo>
                <a:lnTo>
                  <a:pt x="1687596" y="2227800"/>
                </a:lnTo>
                <a:lnTo>
                  <a:pt x="0" y="22278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6160964" y="4116760"/>
            <a:ext cx="688114" cy="1214847"/>
          </a:xfrm>
          <a:custGeom>
            <a:avLst/>
            <a:gdLst>
              <a:gd name="connsiteX0" fmla="*/ 0 w 688114"/>
              <a:gd name="connsiteY0" fmla="*/ 0 h 1214847"/>
              <a:gd name="connsiteX1" fmla="*/ 688114 w 688114"/>
              <a:gd name="connsiteY1" fmla="*/ 0 h 1214847"/>
              <a:gd name="connsiteX2" fmla="*/ 688114 w 688114"/>
              <a:gd name="connsiteY2" fmla="*/ 1214847 h 1214847"/>
              <a:gd name="connsiteX3" fmla="*/ 0 w 688114"/>
              <a:gd name="connsiteY3" fmla="*/ 1214847 h 121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114" h="1214847">
                <a:moveTo>
                  <a:pt x="0" y="0"/>
                </a:moveTo>
                <a:lnTo>
                  <a:pt x="688114" y="0"/>
                </a:lnTo>
                <a:lnTo>
                  <a:pt x="688114" y="1214847"/>
                </a:lnTo>
                <a:lnTo>
                  <a:pt x="0" y="1214847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2766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220106" y="-1"/>
            <a:ext cx="3028036" cy="3976914"/>
          </a:xfrm>
          <a:custGeom>
            <a:avLst/>
            <a:gdLst>
              <a:gd name="connsiteX0" fmla="*/ 0 w 3028036"/>
              <a:gd name="connsiteY0" fmla="*/ 0 h 3976914"/>
              <a:gd name="connsiteX1" fmla="*/ 3028036 w 3028036"/>
              <a:gd name="connsiteY1" fmla="*/ 0 h 3976914"/>
              <a:gd name="connsiteX2" fmla="*/ 3028036 w 3028036"/>
              <a:gd name="connsiteY2" fmla="*/ 2464751 h 3976914"/>
              <a:gd name="connsiteX3" fmla="*/ 1514018 w 3028036"/>
              <a:gd name="connsiteY3" fmla="*/ 3976914 h 3976914"/>
              <a:gd name="connsiteX4" fmla="*/ 0 w 3028036"/>
              <a:gd name="connsiteY4" fmla="*/ 2464751 h 397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036" h="3976914">
                <a:moveTo>
                  <a:pt x="0" y="0"/>
                </a:moveTo>
                <a:lnTo>
                  <a:pt x="3028036" y="0"/>
                </a:lnTo>
                <a:lnTo>
                  <a:pt x="3028036" y="2464751"/>
                </a:lnTo>
                <a:cubicBezTo>
                  <a:pt x="3028036" y="3299951"/>
                  <a:pt x="2350242" y="3976914"/>
                  <a:pt x="1514018" y="3976914"/>
                </a:cubicBezTo>
                <a:cubicBezTo>
                  <a:pt x="677794" y="3976914"/>
                  <a:pt x="0" y="3299950"/>
                  <a:pt x="0" y="2464751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4587421" y="-1"/>
            <a:ext cx="3028036" cy="3976914"/>
          </a:xfrm>
          <a:custGeom>
            <a:avLst/>
            <a:gdLst>
              <a:gd name="connsiteX0" fmla="*/ 0 w 3028036"/>
              <a:gd name="connsiteY0" fmla="*/ 0 h 3976914"/>
              <a:gd name="connsiteX1" fmla="*/ 3028036 w 3028036"/>
              <a:gd name="connsiteY1" fmla="*/ 0 h 3976914"/>
              <a:gd name="connsiteX2" fmla="*/ 3028036 w 3028036"/>
              <a:gd name="connsiteY2" fmla="*/ 2464751 h 3976914"/>
              <a:gd name="connsiteX3" fmla="*/ 1514018 w 3028036"/>
              <a:gd name="connsiteY3" fmla="*/ 3976914 h 3976914"/>
              <a:gd name="connsiteX4" fmla="*/ 0 w 3028036"/>
              <a:gd name="connsiteY4" fmla="*/ 2464751 h 397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036" h="3976914">
                <a:moveTo>
                  <a:pt x="0" y="0"/>
                </a:moveTo>
                <a:lnTo>
                  <a:pt x="3028036" y="0"/>
                </a:lnTo>
                <a:lnTo>
                  <a:pt x="3028036" y="2464751"/>
                </a:lnTo>
                <a:cubicBezTo>
                  <a:pt x="3028036" y="3299951"/>
                  <a:pt x="2350242" y="3976914"/>
                  <a:pt x="1514018" y="3976914"/>
                </a:cubicBezTo>
                <a:cubicBezTo>
                  <a:pt x="677794" y="3976914"/>
                  <a:pt x="0" y="3299950"/>
                  <a:pt x="0" y="2464751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7954735" y="-1"/>
            <a:ext cx="3028036" cy="3976914"/>
          </a:xfrm>
          <a:custGeom>
            <a:avLst/>
            <a:gdLst>
              <a:gd name="connsiteX0" fmla="*/ 0 w 3028036"/>
              <a:gd name="connsiteY0" fmla="*/ 0 h 3976914"/>
              <a:gd name="connsiteX1" fmla="*/ 3028036 w 3028036"/>
              <a:gd name="connsiteY1" fmla="*/ 0 h 3976914"/>
              <a:gd name="connsiteX2" fmla="*/ 3028036 w 3028036"/>
              <a:gd name="connsiteY2" fmla="*/ 2464751 h 3976914"/>
              <a:gd name="connsiteX3" fmla="*/ 1514018 w 3028036"/>
              <a:gd name="connsiteY3" fmla="*/ 3976914 h 3976914"/>
              <a:gd name="connsiteX4" fmla="*/ 0 w 3028036"/>
              <a:gd name="connsiteY4" fmla="*/ 2464751 h 397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036" h="3976914">
                <a:moveTo>
                  <a:pt x="0" y="0"/>
                </a:moveTo>
                <a:lnTo>
                  <a:pt x="3028036" y="0"/>
                </a:lnTo>
                <a:lnTo>
                  <a:pt x="3028036" y="2464751"/>
                </a:lnTo>
                <a:cubicBezTo>
                  <a:pt x="3028036" y="3299951"/>
                  <a:pt x="2350242" y="3976914"/>
                  <a:pt x="1514018" y="3976914"/>
                </a:cubicBezTo>
                <a:cubicBezTo>
                  <a:pt x="677794" y="3976914"/>
                  <a:pt x="0" y="3299950"/>
                  <a:pt x="0" y="2464751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93604"/>
      </p:ext>
    </p:extLst>
  </p:cSld>
  <p:clrMapOvr>
    <a:masterClrMapping/>
  </p:clrMapOvr>
  <p:transition spd="slow">
    <p:push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4738" y="394234"/>
            <a:ext cx="10063162" cy="53340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2"/>
                </a:solidFill>
                <a:latin typeface="Nexa Bold" panose="020000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74738" y="859965"/>
            <a:ext cx="10063162" cy="23911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2">
                    <a:lumMod val="50000"/>
                    <a:lumOff val="50000"/>
                  </a:schemeClr>
                </a:solidFill>
                <a:latin typeface="Nexa Light" panose="020000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1074737" y="3886200"/>
            <a:ext cx="4652962" cy="2895599"/>
          </a:xfrm>
          <a:custGeom>
            <a:avLst/>
            <a:gdLst>
              <a:gd name="connsiteX0" fmla="*/ 0 w 4652962"/>
              <a:gd name="connsiteY0" fmla="*/ 0 h 2895599"/>
              <a:gd name="connsiteX1" fmla="*/ 4652962 w 4652962"/>
              <a:gd name="connsiteY1" fmla="*/ 0 h 2895599"/>
              <a:gd name="connsiteX2" fmla="*/ 4652962 w 4652962"/>
              <a:gd name="connsiteY2" fmla="*/ 2895599 h 2895599"/>
              <a:gd name="connsiteX3" fmla="*/ 0 w 4652962"/>
              <a:gd name="connsiteY3" fmla="*/ 2895599 h 289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2962" h="2895599">
                <a:moveTo>
                  <a:pt x="0" y="0"/>
                </a:moveTo>
                <a:lnTo>
                  <a:pt x="4652962" y="0"/>
                </a:lnTo>
                <a:lnTo>
                  <a:pt x="4652962" y="2895599"/>
                </a:lnTo>
                <a:lnTo>
                  <a:pt x="0" y="2895599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4364037" y="1564814"/>
            <a:ext cx="3154362" cy="2207086"/>
          </a:xfrm>
          <a:custGeom>
            <a:avLst/>
            <a:gdLst>
              <a:gd name="connsiteX0" fmla="*/ 0 w 3154362"/>
              <a:gd name="connsiteY0" fmla="*/ 0 h 2207086"/>
              <a:gd name="connsiteX1" fmla="*/ 3154362 w 3154362"/>
              <a:gd name="connsiteY1" fmla="*/ 0 h 2207086"/>
              <a:gd name="connsiteX2" fmla="*/ 3154362 w 3154362"/>
              <a:gd name="connsiteY2" fmla="*/ 2207086 h 2207086"/>
              <a:gd name="connsiteX3" fmla="*/ 0 w 3154362"/>
              <a:gd name="connsiteY3" fmla="*/ 2207086 h 220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362" h="2207086">
                <a:moveTo>
                  <a:pt x="0" y="0"/>
                </a:moveTo>
                <a:lnTo>
                  <a:pt x="3154362" y="0"/>
                </a:lnTo>
                <a:lnTo>
                  <a:pt x="3154362" y="2207086"/>
                </a:lnTo>
                <a:lnTo>
                  <a:pt x="0" y="220708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5"/>
          </p:nvPr>
        </p:nvSpPr>
        <p:spPr>
          <a:xfrm>
            <a:off x="1074737" y="1564814"/>
            <a:ext cx="3154362" cy="2207086"/>
          </a:xfrm>
          <a:custGeom>
            <a:avLst/>
            <a:gdLst>
              <a:gd name="connsiteX0" fmla="*/ 0 w 3154362"/>
              <a:gd name="connsiteY0" fmla="*/ 0 h 2207086"/>
              <a:gd name="connsiteX1" fmla="*/ 3154362 w 3154362"/>
              <a:gd name="connsiteY1" fmla="*/ 0 h 2207086"/>
              <a:gd name="connsiteX2" fmla="*/ 3154362 w 3154362"/>
              <a:gd name="connsiteY2" fmla="*/ 2207086 h 2207086"/>
              <a:gd name="connsiteX3" fmla="*/ 0 w 3154362"/>
              <a:gd name="connsiteY3" fmla="*/ 2207086 h 220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362" h="2207086">
                <a:moveTo>
                  <a:pt x="0" y="0"/>
                </a:moveTo>
                <a:lnTo>
                  <a:pt x="3154362" y="0"/>
                </a:lnTo>
                <a:lnTo>
                  <a:pt x="3154362" y="2207086"/>
                </a:lnTo>
                <a:lnTo>
                  <a:pt x="0" y="220708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653337" y="1564814"/>
            <a:ext cx="3484562" cy="2207086"/>
          </a:xfrm>
          <a:custGeom>
            <a:avLst/>
            <a:gdLst>
              <a:gd name="connsiteX0" fmla="*/ 0 w 3484562"/>
              <a:gd name="connsiteY0" fmla="*/ 0 h 2207086"/>
              <a:gd name="connsiteX1" fmla="*/ 3484562 w 3484562"/>
              <a:gd name="connsiteY1" fmla="*/ 0 h 2207086"/>
              <a:gd name="connsiteX2" fmla="*/ 3484562 w 3484562"/>
              <a:gd name="connsiteY2" fmla="*/ 2207086 h 2207086"/>
              <a:gd name="connsiteX3" fmla="*/ 0 w 3484562"/>
              <a:gd name="connsiteY3" fmla="*/ 2207086 h 220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562" h="2207086">
                <a:moveTo>
                  <a:pt x="0" y="0"/>
                </a:moveTo>
                <a:lnTo>
                  <a:pt x="3484562" y="0"/>
                </a:lnTo>
                <a:lnTo>
                  <a:pt x="3484562" y="2207086"/>
                </a:lnTo>
                <a:lnTo>
                  <a:pt x="0" y="220708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862637" y="3886199"/>
            <a:ext cx="5275262" cy="2895600"/>
          </a:xfrm>
          <a:custGeom>
            <a:avLst/>
            <a:gdLst>
              <a:gd name="connsiteX0" fmla="*/ 0 w 5275262"/>
              <a:gd name="connsiteY0" fmla="*/ 0 h 2895600"/>
              <a:gd name="connsiteX1" fmla="*/ 5275262 w 5275262"/>
              <a:gd name="connsiteY1" fmla="*/ 0 h 2895600"/>
              <a:gd name="connsiteX2" fmla="*/ 5275262 w 5275262"/>
              <a:gd name="connsiteY2" fmla="*/ 2895600 h 2895600"/>
              <a:gd name="connsiteX3" fmla="*/ 0 w 5275262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5262" h="2895600">
                <a:moveTo>
                  <a:pt x="0" y="0"/>
                </a:moveTo>
                <a:lnTo>
                  <a:pt x="5275262" y="0"/>
                </a:lnTo>
                <a:lnTo>
                  <a:pt x="5275262" y="2895600"/>
                </a:lnTo>
                <a:lnTo>
                  <a:pt x="0" y="28956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9260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074737" y="3886200"/>
            <a:ext cx="4652962" cy="2895599"/>
          </a:xfrm>
          <a:custGeom>
            <a:avLst/>
            <a:gdLst>
              <a:gd name="connsiteX0" fmla="*/ 0 w 4652962"/>
              <a:gd name="connsiteY0" fmla="*/ 0 h 2895599"/>
              <a:gd name="connsiteX1" fmla="*/ 4652962 w 4652962"/>
              <a:gd name="connsiteY1" fmla="*/ 0 h 2895599"/>
              <a:gd name="connsiteX2" fmla="*/ 4652962 w 4652962"/>
              <a:gd name="connsiteY2" fmla="*/ 2895599 h 2895599"/>
              <a:gd name="connsiteX3" fmla="*/ 0 w 4652962"/>
              <a:gd name="connsiteY3" fmla="*/ 2895599 h 289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2962" h="2895599">
                <a:moveTo>
                  <a:pt x="0" y="0"/>
                </a:moveTo>
                <a:lnTo>
                  <a:pt x="4652962" y="0"/>
                </a:lnTo>
                <a:lnTo>
                  <a:pt x="4652962" y="2895599"/>
                </a:lnTo>
                <a:lnTo>
                  <a:pt x="0" y="2895599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1074737" y="50799"/>
            <a:ext cx="3154362" cy="3721100"/>
          </a:xfrm>
          <a:custGeom>
            <a:avLst/>
            <a:gdLst>
              <a:gd name="connsiteX0" fmla="*/ 0 w 3154362"/>
              <a:gd name="connsiteY0" fmla="*/ 0 h 3721100"/>
              <a:gd name="connsiteX1" fmla="*/ 3154362 w 3154362"/>
              <a:gd name="connsiteY1" fmla="*/ 0 h 3721100"/>
              <a:gd name="connsiteX2" fmla="*/ 3154362 w 3154362"/>
              <a:gd name="connsiteY2" fmla="*/ 3721100 h 3721100"/>
              <a:gd name="connsiteX3" fmla="*/ 0 w 3154362"/>
              <a:gd name="connsiteY3" fmla="*/ 3721100 h 372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362" h="3721100">
                <a:moveTo>
                  <a:pt x="0" y="0"/>
                </a:moveTo>
                <a:lnTo>
                  <a:pt x="3154362" y="0"/>
                </a:lnTo>
                <a:lnTo>
                  <a:pt x="3154362" y="3721100"/>
                </a:lnTo>
                <a:lnTo>
                  <a:pt x="0" y="37211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364037" y="50799"/>
            <a:ext cx="3154362" cy="3721100"/>
          </a:xfrm>
          <a:custGeom>
            <a:avLst/>
            <a:gdLst>
              <a:gd name="connsiteX0" fmla="*/ 0 w 3154362"/>
              <a:gd name="connsiteY0" fmla="*/ 0 h 3721100"/>
              <a:gd name="connsiteX1" fmla="*/ 3154362 w 3154362"/>
              <a:gd name="connsiteY1" fmla="*/ 0 h 3721100"/>
              <a:gd name="connsiteX2" fmla="*/ 3154362 w 3154362"/>
              <a:gd name="connsiteY2" fmla="*/ 3721100 h 3721100"/>
              <a:gd name="connsiteX3" fmla="*/ 0 w 3154362"/>
              <a:gd name="connsiteY3" fmla="*/ 3721100 h 372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362" h="3721100">
                <a:moveTo>
                  <a:pt x="0" y="0"/>
                </a:moveTo>
                <a:lnTo>
                  <a:pt x="3154362" y="0"/>
                </a:lnTo>
                <a:lnTo>
                  <a:pt x="3154362" y="3721100"/>
                </a:lnTo>
                <a:lnTo>
                  <a:pt x="0" y="37211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7653337" y="50799"/>
            <a:ext cx="3484562" cy="3721100"/>
          </a:xfrm>
          <a:custGeom>
            <a:avLst/>
            <a:gdLst>
              <a:gd name="connsiteX0" fmla="*/ 0 w 3484562"/>
              <a:gd name="connsiteY0" fmla="*/ 0 h 3721100"/>
              <a:gd name="connsiteX1" fmla="*/ 3484562 w 3484562"/>
              <a:gd name="connsiteY1" fmla="*/ 0 h 3721100"/>
              <a:gd name="connsiteX2" fmla="*/ 3484562 w 3484562"/>
              <a:gd name="connsiteY2" fmla="*/ 3721100 h 3721100"/>
              <a:gd name="connsiteX3" fmla="*/ 0 w 3484562"/>
              <a:gd name="connsiteY3" fmla="*/ 3721100 h 372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562" h="3721100">
                <a:moveTo>
                  <a:pt x="0" y="0"/>
                </a:moveTo>
                <a:lnTo>
                  <a:pt x="3484562" y="0"/>
                </a:lnTo>
                <a:lnTo>
                  <a:pt x="3484562" y="3721100"/>
                </a:lnTo>
                <a:lnTo>
                  <a:pt x="0" y="37211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862637" y="3886199"/>
            <a:ext cx="5275262" cy="2895600"/>
          </a:xfrm>
          <a:custGeom>
            <a:avLst/>
            <a:gdLst>
              <a:gd name="connsiteX0" fmla="*/ 0 w 5275262"/>
              <a:gd name="connsiteY0" fmla="*/ 0 h 2895600"/>
              <a:gd name="connsiteX1" fmla="*/ 5275262 w 5275262"/>
              <a:gd name="connsiteY1" fmla="*/ 0 h 2895600"/>
              <a:gd name="connsiteX2" fmla="*/ 5275262 w 5275262"/>
              <a:gd name="connsiteY2" fmla="*/ 2895600 h 2895600"/>
              <a:gd name="connsiteX3" fmla="*/ 0 w 5275262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5262" h="2895600">
                <a:moveTo>
                  <a:pt x="0" y="0"/>
                </a:moveTo>
                <a:lnTo>
                  <a:pt x="5275262" y="0"/>
                </a:lnTo>
                <a:lnTo>
                  <a:pt x="5275262" y="2895600"/>
                </a:lnTo>
                <a:lnTo>
                  <a:pt x="0" y="28956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4162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Look – Creative Theme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ED76796-B57E-4669-8EBC-FF760C5FD0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74057" y="6197600"/>
            <a:ext cx="10160000" cy="0"/>
          </a:xfrm>
          <a:prstGeom prst="line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1074737" y="2408469"/>
            <a:ext cx="4652962" cy="3411759"/>
          </a:xfrm>
          <a:custGeom>
            <a:avLst/>
            <a:gdLst>
              <a:gd name="connsiteX0" fmla="*/ 0 w 4652962"/>
              <a:gd name="connsiteY0" fmla="*/ 0 h 3411759"/>
              <a:gd name="connsiteX1" fmla="*/ 4652962 w 4652962"/>
              <a:gd name="connsiteY1" fmla="*/ 0 h 3411759"/>
              <a:gd name="connsiteX2" fmla="*/ 4652962 w 4652962"/>
              <a:gd name="connsiteY2" fmla="*/ 3411759 h 3411759"/>
              <a:gd name="connsiteX3" fmla="*/ 0 w 4652962"/>
              <a:gd name="connsiteY3" fmla="*/ 3411759 h 341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2962" h="3411759">
                <a:moveTo>
                  <a:pt x="0" y="0"/>
                </a:moveTo>
                <a:lnTo>
                  <a:pt x="4652962" y="0"/>
                </a:lnTo>
                <a:lnTo>
                  <a:pt x="4652962" y="3411759"/>
                </a:lnTo>
                <a:lnTo>
                  <a:pt x="0" y="3411759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5862637" y="2408468"/>
            <a:ext cx="5275262" cy="3411760"/>
          </a:xfrm>
          <a:custGeom>
            <a:avLst/>
            <a:gdLst>
              <a:gd name="connsiteX0" fmla="*/ 0 w 5275262"/>
              <a:gd name="connsiteY0" fmla="*/ 0 h 3411760"/>
              <a:gd name="connsiteX1" fmla="*/ 5275262 w 5275262"/>
              <a:gd name="connsiteY1" fmla="*/ 0 h 3411760"/>
              <a:gd name="connsiteX2" fmla="*/ 5275262 w 5275262"/>
              <a:gd name="connsiteY2" fmla="*/ 3411760 h 3411760"/>
              <a:gd name="connsiteX3" fmla="*/ 0 w 5275262"/>
              <a:gd name="connsiteY3" fmla="*/ 3411760 h 34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5262" h="3411760">
                <a:moveTo>
                  <a:pt x="0" y="0"/>
                </a:moveTo>
                <a:lnTo>
                  <a:pt x="5275262" y="0"/>
                </a:lnTo>
                <a:lnTo>
                  <a:pt x="5275262" y="3411760"/>
                </a:lnTo>
                <a:lnTo>
                  <a:pt x="0" y="341176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5"/>
          </p:nvPr>
        </p:nvSpPr>
        <p:spPr>
          <a:xfrm>
            <a:off x="4364037" y="87083"/>
            <a:ext cx="3154362" cy="2207086"/>
          </a:xfrm>
          <a:custGeom>
            <a:avLst/>
            <a:gdLst>
              <a:gd name="connsiteX0" fmla="*/ 0 w 3154362"/>
              <a:gd name="connsiteY0" fmla="*/ 0 h 2207086"/>
              <a:gd name="connsiteX1" fmla="*/ 3154362 w 3154362"/>
              <a:gd name="connsiteY1" fmla="*/ 0 h 2207086"/>
              <a:gd name="connsiteX2" fmla="*/ 3154362 w 3154362"/>
              <a:gd name="connsiteY2" fmla="*/ 2207086 h 2207086"/>
              <a:gd name="connsiteX3" fmla="*/ 0 w 3154362"/>
              <a:gd name="connsiteY3" fmla="*/ 2207086 h 220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362" h="2207086">
                <a:moveTo>
                  <a:pt x="0" y="0"/>
                </a:moveTo>
                <a:lnTo>
                  <a:pt x="3154362" y="0"/>
                </a:lnTo>
                <a:lnTo>
                  <a:pt x="3154362" y="2207086"/>
                </a:lnTo>
                <a:lnTo>
                  <a:pt x="0" y="220708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7653337" y="87083"/>
            <a:ext cx="3484562" cy="2207086"/>
          </a:xfrm>
          <a:custGeom>
            <a:avLst/>
            <a:gdLst>
              <a:gd name="connsiteX0" fmla="*/ 0 w 3484562"/>
              <a:gd name="connsiteY0" fmla="*/ 0 h 2207086"/>
              <a:gd name="connsiteX1" fmla="*/ 3484562 w 3484562"/>
              <a:gd name="connsiteY1" fmla="*/ 0 h 2207086"/>
              <a:gd name="connsiteX2" fmla="*/ 3484562 w 3484562"/>
              <a:gd name="connsiteY2" fmla="*/ 2207086 h 2207086"/>
              <a:gd name="connsiteX3" fmla="*/ 0 w 3484562"/>
              <a:gd name="connsiteY3" fmla="*/ 2207086 h 220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562" h="2207086">
                <a:moveTo>
                  <a:pt x="0" y="0"/>
                </a:moveTo>
                <a:lnTo>
                  <a:pt x="3484562" y="0"/>
                </a:lnTo>
                <a:lnTo>
                  <a:pt x="3484562" y="2207086"/>
                </a:lnTo>
                <a:lnTo>
                  <a:pt x="0" y="220708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7"/>
          </p:nvPr>
        </p:nvSpPr>
        <p:spPr>
          <a:xfrm>
            <a:off x="1074737" y="87083"/>
            <a:ext cx="3154362" cy="2207086"/>
          </a:xfrm>
          <a:custGeom>
            <a:avLst/>
            <a:gdLst>
              <a:gd name="connsiteX0" fmla="*/ 0 w 3154362"/>
              <a:gd name="connsiteY0" fmla="*/ 0 h 2207086"/>
              <a:gd name="connsiteX1" fmla="*/ 3154362 w 3154362"/>
              <a:gd name="connsiteY1" fmla="*/ 0 h 2207086"/>
              <a:gd name="connsiteX2" fmla="*/ 3154362 w 3154362"/>
              <a:gd name="connsiteY2" fmla="*/ 2207086 h 2207086"/>
              <a:gd name="connsiteX3" fmla="*/ 0 w 3154362"/>
              <a:gd name="connsiteY3" fmla="*/ 2207086 h 220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362" h="2207086">
                <a:moveTo>
                  <a:pt x="0" y="0"/>
                </a:moveTo>
                <a:lnTo>
                  <a:pt x="3154362" y="0"/>
                </a:lnTo>
                <a:lnTo>
                  <a:pt x="3154362" y="2207086"/>
                </a:lnTo>
                <a:lnTo>
                  <a:pt x="0" y="220708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9266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23939" y="4184719"/>
            <a:ext cx="10144125" cy="2682875"/>
          </a:xfrm>
          <a:custGeom>
            <a:avLst/>
            <a:gdLst>
              <a:gd name="connsiteX0" fmla="*/ 5072062 w 10144125"/>
              <a:gd name="connsiteY0" fmla="*/ 0 h 2682875"/>
              <a:gd name="connsiteX1" fmla="*/ 10144125 w 10144125"/>
              <a:gd name="connsiteY1" fmla="*/ 2682875 h 2682875"/>
              <a:gd name="connsiteX2" fmla="*/ 0 w 10144125"/>
              <a:gd name="connsiteY2" fmla="*/ 2682875 h 2682875"/>
              <a:gd name="connsiteX3" fmla="*/ 5072062 w 10144125"/>
              <a:gd name="connsiteY3" fmla="*/ 0 h 26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4125" h="2682875">
                <a:moveTo>
                  <a:pt x="5072062" y="0"/>
                </a:moveTo>
                <a:cubicBezTo>
                  <a:pt x="7180317" y="0"/>
                  <a:pt x="9040355" y="1063225"/>
                  <a:pt x="10144125" y="2682875"/>
                </a:cubicBezTo>
                <a:lnTo>
                  <a:pt x="0" y="2682875"/>
                </a:lnTo>
                <a:cubicBezTo>
                  <a:pt x="1103771" y="1063225"/>
                  <a:pt x="2963809" y="0"/>
                  <a:pt x="5072062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2305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-38101" y="-28574"/>
            <a:ext cx="12268200" cy="6900863"/>
          </a:xfrm>
          <a:custGeom>
            <a:avLst/>
            <a:gdLst>
              <a:gd name="connsiteX0" fmla="*/ 6084939 w 12268200"/>
              <a:gd name="connsiteY0" fmla="*/ 1119956 h 6900863"/>
              <a:gd name="connsiteX1" fmla="*/ 3754540 w 12268200"/>
              <a:gd name="connsiteY1" fmla="*/ 3450355 h 6900863"/>
              <a:gd name="connsiteX2" fmla="*/ 6084939 w 12268200"/>
              <a:gd name="connsiteY2" fmla="*/ 5780754 h 6900863"/>
              <a:gd name="connsiteX3" fmla="*/ 8415338 w 12268200"/>
              <a:gd name="connsiteY3" fmla="*/ 3450355 h 6900863"/>
              <a:gd name="connsiteX4" fmla="*/ 6084939 w 12268200"/>
              <a:gd name="connsiteY4" fmla="*/ 1119956 h 6900863"/>
              <a:gd name="connsiteX5" fmla="*/ 1062575 w 12268200"/>
              <a:gd name="connsiteY5" fmla="*/ 0 h 6900863"/>
              <a:gd name="connsiteX6" fmla="*/ 11206681 w 12268200"/>
              <a:gd name="connsiteY6" fmla="*/ 0 h 6900863"/>
              <a:gd name="connsiteX7" fmla="*/ 12268200 w 12268200"/>
              <a:gd name="connsiteY7" fmla="*/ 3450432 h 6900863"/>
              <a:gd name="connsiteX8" fmla="*/ 11206681 w 12268200"/>
              <a:gd name="connsiteY8" fmla="*/ 6900863 h 6900863"/>
              <a:gd name="connsiteX9" fmla="*/ 1062575 w 12268200"/>
              <a:gd name="connsiteY9" fmla="*/ 6900863 h 6900863"/>
              <a:gd name="connsiteX10" fmla="*/ 0 w 12268200"/>
              <a:gd name="connsiteY10" fmla="*/ 3450432 h 6900863"/>
              <a:gd name="connsiteX11" fmla="*/ 1062575 w 12268200"/>
              <a:gd name="connsiteY11" fmla="*/ 0 h 690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68200" h="6900863">
                <a:moveTo>
                  <a:pt x="6084939" y="1119956"/>
                </a:moveTo>
                <a:cubicBezTo>
                  <a:pt x="4797895" y="1119956"/>
                  <a:pt x="3754540" y="2163311"/>
                  <a:pt x="3754540" y="3450355"/>
                </a:cubicBezTo>
                <a:cubicBezTo>
                  <a:pt x="3754540" y="4737399"/>
                  <a:pt x="4797895" y="5780754"/>
                  <a:pt x="6084939" y="5780754"/>
                </a:cubicBezTo>
                <a:cubicBezTo>
                  <a:pt x="7371983" y="5780754"/>
                  <a:pt x="8415338" y="4737399"/>
                  <a:pt x="8415338" y="3450355"/>
                </a:cubicBezTo>
                <a:cubicBezTo>
                  <a:pt x="8415338" y="2163311"/>
                  <a:pt x="7371983" y="1119956"/>
                  <a:pt x="6084939" y="1119956"/>
                </a:cubicBezTo>
                <a:close/>
                <a:moveTo>
                  <a:pt x="1062575" y="0"/>
                </a:moveTo>
                <a:lnTo>
                  <a:pt x="11206681" y="0"/>
                </a:lnTo>
                <a:cubicBezTo>
                  <a:pt x="11876336" y="983273"/>
                  <a:pt x="12268200" y="2170382"/>
                  <a:pt x="12268200" y="3450432"/>
                </a:cubicBezTo>
                <a:cubicBezTo>
                  <a:pt x="12268200" y="4729425"/>
                  <a:pt x="11876336" y="5917591"/>
                  <a:pt x="11206681" y="6900863"/>
                </a:cubicBezTo>
                <a:lnTo>
                  <a:pt x="1062575" y="6900863"/>
                </a:lnTo>
                <a:cubicBezTo>
                  <a:pt x="391864" y="5917591"/>
                  <a:pt x="0" y="4729425"/>
                  <a:pt x="0" y="3450432"/>
                </a:cubicBezTo>
                <a:cubicBezTo>
                  <a:pt x="0" y="2170382"/>
                  <a:pt x="391864" y="983273"/>
                  <a:pt x="1062575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29501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23939" y="1"/>
            <a:ext cx="10144125" cy="2682875"/>
          </a:xfrm>
          <a:custGeom>
            <a:avLst/>
            <a:gdLst>
              <a:gd name="connsiteX0" fmla="*/ 0 w 10144125"/>
              <a:gd name="connsiteY0" fmla="*/ 0 h 2682875"/>
              <a:gd name="connsiteX1" fmla="*/ 10144125 w 10144125"/>
              <a:gd name="connsiteY1" fmla="*/ 0 h 2682875"/>
              <a:gd name="connsiteX2" fmla="*/ 5072062 w 10144125"/>
              <a:gd name="connsiteY2" fmla="*/ 2682875 h 2682875"/>
              <a:gd name="connsiteX3" fmla="*/ 0 w 10144125"/>
              <a:gd name="connsiteY3" fmla="*/ 0 h 26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4125" h="2682875">
                <a:moveTo>
                  <a:pt x="0" y="0"/>
                </a:moveTo>
                <a:lnTo>
                  <a:pt x="10144125" y="0"/>
                </a:lnTo>
                <a:cubicBezTo>
                  <a:pt x="9040355" y="1619231"/>
                  <a:pt x="7180316" y="2682875"/>
                  <a:pt x="5072062" y="2682875"/>
                </a:cubicBezTo>
                <a:cubicBezTo>
                  <a:pt x="2963808" y="2682875"/>
                  <a:pt x="1103771" y="1619231"/>
                  <a:pt x="0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129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-2" y="-1"/>
            <a:ext cx="12192002" cy="6858000"/>
          </a:xfrm>
          <a:custGeom>
            <a:avLst/>
            <a:gdLst>
              <a:gd name="connsiteX0" fmla="*/ 11811596 w 12192002"/>
              <a:gd name="connsiteY0" fmla="*/ 992146 h 6858000"/>
              <a:gd name="connsiteX1" fmla="*/ 12192002 w 12192002"/>
              <a:gd name="connsiteY1" fmla="*/ 1374290 h 6858000"/>
              <a:gd name="connsiteX2" fmla="*/ 11811596 w 12192002"/>
              <a:gd name="connsiteY2" fmla="*/ 1756433 h 6858000"/>
              <a:gd name="connsiteX3" fmla="*/ 11431191 w 12192002"/>
              <a:gd name="connsiteY3" fmla="*/ 1374290 h 6858000"/>
              <a:gd name="connsiteX4" fmla="*/ 11811596 w 12192002"/>
              <a:gd name="connsiteY4" fmla="*/ 992146 h 6858000"/>
              <a:gd name="connsiteX5" fmla="*/ 5715002 w 12192002"/>
              <a:gd name="connsiteY5" fmla="*/ 610795 h 6858000"/>
              <a:gd name="connsiteX6" fmla="*/ 6096002 w 12192002"/>
              <a:gd name="connsiteY6" fmla="*/ 992397 h 6858000"/>
              <a:gd name="connsiteX7" fmla="*/ 6096002 w 12192002"/>
              <a:gd name="connsiteY7" fmla="*/ 2289845 h 6858000"/>
              <a:gd name="connsiteX8" fmla="*/ 6477003 w 12192002"/>
              <a:gd name="connsiteY8" fmla="*/ 2671447 h 6858000"/>
              <a:gd name="connsiteX9" fmla="*/ 6858003 w 12192002"/>
              <a:gd name="connsiteY9" fmla="*/ 2289845 h 6858000"/>
              <a:gd name="connsiteX10" fmla="*/ 6858003 w 12192002"/>
              <a:gd name="connsiteY10" fmla="*/ 1679281 h 6858000"/>
              <a:gd name="connsiteX11" fmla="*/ 7239002 w 12192002"/>
              <a:gd name="connsiteY11" fmla="*/ 1297679 h 6858000"/>
              <a:gd name="connsiteX12" fmla="*/ 7620002 w 12192002"/>
              <a:gd name="connsiteY12" fmla="*/ 1679281 h 6858000"/>
              <a:gd name="connsiteX13" fmla="*/ 7620002 w 12192002"/>
              <a:gd name="connsiteY13" fmla="*/ 1908243 h 6858000"/>
              <a:gd name="connsiteX14" fmla="*/ 8001002 w 12192002"/>
              <a:gd name="connsiteY14" fmla="*/ 2289845 h 6858000"/>
              <a:gd name="connsiteX15" fmla="*/ 8382002 w 12192002"/>
              <a:gd name="connsiteY15" fmla="*/ 1908243 h 6858000"/>
              <a:gd name="connsiteX16" fmla="*/ 8382002 w 12192002"/>
              <a:gd name="connsiteY16" fmla="*/ 1831923 h 6858000"/>
              <a:gd name="connsiteX17" fmla="*/ 8763002 w 12192002"/>
              <a:gd name="connsiteY17" fmla="*/ 1450320 h 6858000"/>
              <a:gd name="connsiteX18" fmla="*/ 9144002 w 12192002"/>
              <a:gd name="connsiteY18" fmla="*/ 1831923 h 6858000"/>
              <a:gd name="connsiteX19" fmla="*/ 9144002 w 12192002"/>
              <a:gd name="connsiteY19" fmla="*/ 2900408 h 6858000"/>
              <a:gd name="connsiteX20" fmla="*/ 9525002 w 12192002"/>
              <a:gd name="connsiteY20" fmla="*/ 3282010 h 6858000"/>
              <a:gd name="connsiteX21" fmla="*/ 9906003 w 12192002"/>
              <a:gd name="connsiteY21" fmla="*/ 2900408 h 6858000"/>
              <a:gd name="connsiteX22" fmla="*/ 9906003 w 12192002"/>
              <a:gd name="connsiteY22" fmla="*/ 2518806 h 6858000"/>
              <a:gd name="connsiteX23" fmla="*/ 10287002 w 12192002"/>
              <a:gd name="connsiteY23" fmla="*/ 2137204 h 6858000"/>
              <a:gd name="connsiteX24" fmla="*/ 10668002 w 12192002"/>
              <a:gd name="connsiteY24" fmla="*/ 2518806 h 6858000"/>
              <a:gd name="connsiteX25" fmla="*/ 10668002 w 12192002"/>
              <a:gd name="connsiteY25" fmla="*/ 3053049 h 6858000"/>
              <a:gd name="connsiteX26" fmla="*/ 11049002 w 12192002"/>
              <a:gd name="connsiteY26" fmla="*/ 3434651 h 6858000"/>
              <a:gd name="connsiteX27" fmla="*/ 11430001 w 12192002"/>
              <a:gd name="connsiteY27" fmla="*/ 3053049 h 6858000"/>
              <a:gd name="connsiteX28" fmla="*/ 11430001 w 12192002"/>
              <a:gd name="connsiteY28" fmla="*/ 2900408 h 6858000"/>
              <a:gd name="connsiteX29" fmla="*/ 11811002 w 12192002"/>
              <a:gd name="connsiteY29" fmla="*/ 2518806 h 6858000"/>
              <a:gd name="connsiteX30" fmla="*/ 12192002 w 12192002"/>
              <a:gd name="connsiteY30" fmla="*/ 2900408 h 6858000"/>
              <a:gd name="connsiteX31" fmla="*/ 12192002 w 12192002"/>
              <a:gd name="connsiteY31" fmla="*/ 6476826 h 6858000"/>
              <a:gd name="connsiteX32" fmla="*/ 12192001 w 12192002"/>
              <a:gd name="connsiteY32" fmla="*/ 6476826 h 6858000"/>
              <a:gd name="connsiteX33" fmla="*/ 12192001 w 12192002"/>
              <a:gd name="connsiteY33" fmla="*/ 6858000 h 6858000"/>
              <a:gd name="connsiteX34" fmla="*/ 0 w 12192002"/>
              <a:gd name="connsiteY34" fmla="*/ 6858000 h 6858000"/>
              <a:gd name="connsiteX35" fmla="*/ 0 w 12192002"/>
              <a:gd name="connsiteY35" fmla="*/ 5798457 h 6858000"/>
              <a:gd name="connsiteX36" fmla="*/ 1 w 12192002"/>
              <a:gd name="connsiteY36" fmla="*/ 5798457 h 6858000"/>
              <a:gd name="connsiteX37" fmla="*/ 1 w 12192002"/>
              <a:gd name="connsiteY37" fmla="*/ 5731759 h 6858000"/>
              <a:gd name="connsiteX38" fmla="*/ 1 w 12192002"/>
              <a:gd name="connsiteY38" fmla="*/ 3053049 h 6858000"/>
              <a:gd name="connsiteX39" fmla="*/ 381001 w 12192002"/>
              <a:gd name="connsiteY39" fmla="*/ 3434651 h 6858000"/>
              <a:gd name="connsiteX40" fmla="*/ 762002 w 12192002"/>
              <a:gd name="connsiteY40" fmla="*/ 3053049 h 6858000"/>
              <a:gd name="connsiteX41" fmla="*/ 762002 w 12192002"/>
              <a:gd name="connsiteY41" fmla="*/ 2289844 h 6858000"/>
              <a:gd name="connsiteX42" fmla="*/ 1143001 w 12192002"/>
              <a:gd name="connsiteY42" fmla="*/ 1908243 h 6858000"/>
              <a:gd name="connsiteX43" fmla="*/ 1524001 w 12192002"/>
              <a:gd name="connsiteY43" fmla="*/ 2289845 h 6858000"/>
              <a:gd name="connsiteX44" fmla="*/ 1524001 w 12192002"/>
              <a:gd name="connsiteY44" fmla="*/ 3434651 h 6858000"/>
              <a:gd name="connsiteX45" fmla="*/ 1905001 w 12192002"/>
              <a:gd name="connsiteY45" fmla="*/ 3816253 h 6858000"/>
              <a:gd name="connsiteX46" fmla="*/ 2286002 w 12192002"/>
              <a:gd name="connsiteY46" fmla="*/ 3434651 h 6858000"/>
              <a:gd name="connsiteX47" fmla="*/ 2286002 w 12192002"/>
              <a:gd name="connsiteY47" fmla="*/ 2289845 h 6858000"/>
              <a:gd name="connsiteX48" fmla="*/ 2667001 w 12192002"/>
              <a:gd name="connsiteY48" fmla="*/ 1908243 h 6858000"/>
              <a:gd name="connsiteX49" fmla="*/ 3048001 w 12192002"/>
              <a:gd name="connsiteY49" fmla="*/ 2289845 h 6858000"/>
              <a:gd name="connsiteX50" fmla="*/ 3048001 w 12192002"/>
              <a:gd name="connsiteY50" fmla="*/ 2824088 h 6858000"/>
              <a:gd name="connsiteX51" fmla="*/ 3429002 w 12192002"/>
              <a:gd name="connsiteY51" fmla="*/ 3205690 h 6858000"/>
              <a:gd name="connsiteX52" fmla="*/ 3810002 w 12192002"/>
              <a:gd name="connsiteY52" fmla="*/ 2824088 h 6858000"/>
              <a:gd name="connsiteX53" fmla="*/ 3810002 w 12192002"/>
              <a:gd name="connsiteY53" fmla="*/ 1526640 h 6858000"/>
              <a:gd name="connsiteX54" fmla="*/ 4191002 w 12192002"/>
              <a:gd name="connsiteY54" fmla="*/ 1145038 h 6858000"/>
              <a:gd name="connsiteX55" fmla="*/ 4572002 w 12192002"/>
              <a:gd name="connsiteY55" fmla="*/ 1526640 h 6858000"/>
              <a:gd name="connsiteX56" fmla="*/ 4572002 w 12192002"/>
              <a:gd name="connsiteY56" fmla="*/ 2289845 h 6858000"/>
              <a:gd name="connsiteX57" fmla="*/ 4953004 w 12192002"/>
              <a:gd name="connsiteY57" fmla="*/ 2671447 h 6858000"/>
              <a:gd name="connsiteX58" fmla="*/ 5334003 w 12192002"/>
              <a:gd name="connsiteY58" fmla="*/ 2289845 h 6858000"/>
              <a:gd name="connsiteX59" fmla="*/ 5334003 w 12192002"/>
              <a:gd name="connsiteY59" fmla="*/ 992397 h 6858000"/>
              <a:gd name="connsiteX60" fmla="*/ 5715002 w 12192002"/>
              <a:gd name="connsiteY60" fmla="*/ 610795 h 6858000"/>
              <a:gd name="connsiteX61" fmla="*/ 1143598 w 12192002"/>
              <a:gd name="connsiteY61" fmla="*/ 458888 h 6858000"/>
              <a:gd name="connsiteX62" fmla="*/ 1524796 w 12192002"/>
              <a:gd name="connsiteY62" fmla="*/ 840239 h 6858000"/>
              <a:gd name="connsiteX63" fmla="*/ 1143598 w 12192002"/>
              <a:gd name="connsiteY63" fmla="*/ 1221591 h 6858000"/>
              <a:gd name="connsiteX64" fmla="*/ 762399 w 12192002"/>
              <a:gd name="connsiteY64" fmla="*/ 840239 h 6858000"/>
              <a:gd name="connsiteX65" fmla="*/ 1143598 w 12192002"/>
              <a:gd name="connsiteY65" fmla="*/ 458888 h 6858000"/>
              <a:gd name="connsiteX66" fmla="*/ 8457845 w 12192002"/>
              <a:gd name="connsiteY66" fmla="*/ 0 h 6858000"/>
              <a:gd name="connsiteX67" fmla="*/ 9067762 w 12192002"/>
              <a:gd name="connsiteY67" fmla="*/ 0 h 6858000"/>
              <a:gd name="connsiteX68" fmla="*/ 9144002 w 12192002"/>
              <a:gd name="connsiteY68" fmla="*/ 229048 h 6858000"/>
              <a:gd name="connsiteX69" fmla="*/ 8762804 w 12192002"/>
              <a:gd name="connsiteY69" fmla="*/ 610795 h 6858000"/>
              <a:gd name="connsiteX70" fmla="*/ 8381605 w 12192002"/>
              <a:gd name="connsiteY70" fmla="*/ 229048 h 6858000"/>
              <a:gd name="connsiteX71" fmla="*/ 8457845 w 12192002"/>
              <a:gd name="connsiteY71" fmla="*/ 0 h 6858000"/>
              <a:gd name="connsiteX72" fmla="*/ 2285607 w 12192002"/>
              <a:gd name="connsiteY72" fmla="*/ 0 h 6858000"/>
              <a:gd name="connsiteX73" fmla="*/ 3048003 w 12192002"/>
              <a:gd name="connsiteY73" fmla="*/ 0 h 6858000"/>
              <a:gd name="connsiteX74" fmla="*/ 2666804 w 12192002"/>
              <a:gd name="connsiteY74" fmla="*/ 382934 h 6858000"/>
              <a:gd name="connsiteX75" fmla="*/ 2285607 w 12192002"/>
              <a:gd name="connsiteY7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2192002" h="6858000">
                <a:moveTo>
                  <a:pt x="11811596" y="992146"/>
                </a:moveTo>
                <a:cubicBezTo>
                  <a:pt x="12021689" y="992146"/>
                  <a:pt x="12192002" y="1163237"/>
                  <a:pt x="12192002" y="1374290"/>
                </a:cubicBezTo>
                <a:cubicBezTo>
                  <a:pt x="12192002" y="1585342"/>
                  <a:pt x="12021689" y="1756433"/>
                  <a:pt x="11811596" y="1756433"/>
                </a:cubicBezTo>
                <a:cubicBezTo>
                  <a:pt x="11601504" y="1756433"/>
                  <a:pt x="11431191" y="1585342"/>
                  <a:pt x="11431191" y="1374290"/>
                </a:cubicBezTo>
                <a:cubicBezTo>
                  <a:pt x="11431191" y="1163237"/>
                  <a:pt x="11601504" y="992146"/>
                  <a:pt x="11811596" y="992146"/>
                </a:cubicBezTo>
                <a:close/>
                <a:moveTo>
                  <a:pt x="5715002" y="610795"/>
                </a:moveTo>
                <a:cubicBezTo>
                  <a:pt x="5924552" y="610795"/>
                  <a:pt x="6096002" y="782516"/>
                  <a:pt x="6096002" y="992397"/>
                </a:cubicBezTo>
                <a:cubicBezTo>
                  <a:pt x="6096002" y="992397"/>
                  <a:pt x="6096002" y="992397"/>
                  <a:pt x="6096002" y="2289845"/>
                </a:cubicBezTo>
                <a:cubicBezTo>
                  <a:pt x="6096002" y="2499726"/>
                  <a:pt x="6267452" y="2671447"/>
                  <a:pt x="6477003" y="2671447"/>
                </a:cubicBezTo>
                <a:cubicBezTo>
                  <a:pt x="6686553" y="2671447"/>
                  <a:pt x="6858003" y="2499726"/>
                  <a:pt x="6858003" y="2289845"/>
                </a:cubicBezTo>
                <a:cubicBezTo>
                  <a:pt x="6858003" y="2289845"/>
                  <a:pt x="6858003" y="2289845"/>
                  <a:pt x="6858003" y="1679281"/>
                </a:cubicBezTo>
                <a:cubicBezTo>
                  <a:pt x="6858003" y="1469400"/>
                  <a:pt x="7029453" y="1297679"/>
                  <a:pt x="7239002" y="1297679"/>
                </a:cubicBezTo>
                <a:cubicBezTo>
                  <a:pt x="7448552" y="1297679"/>
                  <a:pt x="7620002" y="1469400"/>
                  <a:pt x="7620002" y="1679281"/>
                </a:cubicBezTo>
                <a:cubicBezTo>
                  <a:pt x="7620002" y="1679281"/>
                  <a:pt x="7620002" y="1679281"/>
                  <a:pt x="7620002" y="1908243"/>
                </a:cubicBezTo>
                <a:cubicBezTo>
                  <a:pt x="7620002" y="2118124"/>
                  <a:pt x="7791452" y="2289845"/>
                  <a:pt x="8001002" y="2289845"/>
                </a:cubicBezTo>
                <a:cubicBezTo>
                  <a:pt x="8210553" y="2289845"/>
                  <a:pt x="8382002" y="2118124"/>
                  <a:pt x="8382002" y="1908243"/>
                </a:cubicBezTo>
                <a:cubicBezTo>
                  <a:pt x="8382002" y="1908243"/>
                  <a:pt x="8382002" y="1908243"/>
                  <a:pt x="8382002" y="1831923"/>
                </a:cubicBezTo>
                <a:cubicBezTo>
                  <a:pt x="8382002" y="1622040"/>
                  <a:pt x="8553452" y="1450320"/>
                  <a:pt x="8763002" y="1450320"/>
                </a:cubicBezTo>
                <a:cubicBezTo>
                  <a:pt x="8972552" y="1450320"/>
                  <a:pt x="9144002" y="1622040"/>
                  <a:pt x="9144002" y="1831923"/>
                </a:cubicBezTo>
                <a:cubicBezTo>
                  <a:pt x="9144002" y="1831923"/>
                  <a:pt x="9144002" y="1831923"/>
                  <a:pt x="9144002" y="2900408"/>
                </a:cubicBezTo>
                <a:cubicBezTo>
                  <a:pt x="9144002" y="3110289"/>
                  <a:pt x="9315452" y="3282010"/>
                  <a:pt x="9525002" y="3282010"/>
                </a:cubicBezTo>
                <a:cubicBezTo>
                  <a:pt x="9734552" y="3282010"/>
                  <a:pt x="9906003" y="3110289"/>
                  <a:pt x="9906003" y="2900408"/>
                </a:cubicBezTo>
                <a:cubicBezTo>
                  <a:pt x="9906003" y="2900408"/>
                  <a:pt x="9906003" y="2900408"/>
                  <a:pt x="9906003" y="2518806"/>
                </a:cubicBezTo>
                <a:cubicBezTo>
                  <a:pt x="9906003" y="2308925"/>
                  <a:pt x="10077452" y="2137204"/>
                  <a:pt x="10287002" y="2137204"/>
                </a:cubicBezTo>
                <a:cubicBezTo>
                  <a:pt x="10496552" y="2137204"/>
                  <a:pt x="10668002" y="2308925"/>
                  <a:pt x="10668002" y="2518806"/>
                </a:cubicBezTo>
                <a:cubicBezTo>
                  <a:pt x="10668002" y="2518806"/>
                  <a:pt x="10668002" y="2518806"/>
                  <a:pt x="10668002" y="3053049"/>
                </a:cubicBezTo>
                <a:cubicBezTo>
                  <a:pt x="10668002" y="3262930"/>
                  <a:pt x="10839452" y="3434651"/>
                  <a:pt x="11049002" y="3434651"/>
                </a:cubicBezTo>
                <a:cubicBezTo>
                  <a:pt x="11258552" y="3434651"/>
                  <a:pt x="11430001" y="3262930"/>
                  <a:pt x="11430001" y="3053049"/>
                </a:cubicBezTo>
                <a:cubicBezTo>
                  <a:pt x="11430001" y="3053049"/>
                  <a:pt x="11430001" y="3053049"/>
                  <a:pt x="11430001" y="2900408"/>
                </a:cubicBezTo>
                <a:cubicBezTo>
                  <a:pt x="11430001" y="2690527"/>
                  <a:pt x="11601452" y="2518806"/>
                  <a:pt x="11811002" y="2518806"/>
                </a:cubicBezTo>
                <a:cubicBezTo>
                  <a:pt x="12020552" y="2518806"/>
                  <a:pt x="12192002" y="2690527"/>
                  <a:pt x="12192002" y="2900408"/>
                </a:cubicBezTo>
                <a:lnTo>
                  <a:pt x="12192002" y="6476826"/>
                </a:lnTo>
                <a:lnTo>
                  <a:pt x="12192001" y="6476826"/>
                </a:lnTo>
                <a:lnTo>
                  <a:pt x="12192001" y="6858000"/>
                </a:lnTo>
                <a:lnTo>
                  <a:pt x="0" y="6858000"/>
                </a:lnTo>
                <a:lnTo>
                  <a:pt x="0" y="5798457"/>
                </a:lnTo>
                <a:lnTo>
                  <a:pt x="1" y="5798457"/>
                </a:lnTo>
                <a:lnTo>
                  <a:pt x="1" y="5731759"/>
                </a:lnTo>
                <a:cubicBezTo>
                  <a:pt x="1" y="5166429"/>
                  <a:pt x="1" y="4320087"/>
                  <a:pt x="1" y="3053049"/>
                </a:cubicBezTo>
                <a:cubicBezTo>
                  <a:pt x="1" y="3262930"/>
                  <a:pt x="171451" y="3434651"/>
                  <a:pt x="381001" y="3434651"/>
                </a:cubicBezTo>
                <a:cubicBezTo>
                  <a:pt x="590551" y="3434651"/>
                  <a:pt x="762002" y="3262930"/>
                  <a:pt x="762002" y="3053049"/>
                </a:cubicBezTo>
                <a:cubicBezTo>
                  <a:pt x="762002" y="3053049"/>
                  <a:pt x="762002" y="3053049"/>
                  <a:pt x="762002" y="2289844"/>
                </a:cubicBezTo>
                <a:cubicBezTo>
                  <a:pt x="762002" y="2079963"/>
                  <a:pt x="933451" y="1908243"/>
                  <a:pt x="1143001" y="1908243"/>
                </a:cubicBezTo>
                <a:cubicBezTo>
                  <a:pt x="1352551" y="1908243"/>
                  <a:pt x="1524001" y="2079964"/>
                  <a:pt x="1524001" y="2289845"/>
                </a:cubicBezTo>
                <a:cubicBezTo>
                  <a:pt x="1524001" y="2289845"/>
                  <a:pt x="1524001" y="2289845"/>
                  <a:pt x="1524001" y="3434651"/>
                </a:cubicBezTo>
                <a:cubicBezTo>
                  <a:pt x="1524001" y="3644532"/>
                  <a:pt x="1695451" y="3816253"/>
                  <a:pt x="1905001" y="3816253"/>
                </a:cubicBezTo>
                <a:cubicBezTo>
                  <a:pt x="2114552" y="3816253"/>
                  <a:pt x="2286002" y="3644532"/>
                  <a:pt x="2286002" y="3434651"/>
                </a:cubicBezTo>
                <a:cubicBezTo>
                  <a:pt x="2286002" y="3434651"/>
                  <a:pt x="2286002" y="3434651"/>
                  <a:pt x="2286002" y="2289845"/>
                </a:cubicBezTo>
                <a:cubicBezTo>
                  <a:pt x="2286002" y="2079964"/>
                  <a:pt x="2457452" y="1908243"/>
                  <a:pt x="2667001" y="1908243"/>
                </a:cubicBezTo>
                <a:cubicBezTo>
                  <a:pt x="2876551" y="1908243"/>
                  <a:pt x="3048001" y="2079964"/>
                  <a:pt x="3048001" y="2289845"/>
                </a:cubicBezTo>
                <a:cubicBezTo>
                  <a:pt x="3048001" y="2289845"/>
                  <a:pt x="3048001" y="2289845"/>
                  <a:pt x="3048001" y="2824088"/>
                </a:cubicBezTo>
                <a:cubicBezTo>
                  <a:pt x="3048001" y="3033969"/>
                  <a:pt x="3219451" y="3205690"/>
                  <a:pt x="3429002" y="3205690"/>
                </a:cubicBezTo>
                <a:cubicBezTo>
                  <a:pt x="3638551" y="3205690"/>
                  <a:pt x="3810002" y="3033969"/>
                  <a:pt x="3810002" y="2824088"/>
                </a:cubicBezTo>
                <a:cubicBezTo>
                  <a:pt x="3810002" y="2824088"/>
                  <a:pt x="3810002" y="2824088"/>
                  <a:pt x="3810002" y="1526640"/>
                </a:cubicBezTo>
                <a:cubicBezTo>
                  <a:pt x="3810002" y="1316759"/>
                  <a:pt x="3981453" y="1145038"/>
                  <a:pt x="4191002" y="1145038"/>
                </a:cubicBezTo>
                <a:cubicBezTo>
                  <a:pt x="4400552" y="1145038"/>
                  <a:pt x="4572002" y="1316759"/>
                  <a:pt x="4572002" y="1526640"/>
                </a:cubicBezTo>
                <a:cubicBezTo>
                  <a:pt x="4572002" y="1526640"/>
                  <a:pt x="4572002" y="1526640"/>
                  <a:pt x="4572002" y="2289845"/>
                </a:cubicBezTo>
                <a:cubicBezTo>
                  <a:pt x="4572002" y="2499726"/>
                  <a:pt x="4743453" y="2671447"/>
                  <a:pt x="4953004" y="2671447"/>
                </a:cubicBezTo>
                <a:cubicBezTo>
                  <a:pt x="5162553" y="2671447"/>
                  <a:pt x="5334003" y="2499726"/>
                  <a:pt x="5334003" y="2289845"/>
                </a:cubicBezTo>
                <a:cubicBezTo>
                  <a:pt x="5334003" y="2289845"/>
                  <a:pt x="5334003" y="2289845"/>
                  <a:pt x="5334003" y="992397"/>
                </a:cubicBezTo>
                <a:cubicBezTo>
                  <a:pt x="5334003" y="782516"/>
                  <a:pt x="5505453" y="610795"/>
                  <a:pt x="5715002" y="610795"/>
                </a:cubicBezTo>
                <a:close/>
                <a:moveTo>
                  <a:pt x="1143598" y="458888"/>
                </a:moveTo>
                <a:cubicBezTo>
                  <a:pt x="1354128" y="458888"/>
                  <a:pt x="1524796" y="629624"/>
                  <a:pt x="1524796" y="840239"/>
                </a:cubicBezTo>
                <a:cubicBezTo>
                  <a:pt x="1524796" y="1050854"/>
                  <a:pt x="1354128" y="1221591"/>
                  <a:pt x="1143598" y="1221591"/>
                </a:cubicBezTo>
                <a:cubicBezTo>
                  <a:pt x="933067" y="1221591"/>
                  <a:pt x="762399" y="1050854"/>
                  <a:pt x="762399" y="840239"/>
                </a:cubicBezTo>
                <a:cubicBezTo>
                  <a:pt x="762399" y="629624"/>
                  <a:pt x="933067" y="458888"/>
                  <a:pt x="1143598" y="458888"/>
                </a:cubicBezTo>
                <a:close/>
                <a:moveTo>
                  <a:pt x="8457845" y="0"/>
                </a:moveTo>
                <a:lnTo>
                  <a:pt x="9067762" y="0"/>
                </a:lnTo>
                <a:cubicBezTo>
                  <a:pt x="9105882" y="57263"/>
                  <a:pt x="9144002" y="133612"/>
                  <a:pt x="9144002" y="229048"/>
                </a:cubicBezTo>
                <a:cubicBezTo>
                  <a:pt x="9144002" y="439008"/>
                  <a:pt x="8972463" y="610795"/>
                  <a:pt x="8762804" y="610795"/>
                </a:cubicBezTo>
                <a:cubicBezTo>
                  <a:pt x="8553144" y="610795"/>
                  <a:pt x="8381605" y="439008"/>
                  <a:pt x="8381605" y="229048"/>
                </a:cubicBezTo>
                <a:cubicBezTo>
                  <a:pt x="8381605" y="133612"/>
                  <a:pt x="8419725" y="57263"/>
                  <a:pt x="8457845" y="0"/>
                </a:cubicBezTo>
                <a:close/>
                <a:moveTo>
                  <a:pt x="2285607" y="0"/>
                </a:moveTo>
                <a:cubicBezTo>
                  <a:pt x="2285607" y="0"/>
                  <a:pt x="2285607" y="0"/>
                  <a:pt x="3048003" y="0"/>
                </a:cubicBezTo>
                <a:cubicBezTo>
                  <a:pt x="3048003" y="210614"/>
                  <a:pt x="2876462" y="382934"/>
                  <a:pt x="2666804" y="382934"/>
                </a:cubicBezTo>
                <a:cubicBezTo>
                  <a:pt x="2457145" y="382934"/>
                  <a:pt x="2285607" y="210614"/>
                  <a:pt x="2285607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34366"/>
      </p:ext>
    </p:extLst>
  </p:cSld>
  <p:clrMapOvr>
    <a:masterClrMapping/>
  </p:clrMapOvr>
  <p:transition spd="slow">
    <p:push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" y="-1"/>
            <a:ext cx="12192001" cy="6858000"/>
          </a:xfrm>
          <a:custGeom>
            <a:avLst/>
            <a:gdLst>
              <a:gd name="connsiteX0" fmla="*/ 9525198 w 12192001"/>
              <a:gd name="connsiteY0" fmla="*/ 6475066 h 6858000"/>
              <a:gd name="connsiteX1" fmla="*/ 9906395 w 12192001"/>
              <a:gd name="connsiteY1" fmla="*/ 6858000 h 6858000"/>
              <a:gd name="connsiteX2" fmla="*/ 9143999 w 12192001"/>
              <a:gd name="connsiteY2" fmla="*/ 6858000 h 6858000"/>
              <a:gd name="connsiteX3" fmla="*/ 9525198 w 12192001"/>
              <a:gd name="connsiteY3" fmla="*/ 6475066 h 6858000"/>
              <a:gd name="connsiteX4" fmla="*/ 3429198 w 12192001"/>
              <a:gd name="connsiteY4" fmla="*/ 6247205 h 6858000"/>
              <a:gd name="connsiteX5" fmla="*/ 3810397 w 12192001"/>
              <a:gd name="connsiteY5" fmla="*/ 6628952 h 6858000"/>
              <a:gd name="connsiteX6" fmla="*/ 3734157 w 12192001"/>
              <a:gd name="connsiteY6" fmla="*/ 6858000 h 6858000"/>
              <a:gd name="connsiteX7" fmla="*/ 3124240 w 12192001"/>
              <a:gd name="connsiteY7" fmla="*/ 6858000 h 6858000"/>
              <a:gd name="connsiteX8" fmla="*/ 3048000 w 12192001"/>
              <a:gd name="connsiteY8" fmla="*/ 6628952 h 6858000"/>
              <a:gd name="connsiteX9" fmla="*/ 3429198 w 12192001"/>
              <a:gd name="connsiteY9" fmla="*/ 6247205 h 6858000"/>
              <a:gd name="connsiteX10" fmla="*/ 11048403 w 12192001"/>
              <a:gd name="connsiteY10" fmla="*/ 5636409 h 6858000"/>
              <a:gd name="connsiteX11" fmla="*/ 11429602 w 12192001"/>
              <a:gd name="connsiteY11" fmla="*/ 6017761 h 6858000"/>
              <a:gd name="connsiteX12" fmla="*/ 11048403 w 12192001"/>
              <a:gd name="connsiteY12" fmla="*/ 6399112 h 6858000"/>
              <a:gd name="connsiteX13" fmla="*/ 10667205 w 12192001"/>
              <a:gd name="connsiteY13" fmla="*/ 6017761 h 6858000"/>
              <a:gd name="connsiteX14" fmla="*/ 11048403 w 12192001"/>
              <a:gd name="connsiteY14" fmla="*/ 5636409 h 6858000"/>
              <a:gd name="connsiteX15" fmla="*/ 380406 w 12192001"/>
              <a:gd name="connsiteY15" fmla="*/ 5101567 h 6858000"/>
              <a:gd name="connsiteX16" fmla="*/ 760811 w 12192001"/>
              <a:gd name="connsiteY16" fmla="*/ 5483710 h 6858000"/>
              <a:gd name="connsiteX17" fmla="*/ 380406 w 12192001"/>
              <a:gd name="connsiteY17" fmla="*/ 5865854 h 6858000"/>
              <a:gd name="connsiteX18" fmla="*/ 0 w 12192001"/>
              <a:gd name="connsiteY18" fmla="*/ 5483710 h 6858000"/>
              <a:gd name="connsiteX19" fmla="*/ 380406 w 12192001"/>
              <a:gd name="connsiteY19" fmla="*/ 5101567 h 6858000"/>
              <a:gd name="connsiteX20" fmla="*/ 1 w 12192001"/>
              <a:gd name="connsiteY20" fmla="*/ 0 h 6858000"/>
              <a:gd name="connsiteX21" fmla="*/ 12192001 w 12192001"/>
              <a:gd name="connsiteY21" fmla="*/ 0 h 6858000"/>
              <a:gd name="connsiteX22" fmla="*/ 12192001 w 12192001"/>
              <a:gd name="connsiteY22" fmla="*/ 1059543 h 6858000"/>
              <a:gd name="connsiteX23" fmla="*/ 12192000 w 12192001"/>
              <a:gd name="connsiteY23" fmla="*/ 1059543 h 6858000"/>
              <a:gd name="connsiteX24" fmla="*/ 12192000 w 12192001"/>
              <a:gd name="connsiteY24" fmla="*/ 1126241 h 6858000"/>
              <a:gd name="connsiteX25" fmla="*/ 12192000 w 12192001"/>
              <a:gd name="connsiteY25" fmla="*/ 3804951 h 6858000"/>
              <a:gd name="connsiteX26" fmla="*/ 11811000 w 12192001"/>
              <a:gd name="connsiteY26" fmla="*/ 3423349 h 6858000"/>
              <a:gd name="connsiteX27" fmla="*/ 11429999 w 12192001"/>
              <a:gd name="connsiteY27" fmla="*/ 3804951 h 6858000"/>
              <a:gd name="connsiteX28" fmla="*/ 11429999 w 12192001"/>
              <a:gd name="connsiteY28" fmla="*/ 4568156 h 6858000"/>
              <a:gd name="connsiteX29" fmla="*/ 11049000 w 12192001"/>
              <a:gd name="connsiteY29" fmla="*/ 4949757 h 6858000"/>
              <a:gd name="connsiteX30" fmla="*/ 10668000 w 12192001"/>
              <a:gd name="connsiteY30" fmla="*/ 4568155 h 6858000"/>
              <a:gd name="connsiteX31" fmla="*/ 10668000 w 12192001"/>
              <a:gd name="connsiteY31" fmla="*/ 3423349 h 6858000"/>
              <a:gd name="connsiteX32" fmla="*/ 10287000 w 12192001"/>
              <a:gd name="connsiteY32" fmla="*/ 3041747 h 6858000"/>
              <a:gd name="connsiteX33" fmla="*/ 9905999 w 12192001"/>
              <a:gd name="connsiteY33" fmla="*/ 3423349 h 6858000"/>
              <a:gd name="connsiteX34" fmla="*/ 9905999 w 12192001"/>
              <a:gd name="connsiteY34" fmla="*/ 4568155 h 6858000"/>
              <a:gd name="connsiteX35" fmla="*/ 9525000 w 12192001"/>
              <a:gd name="connsiteY35" fmla="*/ 4949757 h 6858000"/>
              <a:gd name="connsiteX36" fmla="*/ 9144000 w 12192001"/>
              <a:gd name="connsiteY36" fmla="*/ 4568155 h 6858000"/>
              <a:gd name="connsiteX37" fmla="*/ 9144000 w 12192001"/>
              <a:gd name="connsiteY37" fmla="*/ 4033912 h 6858000"/>
              <a:gd name="connsiteX38" fmla="*/ 8763000 w 12192001"/>
              <a:gd name="connsiteY38" fmla="*/ 3652310 h 6858000"/>
              <a:gd name="connsiteX39" fmla="*/ 8381999 w 12192001"/>
              <a:gd name="connsiteY39" fmla="*/ 4033912 h 6858000"/>
              <a:gd name="connsiteX40" fmla="*/ 8381999 w 12192001"/>
              <a:gd name="connsiteY40" fmla="*/ 5331360 h 6858000"/>
              <a:gd name="connsiteX41" fmla="*/ 8001000 w 12192001"/>
              <a:gd name="connsiteY41" fmla="*/ 5712962 h 6858000"/>
              <a:gd name="connsiteX42" fmla="*/ 7620000 w 12192001"/>
              <a:gd name="connsiteY42" fmla="*/ 5331360 h 6858000"/>
              <a:gd name="connsiteX43" fmla="*/ 7620000 w 12192001"/>
              <a:gd name="connsiteY43" fmla="*/ 4568155 h 6858000"/>
              <a:gd name="connsiteX44" fmla="*/ 7238999 w 12192001"/>
              <a:gd name="connsiteY44" fmla="*/ 4186553 h 6858000"/>
              <a:gd name="connsiteX45" fmla="*/ 6857999 w 12192001"/>
              <a:gd name="connsiteY45" fmla="*/ 4568155 h 6858000"/>
              <a:gd name="connsiteX46" fmla="*/ 6857999 w 12192001"/>
              <a:gd name="connsiteY46" fmla="*/ 5865603 h 6858000"/>
              <a:gd name="connsiteX47" fmla="*/ 6477000 w 12192001"/>
              <a:gd name="connsiteY47" fmla="*/ 6247205 h 6858000"/>
              <a:gd name="connsiteX48" fmla="*/ 6096000 w 12192001"/>
              <a:gd name="connsiteY48" fmla="*/ 5865603 h 6858000"/>
              <a:gd name="connsiteX49" fmla="*/ 6096000 w 12192001"/>
              <a:gd name="connsiteY49" fmla="*/ 4568155 h 6858000"/>
              <a:gd name="connsiteX50" fmla="*/ 5714999 w 12192001"/>
              <a:gd name="connsiteY50" fmla="*/ 4186553 h 6858000"/>
              <a:gd name="connsiteX51" fmla="*/ 5334000 w 12192001"/>
              <a:gd name="connsiteY51" fmla="*/ 4568155 h 6858000"/>
              <a:gd name="connsiteX52" fmla="*/ 5334000 w 12192001"/>
              <a:gd name="connsiteY52" fmla="*/ 5178719 h 6858000"/>
              <a:gd name="connsiteX53" fmla="*/ 4953000 w 12192001"/>
              <a:gd name="connsiteY53" fmla="*/ 5560321 h 6858000"/>
              <a:gd name="connsiteX54" fmla="*/ 4572000 w 12192001"/>
              <a:gd name="connsiteY54" fmla="*/ 5178719 h 6858000"/>
              <a:gd name="connsiteX55" fmla="*/ 4572000 w 12192001"/>
              <a:gd name="connsiteY55" fmla="*/ 4949757 h 6858000"/>
              <a:gd name="connsiteX56" fmla="*/ 4191000 w 12192001"/>
              <a:gd name="connsiteY56" fmla="*/ 4568155 h 6858000"/>
              <a:gd name="connsiteX57" fmla="*/ 3810000 w 12192001"/>
              <a:gd name="connsiteY57" fmla="*/ 4949757 h 6858000"/>
              <a:gd name="connsiteX58" fmla="*/ 3810000 w 12192001"/>
              <a:gd name="connsiteY58" fmla="*/ 5026077 h 6858000"/>
              <a:gd name="connsiteX59" fmla="*/ 3429000 w 12192001"/>
              <a:gd name="connsiteY59" fmla="*/ 5407680 h 6858000"/>
              <a:gd name="connsiteX60" fmla="*/ 3048000 w 12192001"/>
              <a:gd name="connsiteY60" fmla="*/ 5026077 h 6858000"/>
              <a:gd name="connsiteX61" fmla="*/ 3048000 w 12192001"/>
              <a:gd name="connsiteY61" fmla="*/ 3957592 h 6858000"/>
              <a:gd name="connsiteX62" fmla="*/ 2667000 w 12192001"/>
              <a:gd name="connsiteY62" fmla="*/ 3575990 h 6858000"/>
              <a:gd name="connsiteX63" fmla="*/ 2285999 w 12192001"/>
              <a:gd name="connsiteY63" fmla="*/ 3957592 h 6858000"/>
              <a:gd name="connsiteX64" fmla="*/ 2285999 w 12192001"/>
              <a:gd name="connsiteY64" fmla="*/ 4339194 h 6858000"/>
              <a:gd name="connsiteX65" fmla="*/ 1905000 w 12192001"/>
              <a:gd name="connsiteY65" fmla="*/ 4720796 h 6858000"/>
              <a:gd name="connsiteX66" fmla="*/ 1524000 w 12192001"/>
              <a:gd name="connsiteY66" fmla="*/ 4339194 h 6858000"/>
              <a:gd name="connsiteX67" fmla="*/ 1524000 w 12192001"/>
              <a:gd name="connsiteY67" fmla="*/ 3804951 h 6858000"/>
              <a:gd name="connsiteX68" fmla="*/ 1143000 w 12192001"/>
              <a:gd name="connsiteY68" fmla="*/ 3423349 h 6858000"/>
              <a:gd name="connsiteX69" fmla="*/ 762001 w 12192001"/>
              <a:gd name="connsiteY69" fmla="*/ 3804951 h 6858000"/>
              <a:gd name="connsiteX70" fmla="*/ 762001 w 12192001"/>
              <a:gd name="connsiteY70" fmla="*/ 3957592 h 6858000"/>
              <a:gd name="connsiteX71" fmla="*/ 381000 w 12192001"/>
              <a:gd name="connsiteY71" fmla="*/ 4339194 h 6858000"/>
              <a:gd name="connsiteX72" fmla="*/ 0 w 12192001"/>
              <a:gd name="connsiteY72" fmla="*/ 3957592 h 6858000"/>
              <a:gd name="connsiteX73" fmla="*/ 0 w 12192001"/>
              <a:gd name="connsiteY73" fmla="*/ 381174 h 6858000"/>
              <a:gd name="connsiteX74" fmla="*/ 1 w 12192001"/>
              <a:gd name="connsiteY74" fmla="*/ 3811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2001" h="6858000">
                <a:moveTo>
                  <a:pt x="9525198" y="6475066"/>
                </a:moveTo>
                <a:cubicBezTo>
                  <a:pt x="9734857" y="6475066"/>
                  <a:pt x="9906395" y="6647386"/>
                  <a:pt x="9906395" y="6858000"/>
                </a:cubicBezTo>
                <a:cubicBezTo>
                  <a:pt x="9906395" y="6858000"/>
                  <a:pt x="9906395" y="6858000"/>
                  <a:pt x="9143999" y="6858000"/>
                </a:cubicBezTo>
                <a:cubicBezTo>
                  <a:pt x="9143999" y="6647386"/>
                  <a:pt x="9315539" y="6475066"/>
                  <a:pt x="9525198" y="6475066"/>
                </a:cubicBezTo>
                <a:close/>
                <a:moveTo>
                  <a:pt x="3429198" y="6247205"/>
                </a:moveTo>
                <a:cubicBezTo>
                  <a:pt x="3638858" y="6247205"/>
                  <a:pt x="3810397" y="6418992"/>
                  <a:pt x="3810397" y="6628952"/>
                </a:cubicBezTo>
                <a:cubicBezTo>
                  <a:pt x="3810397" y="6724388"/>
                  <a:pt x="3772277" y="6800737"/>
                  <a:pt x="3734157" y="6858000"/>
                </a:cubicBezTo>
                <a:lnTo>
                  <a:pt x="3124240" y="6858000"/>
                </a:lnTo>
                <a:cubicBezTo>
                  <a:pt x="3086120" y="6800737"/>
                  <a:pt x="3048000" y="6724388"/>
                  <a:pt x="3048000" y="6628952"/>
                </a:cubicBezTo>
                <a:cubicBezTo>
                  <a:pt x="3048000" y="6418992"/>
                  <a:pt x="3219539" y="6247205"/>
                  <a:pt x="3429198" y="6247205"/>
                </a:cubicBezTo>
                <a:close/>
                <a:moveTo>
                  <a:pt x="11048403" y="5636409"/>
                </a:moveTo>
                <a:cubicBezTo>
                  <a:pt x="11258934" y="5636409"/>
                  <a:pt x="11429602" y="5807146"/>
                  <a:pt x="11429602" y="6017761"/>
                </a:cubicBezTo>
                <a:cubicBezTo>
                  <a:pt x="11429602" y="6228376"/>
                  <a:pt x="11258934" y="6399112"/>
                  <a:pt x="11048403" y="6399112"/>
                </a:cubicBezTo>
                <a:cubicBezTo>
                  <a:pt x="10837873" y="6399112"/>
                  <a:pt x="10667205" y="6228376"/>
                  <a:pt x="10667205" y="6017761"/>
                </a:cubicBezTo>
                <a:cubicBezTo>
                  <a:pt x="10667205" y="5807146"/>
                  <a:pt x="10837873" y="5636409"/>
                  <a:pt x="11048403" y="5636409"/>
                </a:cubicBezTo>
                <a:close/>
                <a:moveTo>
                  <a:pt x="380406" y="5101567"/>
                </a:moveTo>
                <a:cubicBezTo>
                  <a:pt x="590498" y="5101567"/>
                  <a:pt x="760811" y="5272658"/>
                  <a:pt x="760811" y="5483710"/>
                </a:cubicBezTo>
                <a:cubicBezTo>
                  <a:pt x="760811" y="5694763"/>
                  <a:pt x="590498" y="5865854"/>
                  <a:pt x="380406" y="5865854"/>
                </a:cubicBezTo>
                <a:cubicBezTo>
                  <a:pt x="170313" y="5865854"/>
                  <a:pt x="0" y="5694763"/>
                  <a:pt x="0" y="5483710"/>
                </a:cubicBezTo>
                <a:cubicBezTo>
                  <a:pt x="0" y="5272658"/>
                  <a:pt x="170313" y="5101567"/>
                  <a:pt x="380406" y="5101567"/>
                </a:cubicBezTo>
                <a:close/>
                <a:moveTo>
                  <a:pt x="1" y="0"/>
                </a:moveTo>
                <a:lnTo>
                  <a:pt x="12192001" y="0"/>
                </a:lnTo>
                <a:lnTo>
                  <a:pt x="12192001" y="1059543"/>
                </a:lnTo>
                <a:lnTo>
                  <a:pt x="12192000" y="1059543"/>
                </a:lnTo>
                <a:lnTo>
                  <a:pt x="12192000" y="1126241"/>
                </a:lnTo>
                <a:cubicBezTo>
                  <a:pt x="12192000" y="1691571"/>
                  <a:pt x="12192000" y="2537913"/>
                  <a:pt x="12192000" y="3804951"/>
                </a:cubicBezTo>
                <a:cubicBezTo>
                  <a:pt x="12192000" y="3595070"/>
                  <a:pt x="12020550" y="3423349"/>
                  <a:pt x="11811000" y="3423349"/>
                </a:cubicBezTo>
                <a:cubicBezTo>
                  <a:pt x="11601450" y="3423349"/>
                  <a:pt x="11429999" y="3595070"/>
                  <a:pt x="11429999" y="3804951"/>
                </a:cubicBezTo>
                <a:cubicBezTo>
                  <a:pt x="11429999" y="3804951"/>
                  <a:pt x="11429999" y="3804951"/>
                  <a:pt x="11429999" y="4568156"/>
                </a:cubicBezTo>
                <a:cubicBezTo>
                  <a:pt x="11429999" y="4778037"/>
                  <a:pt x="11258550" y="4949757"/>
                  <a:pt x="11049000" y="4949757"/>
                </a:cubicBezTo>
                <a:cubicBezTo>
                  <a:pt x="10839450" y="4949757"/>
                  <a:pt x="10668000" y="4778036"/>
                  <a:pt x="10668000" y="4568155"/>
                </a:cubicBezTo>
                <a:cubicBezTo>
                  <a:pt x="10668000" y="4568155"/>
                  <a:pt x="10668000" y="4568155"/>
                  <a:pt x="10668000" y="3423349"/>
                </a:cubicBezTo>
                <a:cubicBezTo>
                  <a:pt x="10668000" y="3213468"/>
                  <a:pt x="10496550" y="3041747"/>
                  <a:pt x="10287000" y="3041747"/>
                </a:cubicBezTo>
                <a:cubicBezTo>
                  <a:pt x="10077449" y="3041747"/>
                  <a:pt x="9905999" y="3213468"/>
                  <a:pt x="9905999" y="3423349"/>
                </a:cubicBezTo>
                <a:cubicBezTo>
                  <a:pt x="9905999" y="3423349"/>
                  <a:pt x="9905999" y="3423349"/>
                  <a:pt x="9905999" y="4568155"/>
                </a:cubicBezTo>
                <a:cubicBezTo>
                  <a:pt x="9905999" y="4778036"/>
                  <a:pt x="9734549" y="4949757"/>
                  <a:pt x="9525000" y="4949757"/>
                </a:cubicBezTo>
                <a:cubicBezTo>
                  <a:pt x="9315450" y="4949757"/>
                  <a:pt x="9144000" y="4778036"/>
                  <a:pt x="9144000" y="4568155"/>
                </a:cubicBezTo>
                <a:cubicBezTo>
                  <a:pt x="9144000" y="4568155"/>
                  <a:pt x="9144000" y="4568155"/>
                  <a:pt x="9144000" y="4033912"/>
                </a:cubicBezTo>
                <a:cubicBezTo>
                  <a:pt x="9144000" y="3824031"/>
                  <a:pt x="8972550" y="3652310"/>
                  <a:pt x="8763000" y="3652310"/>
                </a:cubicBezTo>
                <a:cubicBezTo>
                  <a:pt x="8553451" y="3652310"/>
                  <a:pt x="8381999" y="3824031"/>
                  <a:pt x="8381999" y="4033912"/>
                </a:cubicBezTo>
                <a:cubicBezTo>
                  <a:pt x="8381999" y="4033912"/>
                  <a:pt x="8381999" y="4033912"/>
                  <a:pt x="8381999" y="5331360"/>
                </a:cubicBezTo>
                <a:cubicBezTo>
                  <a:pt x="8381999" y="5541241"/>
                  <a:pt x="8210549" y="5712962"/>
                  <a:pt x="8001000" y="5712962"/>
                </a:cubicBezTo>
                <a:cubicBezTo>
                  <a:pt x="7791450" y="5712962"/>
                  <a:pt x="7620000" y="5541241"/>
                  <a:pt x="7620000" y="5331360"/>
                </a:cubicBezTo>
                <a:cubicBezTo>
                  <a:pt x="7620000" y="5331360"/>
                  <a:pt x="7620000" y="5331360"/>
                  <a:pt x="7620000" y="4568155"/>
                </a:cubicBezTo>
                <a:cubicBezTo>
                  <a:pt x="7620000" y="4358274"/>
                  <a:pt x="7448550" y="4186553"/>
                  <a:pt x="7238999" y="4186553"/>
                </a:cubicBezTo>
                <a:cubicBezTo>
                  <a:pt x="7029449" y="4186553"/>
                  <a:pt x="6857999" y="4358274"/>
                  <a:pt x="6857999" y="4568155"/>
                </a:cubicBezTo>
                <a:cubicBezTo>
                  <a:pt x="6857999" y="4568155"/>
                  <a:pt x="6857999" y="4568155"/>
                  <a:pt x="6857999" y="5865603"/>
                </a:cubicBezTo>
                <a:cubicBezTo>
                  <a:pt x="6857999" y="6075484"/>
                  <a:pt x="6686549" y="6247205"/>
                  <a:pt x="6477000" y="6247205"/>
                </a:cubicBezTo>
                <a:cubicBezTo>
                  <a:pt x="6267450" y="6247205"/>
                  <a:pt x="6096000" y="6075484"/>
                  <a:pt x="6096000" y="5865603"/>
                </a:cubicBezTo>
                <a:cubicBezTo>
                  <a:pt x="6096000" y="5865603"/>
                  <a:pt x="6096000" y="5865603"/>
                  <a:pt x="6096000" y="4568155"/>
                </a:cubicBezTo>
                <a:cubicBezTo>
                  <a:pt x="6096000" y="4358274"/>
                  <a:pt x="5924550" y="4186553"/>
                  <a:pt x="5714999" y="4186553"/>
                </a:cubicBezTo>
                <a:cubicBezTo>
                  <a:pt x="5505449" y="4186553"/>
                  <a:pt x="5334000" y="4358274"/>
                  <a:pt x="5334000" y="4568155"/>
                </a:cubicBezTo>
                <a:cubicBezTo>
                  <a:pt x="5334000" y="4568155"/>
                  <a:pt x="5334000" y="4568155"/>
                  <a:pt x="5334000" y="5178719"/>
                </a:cubicBezTo>
                <a:cubicBezTo>
                  <a:pt x="5334000" y="5388600"/>
                  <a:pt x="5162549" y="5560321"/>
                  <a:pt x="4953000" y="5560321"/>
                </a:cubicBezTo>
                <a:cubicBezTo>
                  <a:pt x="4743450" y="5560321"/>
                  <a:pt x="4572000" y="5388600"/>
                  <a:pt x="4572000" y="5178719"/>
                </a:cubicBezTo>
                <a:cubicBezTo>
                  <a:pt x="4572000" y="5178719"/>
                  <a:pt x="4572000" y="5178719"/>
                  <a:pt x="4572000" y="4949757"/>
                </a:cubicBezTo>
                <a:cubicBezTo>
                  <a:pt x="4572000" y="4739876"/>
                  <a:pt x="4400550" y="4568155"/>
                  <a:pt x="4191000" y="4568155"/>
                </a:cubicBezTo>
                <a:cubicBezTo>
                  <a:pt x="3981449" y="4568155"/>
                  <a:pt x="3810000" y="4739876"/>
                  <a:pt x="3810000" y="4949757"/>
                </a:cubicBezTo>
                <a:cubicBezTo>
                  <a:pt x="3810000" y="4949757"/>
                  <a:pt x="3810000" y="4949757"/>
                  <a:pt x="3810000" y="5026077"/>
                </a:cubicBezTo>
                <a:cubicBezTo>
                  <a:pt x="3810000" y="5235960"/>
                  <a:pt x="3638550" y="5407680"/>
                  <a:pt x="3429000" y="5407680"/>
                </a:cubicBezTo>
                <a:cubicBezTo>
                  <a:pt x="3219450" y="5407680"/>
                  <a:pt x="3048000" y="5235960"/>
                  <a:pt x="3048000" y="5026077"/>
                </a:cubicBezTo>
                <a:cubicBezTo>
                  <a:pt x="3048000" y="5026077"/>
                  <a:pt x="3048000" y="5026077"/>
                  <a:pt x="3048000" y="3957592"/>
                </a:cubicBezTo>
                <a:cubicBezTo>
                  <a:pt x="3048000" y="3747711"/>
                  <a:pt x="2876550" y="3575990"/>
                  <a:pt x="2667000" y="3575990"/>
                </a:cubicBezTo>
                <a:cubicBezTo>
                  <a:pt x="2457450" y="3575990"/>
                  <a:pt x="2285999" y="3747711"/>
                  <a:pt x="2285999" y="3957592"/>
                </a:cubicBezTo>
                <a:cubicBezTo>
                  <a:pt x="2285999" y="3957592"/>
                  <a:pt x="2285999" y="3957592"/>
                  <a:pt x="2285999" y="4339194"/>
                </a:cubicBezTo>
                <a:cubicBezTo>
                  <a:pt x="2285999" y="4549075"/>
                  <a:pt x="2114550" y="4720796"/>
                  <a:pt x="1905000" y="4720796"/>
                </a:cubicBezTo>
                <a:cubicBezTo>
                  <a:pt x="1695450" y="4720796"/>
                  <a:pt x="1524000" y="4549075"/>
                  <a:pt x="1524000" y="4339194"/>
                </a:cubicBezTo>
                <a:cubicBezTo>
                  <a:pt x="1524000" y="4339194"/>
                  <a:pt x="1524000" y="4339194"/>
                  <a:pt x="1524000" y="3804951"/>
                </a:cubicBezTo>
                <a:cubicBezTo>
                  <a:pt x="1524000" y="3595070"/>
                  <a:pt x="1352550" y="3423349"/>
                  <a:pt x="1143000" y="3423349"/>
                </a:cubicBezTo>
                <a:cubicBezTo>
                  <a:pt x="933450" y="3423349"/>
                  <a:pt x="762001" y="3595070"/>
                  <a:pt x="762001" y="3804951"/>
                </a:cubicBezTo>
                <a:cubicBezTo>
                  <a:pt x="762001" y="3804951"/>
                  <a:pt x="762001" y="3804951"/>
                  <a:pt x="762001" y="3957592"/>
                </a:cubicBezTo>
                <a:cubicBezTo>
                  <a:pt x="762001" y="4167473"/>
                  <a:pt x="590550" y="4339194"/>
                  <a:pt x="381000" y="4339194"/>
                </a:cubicBezTo>
                <a:cubicBezTo>
                  <a:pt x="171450" y="4339194"/>
                  <a:pt x="0" y="4167473"/>
                  <a:pt x="0" y="3957592"/>
                </a:cubicBezTo>
                <a:lnTo>
                  <a:pt x="0" y="381174"/>
                </a:lnTo>
                <a:lnTo>
                  <a:pt x="1" y="381174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294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D95A-4DC3-5664-4A36-D6FB5611A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D7A98-618B-CB0B-CF89-3C171E2B0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7A3B1-A6D7-3537-3444-106A2BCB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1EF-E90C-964E-A4F4-5B50D9EF158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054CC-11B6-C8F6-9A5E-126BD20A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D6859-0229-1296-3A8C-ED7F602D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72EC-3291-F949-A396-EAE2DE82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79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4738" y="394234"/>
            <a:ext cx="10063162" cy="53340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2"/>
                </a:solidFill>
                <a:latin typeface="Nexa Bold" panose="020000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74738" y="859965"/>
            <a:ext cx="10063162" cy="23911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2">
                    <a:lumMod val="50000"/>
                    <a:lumOff val="50000"/>
                  </a:schemeClr>
                </a:solidFill>
                <a:latin typeface="Nexa Light" panose="020000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074739" y="3134512"/>
            <a:ext cx="3018291" cy="3723488"/>
          </a:xfrm>
          <a:custGeom>
            <a:avLst/>
            <a:gdLst>
              <a:gd name="connsiteX0" fmla="*/ 1509145 w 3018291"/>
              <a:gd name="connsiteY0" fmla="*/ 0 h 3723488"/>
              <a:gd name="connsiteX1" fmla="*/ 3018291 w 3018291"/>
              <a:gd name="connsiteY1" fmla="*/ 1509488 h 3723488"/>
              <a:gd name="connsiteX2" fmla="*/ 2520907 w 3018291"/>
              <a:gd name="connsiteY2" fmla="*/ 2629553 h 3723488"/>
              <a:gd name="connsiteX3" fmla="*/ 2051677 w 3018291"/>
              <a:gd name="connsiteY3" fmla="*/ 3723488 h 3723488"/>
              <a:gd name="connsiteX4" fmla="*/ 966614 w 3018291"/>
              <a:gd name="connsiteY4" fmla="*/ 3723488 h 3723488"/>
              <a:gd name="connsiteX5" fmla="*/ 497384 w 3018291"/>
              <a:gd name="connsiteY5" fmla="*/ 2629553 h 3723488"/>
              <a:gd name="connsiteX6" fmla="*/ 0 w 3018291"/>
              <a:gd name="connsiteY6" fmla="*/ 1509488 h 3723488"/>
              <a:gd name="connsiteX7" fmla="*/ 1509145 w 3018291"/>
              <a:gd name="connsiteY7" fmla="*/ 0 h 372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291" h="3723488">
                <a:moveTo>
                  <a:pt x="1509145" y="0"/>
                </a:moveTo>
                <a:cubicBezTo>
                  <a:pt x="2342600" y="0"/>
                  <a:pt x="3018291" y="675845"/>
                  <a:pt x="3018291" y="1509488"/>
                </a:cubicBezTo>
                <a:cubicBezTo>
                  <a:pt x="3018291" y="2219328"/>
                  <a:pt x="2514312" y="2635388"/>
                  <a:pt x="2520907" y="2629553"/>
                </a:cubicBezTo>
                <a:cubicBezTo>
                  <a:pt x="2208171" y="2927138"/>
                  <a:pt x="2051677" y="3325186"/>
                  <a:pt x="2051677" y="3723488"/>
                </a:cubicBezTo>
                <a:lnTo>
                  <a:pt x="966614" y="3723488"/>
                </a:lnTo>
                <a:cubicBezTo>
                  <a:pt x="966614" y="3325186"/>
                  <a:pt x="810119" y="2927138"/>
                  <a:pt x="497384" y="2629553"/>
                </a:cubicBezTo>
                <a:cubicBezTo>
                  <a:pt x="503978" y="2635388"/>
                  <a:pt x="0" y="2219328"/>
                  <a:pt x="0" y="1509488"/>
                </a:cubicBezTo>
                <a:cubicBezTo>
                  <a:pt x="0" y="675845"/>
                  <a:pt x="675691" y="0"/>
                  <a:pt x="1509145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597174" y="3134512"/>
            <a:ext cx="3018291" cy="3723488"/>
          </a:xfrm>
          <a:custGeom>
            <a:avLst/>
            <a:gdLst>
              <a:gd name="connsiteX0" fmla="*/ 1509146 w 3018291"/>
              <a:gd name="connsiteY0" fmla="*/ 0 h 3723488"/>
              <a:gd name="connsiteX1" fmla="*/ 3018291 w 3018291"/>
              <a:gd name="connsiteY1" fmla="*/ 1509488 h 3723488"/>
              <a:gd name="connsiteX2" fmla="*/ 2520907 w 3018291"/>
              <a:gd name="connsiteY2" fmla="*/ 2629553 h 3723488"/>
              <a:gd name="connsiteX3" fmla="*/ 2051677 w 3018291"/>
              <a:gd name="connsiteY3" fmla="*/ 3723488 h 3723488"/>
              <a:gd name="connsiteX4" fmla="*/ 966614 w 3018291"/>
              <a:gd name="connsiteY4" fmla="*/ 3723488 h 3723488"/>
              <a:gd name="connsiteX5" fmla="*/ 497384 w 3018291"/>
              <a:gd name="connsiteY5" fmla="*/ 2629553 h 3723488"/>
              <a:gd name="connsiteX6" fmla="*/ 0 w 3018291"/>
              <a:gd name="connsiteY6" fmla="*/ 1509488 h 3723488"/>
              <a:gd name="connsiteX7" fmla="*/ 1509146 w 3018291"/>
              <a:gd name="connsiteY7" fmla="*/ 0 h 372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291" h="3723488">
                <a:moveTo>
                  <a:pt x="1509146" y="0"/>
                </a:moveTo>
                <a:cubicBezTo>
                  <a:pt x="2342600" y="0"/>
                  <a:pt x="3018291" y="675845"/>
                  <a:pt x="3018291" y="1509488"/>
                </a:cubicBezTo>
                <a:cubicBezTo>
                  <a:pt x="3018291" y="2219328"/>
                  <a:pt x="2514313" y="2635388"/>
                  <a:pt x="2520907" y="2629553"/>
                </a:cubicBezTo>
                <a:cubicBezTo>
                  <a:pt x="2208172" y="2927138"/>
                  <a:pt x="2051677" y="3325186"/>
                  <a:pt x="2051677" y="3723488"/>
                </a:cubicBezTo>
                <a:lnTo>
                  <a:pt x="966614" y="3723488"/>
                </a:lnTo>
                <a:cubicBezTo>
                  <a:pt x="966614" y="3325186"/>
                  <a:pt x="810119" y="2927138"/>
                  <a:pt x="497384" y="2629553"/>
                </a:cubicBezTo>
                <a:cubicBezTo>
                  <a:pt x="503978" y="2635388"/>
                  <a:pt x="0" y="2219328"/>
                  <a:pt x="0" y="1509488"/>
                </a:cubicBezTo>
                <a:cubicBezTo>
                  <a:pt x="0" y="675845"/>
                  <a:pt x="675692" y="0"/>
                  <a:pt x="1509146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8119609" y="3134512"/>
            <a:ext cx="3018291" cy="3723488"/>
          </a:xfrm>
          <a:custGeom>
            <a:avLst/>
            <a:gdLst>
              <a:gd name="connsiteX0" fmla="*/ 1509146 w 3018291"/>
              <a:gd name="connsiteY0" fmla="*/ 0 h 3723488"/>
              <a:gd name="connsiteX1" fmla="*/ 3018291 w 3018291"/>
              <a:gd name="connsiteY1" fmla="*/ 1509488 h 3723488"/>
              <a:gd name="connsiteX2" fmla="*/ 2520907 w 3018291"/>
              <a:gd name="connsiteY2" fmla="*/ 2629553 h 3723488"/>
              <a:gd name="connsiteX3" fmla="*/ 2051677 w 3018291"/>
              <a:gd name="connsiteY3" fmla="*/ 3723488 h 3723488"/>
              <a:gd name="connsiteX4" fmla="*/ 966614 w 3018291"/>
              <a:gd name="connsiteY4" fmla="*/ 3723488 h 3723488"/>
              <a:gd name="connsiteX5" fmla="*/ 497384 w 3018291"/>
              <a:gd name="connsiteY5" fmla="*/ 2629553 h 3723488"/>
              <a:gd name="connsiteX6" fmla="*/ 0 w 3018291"/>
              <a:gd name="connsiteY6" fmla="*/ 1509488 h 3723488"/>
              <a:gd name="connsiteX7" fmla="*/ 1509146 w 3018291"/>
              <a:gd name="connsiteY7" fmla="*/ 0 h 372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291" h="3723488">
                <a:moveTo>
                  <a:pt x="1509146" y="0"/>
                </a:moveTo>
                <a:cubicBezTo>
                  <a:pt x="2342600" y="0"/>
                  <a:pt x="3018291" y="675845"/>
                  <a:pt x="3018291" y="1509488"/>
                </a:cubicBezTo>
                <a:cubicBezTo>
                  <a:pt x="3018291" y="2219328"/>
                  <a:pt x="2514312" y="2635388"/>
                  <a:pt x="2520907" y="2629553"/>
                </a:cubicBezTo>
                <a:cubicBezTo>
                  <a:pt x="2208172" y="2927138"/>
                  <a:pt x="2051677" y="3325186"/>
                  <a:pt x="2051677" y="3723488"/>
                </a:cubicBezTo>
                <a:lnTo>
                  <a:pt x="966614" y="3723488"/>
                </a:lnTo>
                <a:cubicBezTo>
                  <a:pt x="966614" y="3325186"/>
                  <a:pt x="810119" y="2927138"/>
                  <a:pt x="497384" y="2629553"/>
                </a:cubicBezTo>
                <a:cubicBezTo>
                  <a:pt x="503978" y="2635388"/>
                  <a:pt x="0" y="2219328"/>
                  <a:pt x="0" y="1509488"/>
                </a:cubicBezTo>
                <a:cubicBezTo>
                  <a:pt x="0" y="675845"/>
                  <a:pt x="675691" y="0"/>
                  <a:pt x="1509146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09891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1"/>
          </p:nvPr>
        </p:nvSpPr>
        <p:spPr>
          <a:xfrm>
            <a:off x="1741715" y="0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3483430" y="0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5225145" y="0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4"/>
          </p:nvPr>
        </p:nvSpPr>
        <p:spPr>
          <a:xfrm>
            <a:off x="6966860" y="0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5"/>
          </p:nvPr>
        </p:nvSpPr>
        <p:spPr>
          <a:xfrm>
            <a:off x="8708575" y="0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0450290" y="0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7"/>
          </p:nvPr>
        </p:nvSpPr>
        <p:spPr>
          <a:xfrm>
            <a:off x="0" y="1714499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8"/>
          </p:nvPr>
        </p:nvSpPr>
        <p:spPr>
          <a:xfrm>
            <a:off x="1741715" y="1714499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9"/>
          </p:nvPr>
        </p:nvSpPr>
        <p:spPr>
          <a:xfrm>
            <a:off x="3483417" y="3428994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0"/>
          </p:nvPr>
        </p:nvSpPr>
        <p:spPr>
          <a:xfrm>
            <a:off x="6966850" y="1714495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32"/>
          </p:nvPr>
        </p:nvSpPr>
        <p:spPr>
          <a:xfrm>
            <a:off x="8708575" y="1714499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33"/>
          </p:nvPr>
        </p:nvSpPr>
        <p:spPr>
          <a:xfrm>
            <a:off x="10450290" y="1714499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34"/>
          </p:nvPr>
        </p:nvSpPr>
        <p:spPr>
          <a:xfrm>
            <a:off x="0" y="3429002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35"/>
          </p:nvPr>
        </p:nvSpPr>
        <p:spPr>
          <a:xfrm>
            <a:off x="1741715" y="3429002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36"/>
          </p:nvPr>
        </p:nvSpPr>
        <p:spPr>
          <a:xfrm>
            <a:off x="3483432" y="1714497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37"/>
          </p:nvPr>
        </p:nvSpPr>
        <p:spPr>
          <a:xfrm>
            <a:off x="0" y="5143501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38"/>
          </p:nvPr>
        </p:nvSpPr>
        <p:spPr>
          <a:xfrm>
            <a:off x="1741715" y="5143501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39"/>
          </p:nvPr>
        </p:nvSpPr>
        <p:spPr>
          <a:xfrm>
            <a:off x="3483430" y="5143501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41"/>
          </p:nvPr>
        </p:nvSpPr>
        <p:spPr>
          <a:xfrm>
            <a:off x="5225142" y="1714497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9590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1741715" y="0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2"/>
          </p:nvPr>
        </p:nvSpPr>
        <p:spPr>
          <a:xfrm>
            <a:off x="3483430" y="0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225145" y="0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6966860" y="0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5"/>
          </p:nvPr>
        </p:nvSpPr>
        <p:spPr>
          <a:xfrm>
            <a:off x="8708575" y="0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6"/>
          </p:nvPr>
        </p:nvSpPr>
        <p:spPr>
          <a:xfrm>
            <a:off x="10450290" y="0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0" y="1714499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1741715" y="1714499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9"/>
          </p:nvPr>
        </p:nvSpPr>
        <p:spPr>
          <a:xfrm>
            <a:off x="5225145" y="5143501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30"/>
          </p:nvPr>
        </p:nvSpPr>
        <p:spPr>
          <a:xfrm>
            <a:off x="6966860" y="5143501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31"/>
          </p:nvPr>
        </p:nvSpPr>
        <p:spPr>
          <a:xfrm>
            <a:off x="8708575" y="5143501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32"/>
          </p:nvPr>
        </p:nvSpPr>
        <p:spPr>
          <a:xfrm>
            <a:off x="8708575" y="1714499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33"/>
          </p:nvPr>
        </p:nvSpPr>
        <p:spPr>
          <a:xfrm>
            <a:off x="10450290" y="1714499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34"/>
          </p:nvPr>
        </p:nvSpPr>
        <p:spPr>
          <a:xfrm>
            <a:off x="0" y="3429002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35"/>
          </p:nvPr>
        </p:nvSpPr>
        <p:spPr>
          <a:xfrm>
            <a:off x="1741715" y="3429002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36"/>
          </p:nvPr>
        </p:nvSpPr>
        <p:spPr>
          <a:xfrm>
            <a:off x="8708575" y="3429001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37"/>
          </p:nvPr>
        </p:nvSpPr>
        <p:spPr>
          <a:xfrm>
            <a:off x="0" y="5143501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38"/>
          </p:nvPr>
        </p:nvSpPr>
        <p:spPr>
          <a:xfrm>
            <a:off x="1741715" y="5143501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39"/>
          </p:nvPr>
        </p:nvSpPr>
        <p:spPr>
          <a:xfrm>
            <a:off x="3483430" y="5143501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40"/>
          </p:nvPr>
        </p:nvSpPr>
        <p:spPr>
          <a:xfrm>
            <a:off x="10450285" y="5143501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41"/>
          </p:nvPr>
        </p:nvSpPr>
        <p:spPr>
          <a:xfrm>
            <a:off x="10450285" y="3429001"/>
            <a:ext cx="1741715" cy="1714499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6957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49"/>
          </p:nvPr>
        </p:nvSpPr>
        <p:spPr>
          <a:xfrm>
            <a:off x="5328168" y="0"/>
            <a:ext cx="6863832" cy="6858000"/>
          </a:xfrm>
          <a:custGeom>
            <a:avLst/>
            <a:gdLst>
              <a:gd name="connsiteX0" fmla="*/ 6863832 w 6863832"/>
              <a:gd name="connsiteY0" fmla="*/ 0 h 6858000"/>
              <a:gd name="connsiteX1" fmla="*/ 6863832 w 6863832"/>
              <a:gd name="connsiteY1" fmla="*/ 6858000 h 6858000"/>
              <a:gd name="connsiteX2" fmla="*/ 0 w 6863832"/>
              <a:gd name="connsiteY2" fmla="*/ 6858000 h 6858000"/>
              <a:gd name="connsiteX3" fmla="*/ 2010544 w 6863832"/>
              <a:gd name="connsiteY3" fmla="*/ 20088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3832" h="6858000">
                <a:moveTo>
                  <a:pt x="6863832" y="0"/>
                </a:moveTo>
                <a:lnTo>
                  <a:pt x="6863832" y="6858000"/>
                </a:lnTo>
                <a:lnTo>
                  <a:pt x="0" y="6858000"/>
                </a:lnTo>
                <a:lnTo>
                  <a:pt x="2010544" y="200883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38621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49"/>
          </p:nvPr>
        </p:nvSpPr>
        <p:spPr>
          <a:xfrm>
            <a:off x="0" y="0"/>
            <a:ext cx="6863832" cy="6858000"/>
          </a:xfrm>
          <a:custGeom>
            <a:avLst/>
            <a:gdLst>
              <a:gd name="connsiteX0" fmla="*/ 0 w 6863832"/>
              <a:gd name="connsiteY0" fmla="*/ 0 h 6858000"/>
              <a:gd name="connsiteX1" fmla="*/ 4853288 w 6863832"/>
              <a:gd name="connsiteY1" fmla="*/ 2008836 h 6858000"/>
              <a:gd name="connsiteX2" fmla="*/ 6863832 w 6863832"/>
              <a:gd name="connsiteY2" fmla="*/ 6858000 h 6858000"/>
              <a:gd name="connsiteX3" fmla="*/ 0 w 68638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3832" h="6858000">
                <a:moveTo>
                  <a:pt x="0" y="0"/>
                </a:moveTo>
                <a:lnTo>
                  <a:pt x="4853288" y="2008836"/>
                </a:lnTo>
                <a:lnTo>
                  <a:pt x="686383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73402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-1" y="0"/>
            <a:ext cx="6863832" cy="6858000"/>
          </a:xfrm>
          <a:custGeom>
            <a:avLst/>
            <a:gdLst>
              <a:gd name="connsiteX0" fmla="*/ 0 w 6863832"/>
              <a:gd name="connsiteY0" fmla="*/ 0 h 6858000"/>
              <a:gd name="connsiteX1" fmla="*/ 6863832 w 6863832"/>
              <a:gd name="connsiteY1" fmla="*/ 0 h 6858000"/>
              <a:gd name="connsiteX2" fmla="*/ 4853288 w 6863832"/>
              <a:gd name="connsiteY2" fmla="*/ 4849164 h 6858000"/>
              <a:gd name="connsiteX3" fmla="*/ 0 w 68638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3832" h="6858000">
                <a:moveTo>
                  <a:pt x="0" y="0"/>
                </a:moveTo>
                <a:lnTo>
                  <a:pt x="6863832" y="0"/>
                </a:lnTo>
                <a:lnTo>
                  <a:pt x="4853288" y="4849164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0416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5328168" y="-2"/>
            <a:ext cx="6863832" cy="6858000"/>
          </a:xfrm>
          <a:custGeom>
            <a:avLst/>
            <a:gdLst>
              <a:gd name="connsiteX0" fmla="*/ 0 w 6863832"/>
              <a:gd name="connsiteY0" fmla="*/ 0 h 6858000"/>
              <a:gd name="connsiteX1" fmla="*/ 6863832 w 6863832"/>
              <a:gd name="connsiteY1" fmla="*/ 0 h 6858000"/>
              <a:gd name="connsiteX2" fmla="*/ 6863832 w 6863832"/>
              <a:gd name="connsiteY2" fmla="*/ 6858000 h 6858000"/>
              <a:gd name="connsiteX3" fmla="*/ 2010544 w 6863832"/>
              <a:gd name="connsiteY3" fmla="*/ 48491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3832" h="6858000">
                <a:moveTo>
                  <a:pt x="0" y="0"/>
                </a:moveTo>
                <a:lnTo>
                  <a:pt x="6863832" y="0"/>
                </a:lnTo>
                <a:lnTo>
                  <a:pt x="6863832" y="6858000"/>
                </a:lnTo>
                <a:lnTo>
                  <a:pt x="2010544" y="4849164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0347"/>
      </p:ext>
    </p:extLst>
  </p:cSld>
  <p:clrMapOvr>
    <a:masterClrMapping/>
  </p:clrMapOvr>
  <p:transition spd="slow"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485784" y="-1"/>
            <a:ext cx="4706217" cy="6858000"/>
          </a:xfrm>
          <a:custGeom>
            <a:avLst/>
            <a:gdLst>
              <a:gd name="connsiteX0" fmla="*/ 1479435 w 4706217"/>
              <a:gd name="connsiteY0" fmla="*/ 0 h 6858000"/>
              <a:gd name="connsiteX1" fmla="*/ 4706217 w 4706217"/>
              <a:gd name="connsiteY1" fmla="*/ 0 h 6858000"/>
              <a:gd name="connsiteX2" fmla="*/ 4706217 w 4706217"/>
              <a:gd name="connsiteY2" fmla="*/ 2023090 h 6858000"/>
              <a:gd name="connsiteX3" fmla="*/ 3714346 w 4706217"/>
              <a:gd name="connsiteY3" fmla="*/ 2435201 h 6858000"/>
              <a:gd name="connsiteX4" fmla="*/ 3714346 w 4706217"/>
              <a:gd name="connsiteY4" fmla="*/ 4422798 h 6858000"/>
              <a:gd name="connsiteX5" fmla="*/ 4706217 w 4706217"/>
              <a:gd name="connsiteY5" fmla="*/ 4834910 h 6858000"/>
              <a:gd name="connsiteX6" fmla="*/ 4706217 w 4706217"/>
              <a:gd name="connsiteY6" fmla="*/ 6858000 h 6858000"/>
              <a:gd name="connsiteX7" fmla="*/ 1479435 w 4706217"/>
              <a:gd name="connsiteY7" fmla="*/ 6858000 h 6858000"/>
              <a:gd name="connsiteX8" fmla="*/ 0 w 4706217"/>
              <a:gd name="connsiteY8" fmla="*/ 3429000 h 6858000"/>
              <a:gd name="connsiteX9" fmla="*/ 1479435 w 4706217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6217" h="6858000">
                <a:moveTo>
                  <a:pt x="1479435" y="0"/>
                </a:moveTo>
                <a:lnTo>
                  <a:pt x="4706217" y="0"/>
                </a:lnTo>
                <a:lnTo>
                  <a:pt x="4706217" y="2023090"/>
                </a:lnTo>
                <a:cubicBezTo>
                  <a:pt x="4357535" y="2020133"/>
                  <a:pt x="4001959" y="2147315"/>
                  <a:pt x="3714346" y="2435201"/>
                </a:cubicBezTo>
                <a:cubicBezTo>
                  <a:pt x="3165714" y="2983368"/>
                  <a:pt x="3165714" y="3874632"/>
                  <a:pt x="3714346" y="4422798"/>
                </a:cubicBezTo>
                <a:cubicBezTo>
                  <a:pt x="4001959" y="4710685"/>
                  <a:pt x="4357535" y="4837868"/>
                  <a:pt x="4706217" y="4834910"/>
                </a:cubicBezTo>
                <a:lnTo>
                  <a:pt x="4706217" y="6858000"/>
                </a:lnTo>
                <a:lnTo>
                  <a:pt x="1479435" y="6858000"/>
                </a:lnTo>
                <a:cubicBezTo>
                  <a:pt x="568331" y="5999271"/>
                  <a:pt x="0" y="4780684"/>
                  <a:pt x="0" y="3429000"/>
                </a:cubicBezTo>
                <a:cubicBezTo>
                  <a:pt x="0" y="2077315"/>
                  <a:pt x="568331" y="858729"/>
                  <a:pt x="1479435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31463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" y="-1"/>
            <a:ext cx="4706217" cy="6858000"/>
          </a:xfrm>
          <a:custGeom>
            <a:avLst/>
            <a:gdLst>
              <a:gd name="connsiteX0" fmla="*/ 0 w 4706217"/>
              <a:gd name="connsiteY0" fmla="*/ 0 h 6858000"/>
              <a:gd name="connsiteX1" fmla="*/ 3226783 w 4706217"/>
              <a:gd name="connsiteY1" fmla="*/ 0 h 6858000"/>
              <a:gd name="connsiteX2" fmla="*/ 4706217 w 4706217"/>
              <a:gd name="connsiteY2" fmla="*/ 3429000 h 6858000"/>
              <a:gd name="connsiteX3" fmla="*/ 3226782 w 4706217"/>
              <a:gd name="connsiteY3" fmla="*/ 6858000 h 6858000"/>
              <a:gd name="connsiteX4" fmla="*/ 0 w 4706217"/>
              <a:gd name="connsiteY4" fmla="*/ 6858000 h 6858000"/>
              <a:gd name="connsiteX5" fmla="*/ 0 w 4706217"/>
              <a:gd name="connsiteY5" fmla="*/ 4834910 h 6858000"/>
              <a:gd name="connsiteX6" fmla="*/ 991871 w 4706217"/>
              <a:gd name="connsiteY6" fmla="*/ 4422799 h 6858000"/>
              <a:gd name="connsiteX7" fmla="*/ 991871 w 4706217"/>
              <a:gd name="connsiteY7" fmla="*/ 2435202 h 6858000"/>
              <a:gd name="connsiteX8" fmla="*/ 0 w 4706217"/>
              <a:gd name="connsiteY8" fmla="*/ 2023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6217" h="6858000">
                <a:moveTo>
                  <a:pt x="0" y="0"/>
                </a:moveTo>
                <a:lnTo>
                  <a:pt x="3226783" y="0"/>
                </a:lnTo>
                <a:cubicBezTo>
                  <a:pt x="4137886" y="858729"/>
                  <a:pt x="4706217" y="2077316"/>
                  <a:pt x="4706217" y="3429000"/>
                </a:cubicBezTo>
                <a:cubicBezTo>
                  <a:pt x="4706217" y="4780685"/>
                  <a:pt x="4137885" y="5999271"/>
                  <a:pt x="3226782" y="6858000"/>
                </a:cubicBezTo>
                <a:lnTo>
                  <a:pt x="0" y="6858000"/>
                </a:lnTo>
                <a:lnTo>
                  <a:pt x="0" y="4834910"/>
                </a:lnTo>
                <a:cubicBezTo>
                  <a:pt x="348682" y="4837867"/>
                  <a:pt x="704258" y="4710685"/>
                  <a:pt x="991871" y="4422799"/>
                </a:cubicBezTo>
                <a:cubicBezTo>
                  <a:pt x="1540503" y="3874632"/>
                  <a:pt x="1540503" y="2983368"/>
                  <a:pt x="991871" y="2435202"/>
                </a:cubicBezTo>
                <a:cubicBezTo>
                  <a:pt x="704258" y="2147315"/>
                  <a:pt x="348682" y="2020133"/>
                  <a:pt x="0" y="2023091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92304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5806014" y="803359"/>
            <a:ext cx="2613431" cy="2504906"/>
          </a:xfrm>
          <a:custGeom>
            <a:avLst/>
            <a:gdLst>
              <a:gd name="connsiteX0" fmla="*/ 1457310 w 2613431"/>
              <a:gd name="connsiteY0" fmla="*/ 636 h 2504906"/>
              <a:gd name="connsiteX1" fmla="*/ 2248240 w 2613431"/>
              <a:gd name="connsiteY1" fmla="*/ 312187 h 2504906"/>
              <a:gd name="connsiteX2" fmla="*/ 2212052 w 2613431"/>
              <a:gd name="connsiteY2" fmla="*/ 2079701 h 2504906"/>
              <a:gd name="connsiteX3" fmla="*/ 365326 w 2613431"/>
              <a:gd name="connsiteY3" fmla="*/ 2192719 h 2504906"/>
              <a:gd name="connsiteX4" fmla="*/ 400346 w 2613431"/>
              <a:gd name="connsiteY4" fmla="*/ 425205 h 2504906"/>
              <a:gd name="connsiteX5" fmla="*/ 1457310 w 2613431"/>
              <a:gd name="connsiteY5" fmla="*/ 636 h 250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3431" h="2504906">
                <a:moveTo>
                  <a:pt x="1457310" y="636"/>
                </a:moveTo>
                <a:cubicBezTo>
                  <a:pt x="1748287" y="9556"/>
                  <a:pt x="2029656" y="112366"/>
                  <a:pt x="2248240" y="312187"/>
                </a:cubicBezTo>
                <a:cubicBezTo>
                  <a:pt x="2749027" y="768921"/>
                  <a:pt x="2732684" y="1560050"/>
                  <a:pt x="2212052" y="2079701"/>
                </a:cubicBezTo>
                <a:cubicBezTo>
                  <a:pt x="1692587" y="2599352"/>
                  <a:pt x="864946" y="2649453"/>
                  <a:pt x="365326" y="2192719"/>
                </a:cubicBezTo>
                <a:cubicBezTo>
                  <a:pt x="-135461" y="1735985"/>
                  <a:pt x="-119118" y="944857"/>
                  <a:pt x="400346" y="425205"/>
                </a:cubicBezTo>
                <a:cubicBezTo>
                  <a:pt x="693202" y="132901"/>
                  <a:pt x="1083197" y="-10834"/>
                  <a:pt x="1457310" y="636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51"/>
          </p:nvPr>
        </p:nvSpPr>
        <p:spPr>
          <a:xfrm>
            <a:off x="5934423" y="797083"/>
            <a:ext cx="5375879" cy="5265425"/>
          </a:xfrm>
          <a:custGeom>
            <a:avLst/>
            <a:gdLst>
              <a:gd name="connsiteX0" fmla="*/ 4219929 w 5375879"/>
              <a:gd name="connsiteY0" fmla="*/ 636 h 5265425"/>
              <a:gd name="connsiteX1" fmla="*/ 5010742 w 5375879"/>
              <a:gd name="connsiteY1" fmla="*/ 312344 h 5265425"/>
              <a:gd name="connsiteX2" fmla="*/ 4974560 w 5375879"/>
              <a:gd name="connsiteY2" fmla="*/ 2080743 h 5265425"/>
              <a:gd name="connsiteX3" fmla="*/ 3977802 w 5375879"/>
              <a:gd name="connsiteY3" fmla="*/ 2506232 h 5265425"/>
              <a:gd name="connsiteX4" fmla="*/ 2612220 w 5375879"/>
              <a:gd name="connsiteY4" fmla="*/ 3868960 h 5265425"/>
              <a:gd name="connsiteX5" fmla="*/ 2211883 w 5375879"/>
              <a:gd name="connsiteY5" fmla="*/ 4840006 h 5265425"/>
              <a:gd name="connsiteX6" fmla="*/ 364263 w 5375879"/>
              <a:gd name="connsiteY6" fmla="*/ 4953081 h 5265425"/>
              <a:gd name="connsiteX7" fmla="*/ 400445 w 5375879"/>
              <a:gd name="connsiteY7" fmla="*/ 3184682 h 5265425"/>
              <a:gd name="connsiteX8" fmla="*/ 1398370 w 5375879"/>
              <a:gd name="connsiteY8" fmla="*/ 2759193 h 5265425"/>
              <a:gd name="connsiteX9" fmla="*/ 2762784 w 5375879"/>
              <a:gd name="connsiteY9" fmla="*/ 1396465 h 5265425"/>
              <a:gd name="connsiteX10" fmla="*/ 3163122 w 5375879"/>
              <a:gd name="connsiteY10" fmla="*/ 425419 h 5265425"/>
              <a:gd name="connsiteX11" fmla="*/ 4219929 w 5375879"/>
              <a:gd name="connsiteY11" fmla="*/ 636 h 526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5879" h="5265425">
                <a:moveTo>
                  <a:pt x="4219929" y="636"/>
                </a:moveTo>
                <a:cubicBezTo>
                  <a:pt x="4510863" y="9561"/>
                  <a:pt x="4792191" y="112423"/>
                  <a:pt x="5010742" y="312344"/>
                </a:cubicBezTo>
                <a:cubicBezTo>
                  <a:pt x="5511455" y="769307"/>
                  <a:pt x="5495115" y="1560832"/>
                  <a:pt x="4974560" y="2080743"/>
                </a:cubicBezTo>
                <a:cubicBezTo>
                  <a:pt x="4532205" y="2522552"/>
                  <a:pt x="3969632" y="2506232"/>
                  <a:pt x="3977802" y="2506232"/>
                </a:cubicBezTo>
                <a:cubicBezTo>
                  <a:pt x="3228483" y="2534209"/>
                  <a:pt x="2608719" y="3157870"/>
                  <a:pt x="2612220" y="3868960"/>
                </a:cubicBezTo>
                <a:cubicBezTo>
                  <a:pt x="2612220" y="3861966"/>
                  <a:pt x="2655405" y="4398198"/>
                  <a:pt x="2211883" y="4840006"/>
                </a:cubicBezTo>
                <a:cubicBezTo>
                  <a:pt x="1692495" y="5359918"/>
                  <a:pt x="864976" y="5410044"/>
                  <a:pt x="364263" y="4953081"/>
                </a:cubicBezTo>
                <a:cubicBezTo>
                  <a:pt x="-135283" y="4496118"/>
                  <a:pt x="-118943" y="3704593"/>
                  <a:pt x="400445" y="3184682"/>
                </a:cubicBezTo>
                <a:cubicBezTo>
                  <a:pt x="843967" y="2742873"/>
                  <a:pt x="1405373" y="2759193"/>
                  <a:pt x="1398370" y="2759193"/>
                </a:cubicBezTo>
                <a:cubicBezTo>
                  <a:pt x="2146522" y="2731216"/>
                  <a:pt x="2767453" y="2107555"/>
                  <a:pt x="2762784" y="1396465"/>
                </a:cubicBezTo>
                <a:cubicBezTo>
                  <a:pt x="2763952" y="1403459"/>
                  <a:pt x="2720766" y="867227"/>
                  <a:pt x="3163122" y="425419"/>
                </a:cubicBezTo>
                <a:cubicBezTo>
                  <a:pt x="3455934" y="132968"/>
                  <a:pt x="3845871" y="-10839"/>
                  <a:pt x="4219929" y="636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52"/>
          </p:nvPr>
        </p:nvSpPr>
        <p:spPr>
          <a:xfrm>
            <a:off x="8825261" y="3549816"/>
            <a:ext cx="2612758" cy="2506330"/>
          </a:xfrm>
          <a:custGeom>
            <a:avLst/>
            <a:gdLst>
              <a:gd name="connsiteX0" fmla="*/ 1456770 w 2612758"/>
              <a:gd name="connsiteY0" fmla="*/ 636 h 2506330"/>
              <a:gd name="connsiteX1" fmla="*/ 2248069 w 2612758"/>
              <a:gd name="connsiteY1" fmla="*/ 312364 h 2506330"/>
              <a:gd name="connsiteX2" fmla="*/ 2211887 w 2612758"/>
              <a:gd name="connsiteY2" fmla="*/ 2080883 h 2506330"/>
              <a:gd name="connsiteX3" fmla="*/ 364263 w 2612758"/>
              <a:gd name="connsiteY3" fmla="*/ 2193966 h 2506330"/>
              <a:gd name="connsiteX4" fmla="*/ 400445 w 2612758"/>
              <a:gd name="connsiteY4" fmla="*/ 425447 h 2506330"/>
              <a:gd name="connsiteX5" fmla="*/ 1456770 w 2612758"/>
              <a:gd name="connsiteY5" fmla="*/ 636 h 250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2758" h="2506330">
                <a:moveTo>
                  <a:pt x="1456770" y="636"/>
                </a:moveTo>
                <a:cubicBezTo>
                  <a:pt x="1747615" y="9562"/>
                  <a:pt x="2029007" y="112430"/>
                  <a:pt x="2248069" y="312364"/>
                </a:cubicBezTo>
                <a:cubicBezTo>
                  <a:pt x="2747616" y="769358"/>
                  <a:pt x="2732443" y="1560936"/>
                  <a:pt x="2211887" y="2080883"/>
                </a:cubicBezTo>
                <a:cubicBezTo>
                  <a:pt x="1691331" y="2600830"/>
                  <a:pt x="864977" y="2650959"/>
                  <a:pt x="364263" y="2193966"/>
                </a:cubicBezTo>
                <a:cubicBezTo>
                  <a:pt x="-135284" y="1736972"/>
                  <a:pt x="-118944" y="945394"/>
                  <a:pt x="400445" y="425447"/>
                </a:cubicBezTo>
                <a:cubicBezTo>
                  <a:pt x="693258" y="132977"/>
                  <a:pt x="1082827" y="-10840"/>
                  <a:pt x="1456770" y="636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7082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9ADE-5911-B95A-FE15-3CD2E35C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4B8A-4639-36F7-2F35-916E6B709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06E34-5E0D-4C87-AD82-E606B872D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41BF6-F5AB-F374-5F83-4A9B7525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1EF-E90C-964E-A4F4-5B50D9EF158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17635-5C7C-4822-64DD-54F9496B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AA796-1D79-41A7-12DF-4A500405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72EC-3291-F949-A396-EAE2DE82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1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Look – Creative Theme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ED76796-B57E-4669-8EBC-FF760C5FD0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074057" y="6197600"/>
            <a:ext cx="10160000" cy="0"/>
          </a:xfrm>
          <a:prstGeom prst="line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669424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7"/>
          <p:cNvSpPr>
            <a:spLocks noGrp="1"/>
          </p:cNvSpPr>
          <p:nvPr>
            <p:ph type="pic" sz="quarter" idx="43"/>
          </p:nvPr>
        </p:nvSpPr>
        <p:spPr>
          <a:xfrm>
            <a:off x="9683854" y="577842"/>
            <a:ext cx="1869514" cy="1817015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12" name="Picture Placeholder 57"/>
          <p:cNvSpPr>
            <a:spLocks noGrp="1"/>
          </p:cNvSpPr>
          <p:nvPr>
            <p:ph type="pic" sz="quarter" idx="44"/>
          </p:nvPr>
        </p:nvSpPr>
        <p:spPr>
          <a:xfrm>
            <a:off x="9683854" y="2464697"/>
            <a:ext cx="1869514" cy="1817015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13" name="Picture Placeholder 57"/>
          <p:cNvSpPr>
            <a:spLocks noGrp="1"/>
          </p:cNvSpPr>
          <p:nvPr>
            <p:ph type="pic" sz="quarter" idx="45"/>
          </p:nvPr>
        </p:nvSpPr>
        <p:spPr>
          <a:xfrm>
            <a:off x="9683854" y="4351557"/>
            <a:ext cx="1869514" cy="1817015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14" name="Picture Placeholder 57"/>
          <p:cNvSpPr>
            <a:spLocks noGrp="1"/>
          </p:cNvSpPr>
          <p:nvPr>
            <p:ph type="pic" sz="quarter" idx="46"/>
          </p:nvPr>
        </p:nvSpPr>
        <p:spPr>
          <a:xfrm>
            <a:off x="7709910" y="577842"/>
            <a:ext cx="1869514" cy="1817015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15" name="Picture Placeholder 57"/>
          <p:cNvSpPr>
            <a:spLocks noGrp="1"/>
          </p:cNvSpPr>
          <p:nvPr>
            <p:ph type="pic" sz="quarter" idx="47"/>
          </p:nvPr>
        </p:nvSpPr>
        <p:spPr>
          <a:xfrm>
            <a:off x="7709910" y="2464697"/>
            <a:ext cx="1869514" cy="1817015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16" name="Picture Placeholder 57"/>
          <p:cNvSpPr>
            <a:spLocks noGrp="1"/>
          </p:cNvSpPr>
          <p:nvPr>
            <p:ph type="pic" sz="quarter" idx="48"/>
          </p:nvPr>
        </p:nvSpPr>
        <p:spPr>
          <a:xfrm>
            <a:off x="7709910" y="4351557"/>
            <a:ext cx="1869514" cy="1817015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17" name="Picture Placeholder 57"/>
          <p:cNvSpPr>
            <a:spLocks noGrp="1"/>
          </p:cNvSpPr>
          <p:nvPr>
            <p:ph type="pic" sz="quarter" idx="49"/>
          </p:nvPr>
        </p:nvSpPr>
        <p:spPr>
          <a:xfrm>
            <a:off x="5735966" y="577842"/>
            <a:ext cx="1869514" cy="1817015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18" name="Picture Placeholder 57"/>
          <p:cNvSpPr>
            <a:spLocks noGrp="1"/>
          </p:cNvSpPr>
          <p:nvPr>
            <p:ph type="pic" sz="quarter" idx="50"/>
          </p:nvPr>
        </p:nvSpPr>
        <p:spPr>
          <a:xfrm>
            <a:off x="5735966" y="2464697"/>
            <a:ext cx="1869514" cy="1817015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19" name="Picture Placeholder 57"/>
          <p:cNvSpPr>
            <a:spLocks noGrp="1"/>
          </p:cNvSpPr>
          <p:nvPr>
            <p:ph type="pic" sz="quarter" idx="51"/>
          </p:nvPr>
        </p:nvSpPr>
        <p:spPr>
          <a:xfrm>
            <a:off x="5735966" y="4351557"/>
            <a:ext cx="1869514" cy="1817015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53844"/>
      </p:ext>
    </p:extLst>
  </p:cSld>
  <p:clrMapOvr>
    <a:masterClrMapping/>
  </p:clrMapOvr>
  <p:transition spd="slow"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7"/>
          <p:cNvSpPr>
            <a:spLocks noGrp="1"/>
          </p:cNvSpPr>
          <p:nvPr>
            <p:ph type="pic" sz="quarter" idx="49"/>
          </p:nvPr>
        </p:nvSpPr>
        <p:spPr>
          <a:xfrm>
            <a:off x="5735966" y="577842"/>
            <a:ext cx="1869514" cy="1817015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Picture Placeholder 57"/>
          <p:cNvSpPr>
            <a:spLocks noGrp="1"/>
          </p:cNvSpPr>
          <p:nvPr>
            <p:ph type="pic" sz="quarter" idx="50"/>
          </p:nvPr>
        </p:nvSpPr>
        <p:spPr>
          <a:xfrm>
            <a:off x="5735966" y="2464697"/>
            <a:ext cx="1869514" cy="1817015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7" name="Picture Placeholder 57"/>
          <p:cNvSpPr>
            <a:spLocks noGrp="1"/>
          </p:cNvSpPr>
          <p:nvPr>
            <p:ph type="pic" sz="quarter" idx="51"/>
          </p:nvPr>
        </p:nvSpPr>
        <p:spPr>
          <a:xfrm>
            <a:off x="5735966" y="4351557"/>
            <a:ext cx="1869514" cy="1817015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9154"/>
      </p:ext>
    </p:extLst>
  </p:cSld>
  <p:clrMapOvr>
    <a:masterClrMapping/>
  </p:clrMapOvr>
  <p:transition spd="slow"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7"/>
          <p:cNvSpPr>
            <a:spLocks noGrp="1"/>
          </p:cNvSpPr>
          <p:nvPr>
            <p:ph type="pic" sz="quarter" idx="49"/>
          </p:nvPr>
        </p:nvSpPr>
        <p:spPr>
          <a:xfrm>
            <a:off x="5735966" y="534297"/>
            <a:ext cx="2885520" cy="2804489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8" name="Picture Placeholder 57"/>
          <p:cNvSpPr>
            <a:spLocks noGrp="1"/>
          </p:cNvSpPr>
          <p:nvPr>
            <p:ph type="pic" sz="quarter" idx="50"/>
          </p:nvPr>
        </p:nvSpPr>
        <p:spPr>
          <a:xfrm>
            <a:off x="5735966" y="3466183"/>
            <a:ext cx="2885520" cy="2804489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9" name="Picture Placeholder 57"/>
          <p:cNvSpPr>
            <a:spLocks noGrp="1"/>
          </p:cNvSpPr>
          <p:nvPr>
            <p:ph type="pic" sz="quarter" idx="51"/>
          </p:nvPr>
        </p:nvSpPr>
        <p:spPr>
          <a:xfrm>
            <a:off x="8740425" y="534297"/>
            <a:ext cx="2885520" cy="2804489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10" name="Picture Placeholder 57"/>
          <p:cNvSpPr>
            <a:spLocks noGrp="1"/>
          </p:cNvSpPr>
          <p:nvPr>
            <p:ph type="pic" sz="quarter" idx="52"/>
          </p:nvPr>
        </p:nvSpPr>
        <p:spPr>
          <a:xfrm>
            <a:off x="8740425" y="3466183"/>
            <a:ext cx="2885520" cy="2804489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64840"/>
      </p:ext>
    </p:extLst>
  </p:cSld>
  <p:clrMapOvr>
    <a:masterClrMapping/>
  </p:clrMapOvr>
  <p:transition spd="slow">
    <p:push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4738" y="394234"/>
            <a:ext cx="10063162" cy="53340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2"/>
                </a:solidFill>
                <a:latin typeface="Nexa Bold" panose="020000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74738" y="859965"/>
            <a:ext cx="10063162" cy="23911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2">
                    <a:lumMod val="50000"/>
                    <a:lumOff val="50000"/>
                  </a:schemeClr>
                </a:solidFill>
                <a:latin typeface="Nexa Light" panose="020000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2092888" y="1564814"/>
            <a:ext cx="2970557" cy="1988566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7236388" y="4092114"/>
            <a:ext cx="2970557" cy="1988566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72022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92888" y="1247314"/>
            <a:ext cx="2970557" cy="1988566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236388" y="3774614"/>
            <a:ext cx="2970557" cy="1988566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71016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Look – Creative Theme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ED76796-B57E-4669-8EBC-FF760C5FD0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074057" y="6197600"/>
            <a:ext cx="10160000" cy="0"/>
          </a:xfrm>
          <a:prstGeom prst="line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2092888" y="752014"/>
            <a:ext cx="2970557" cy="1988566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7236388" y="3279314"/>
            <a:ext cx="2970557" cy="1988566"/>
          </a:xfrm>
          <a:custGeom>
            <a:avLst/>
            <a:gdLst>
              <a:gd name="connsiteX0" fmla="*/ 0 w 2970557"/>
              <a:gd name="connsiteY0" fmla="*/ 0 h 1988566"/>
              <a:gd name="connsiteX1" fmla="*/ 2970557 w 2970557"/>
              <a:gd name="connsiteY1" fmla="*/ 0 h 1988566"/>
              <a:gd name="connsiteX2" fmla="*/ 2970557 w 2970557"/>
              <a:gd name="connsiteY2" fmla="*/ 1988566 h 1988566"/>
              <a:gd name="connsiteX3" fmla="*/ 0 w 2970557"/>
              <a:gd name="connsiteY3" fmla="*/ 1988566 h 19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0557" h="1988566">
                <a:moveTo>
                  <a:pt x="0" y="0"/>
                </a:moveTo>
                <a:lnTo>
                  <a:pt x="2970557" y="0"/>
                </a:lnTo>
                <a:lnTo>
                  <a:pt x="2970557" y="1988566"/>
                </a:lnTo>
                <a:lnTo>
                  <a:pt x="0" y="1988566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3512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900933" y="-1"/>
            <a:ext cx="4291067" cy="6858000"/>
          </a:xfrm>
          <a:custGeom>
            <a:avLst/>
            <a:gdLst>
              <a:gd name="connsiteX0" fmla="*/ 4291067 w 4291067"/>
              <a:gd name="connsiteY0" fmla="*/ 5043182 h 6858000"/>
              <a:gd name="connsiteX1" fmla="*/ 4291067 w 4291067"/>
              <a:gd name="connsiteY1" fmla="*/ 6857997 h 6858000"/>
              <a:gd name="connsiteX2" fmla="*/ 2972287 w 4291067"/>
              <a:gd name="connsiteY2" fmla="*/ 6857997 h 6858000"/>
              <a:gd name="connsiteX3" fmla="*/ 3388035 w 4291067"/>
              <a:gd name="connsiteY3" fmla="*/ 5488853 h 6858000"/>
              <a:gd name="connsiteX4" fmla="*/ 4291067 w 4291067"/>
              <a:gd name="connsiteY4" fmla="*/ 5043182 h 6858000"/>
              <a:gd name="connsiteX5" fmla="*/ 4291067 w 4291067"/>
              <a:gd name="connsiteY5" fmla="*/ 2092967 h 6858000"/>
              <a:gd name="connsiteX6" fmla="*/ 4291067 w 4291067"/>
              <a:gd name="connsiteY6" fmla="*/ 4766035 h 6858000"/>
              <a:gd name="connsiteX7" fmla="*/ 4137371 w 4291067"/>
              <a:gd name="connsiteY7" fmla="*/ 4776410 h 6858000"/>
              <a:gd name="connsiteX8" fmla="*/ 2679317 w 4291067"/>
              <a:gd name="connsiteY8" fmla="*/ 6239542 h 6858000"/>
              <a:gd name="connsiteX9" fmla="*/ 2525621 w 4291067"/>
              <a:gd name="connsiteY9" fmla="*/ 6858000 h 6858000"/>
              <a:gd name="connsiteX10" fmla="*/ 34266 w 4291067"/>
              <a:gd name="connsiteY10" fmla="*/ 6858000 h 6858000"/>
              <a:gd name="connsiteX11" fmla="*/ 454857 w 4291067"/>
              <a:gd name="connsiteY11" fmla="*/ 5498636 h 6858000"/>
              <a:gd name="connsiteX12" fmla="*/ 1492314 w 4291067"/>
              <a:gd name="connsiteY12" fmla="*/ 5043095 h 6858000"/>
              <a:gd name="connsiteX13" fmla="*/ 2950368 w 4291067"/>
              <a:gd name="connsiteY13" fmla="*/ 3579963 h 6858000"/>
              <a:gd name="connsiteX14" fmla="*/ 2955559 w 4291067"/>
              <a:gd name="connsiteY14" fmla="*/ 3485535 h 6858000"/>
              <a:gd name="connsiteX15" fmla="*/ 4291067 w 4291067"/>
              <a:gd name="connsiteY15" fmla="*/ 2092967 h 6858000"/>
              <a:gd name="connsiteX16" fmla="*/ 3128094 w 4291067"/>
              <a:gd name="connsiteY16" fmla="*/ 0 h 6858000"/>
              <a:gd name="connsiteX17" fmla="*/ 4291067 w 4291067"/>
              <a:gd name="connsiteY17" fmla="*/ 0 h 6858000"/>
              <a:gd name="connsiteX18" fmla="*/ 4291067 w 4291067"/>
              <a:gd name="connsiteY18" fmla="*/ 1817122 h 6858000"/>
              <a:gd name="connsiteX19" fmla="*/ 4155042 w 4291067"/>
              <a:gd name="connsiteY19" fmla="*/ 1826463 h 6858000"/>
              <a:gd name="connsiteX20" fmla="*/ 2697171 w 4291067"/>
              <a:gd name="connsiteY20" fmla="*/ 3289708 h 6858000"/>
              <a:gd name="connsiteX21" fmla="*/ 2243402 w 4291067"/>
              <a:gd name="connsiteY21" fmla="*/ 4332659 h 6858000"/>
              <a:gd name="connsiteX22" fmla="*/ 352533 w 4291067"/>
              <a:gd name="connsiteY22" fmla="*/ 4449925 h 6858000"/>
              <a:gd name="connsiteX23" fmla="*/ 474024 w 4291067"/>
              <a:gd name="connsiteY23" fmla="*/ 2548744 h 6858000"/>
              <a:gd name="connsiteX24" fmla="*/ 1511352 w 4291067"/>
              <a:gd name="connsiteY24" fmla="*/ 2093168 h 6858000"/>
              <a:gd name="connsiteX25" fmla="*/ 2969225 w 4291067"/>
              <a:gd name="connsiteY25" fmla="*/ 629921 h 6858000"/>
              <a:gd name="connsiteX26" fmla="*/ 3128094 w 4291067"/>
              <a:gd name="connsiteY26" fmla="*/ 0 h 6858000"/>
              <a:gd name="connsiteX27" fmla="*/ 198409 w 4291067"/>
              <a:gd name="connsiteY27" fmla="*/ 0 h 6858000"/>
              <a:gd name="connsiteX28" fmla="*/ 2676921 w 4291067"/>
              <a:gd name="connsiteY28" fmla="*/ 0 h 6858000"/>
              <a:gd name="connsiteX29" fmla="*/ 2262101 w 4291067"/>
              <a:gd name="connsiteY29" fmla="*/ 1382718 h 6858000"/>
              <a:gd name="connsiteX30" fmla="*/ 369950 w 4291067"/>
              <a:gd name="connsiteY30" fmla="*/ 1499933 h 6858000"/>
              <a:gd name="connsiteX31" fmla="*/ 198409 w 4291067"/>
              <a:gd name="connsiteY3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291067" h="6858000">
                <a:moveTo>
                  <a:pt x="4291067" y="5043182"/>
                </a:moveTo>
                <a:lnTo>
                  <a:pt x="4291067" y="6857997"/>
                </a:lnTo>
                <a:lnTo>
                  <a:pt x="2972287" y="6857997"/>
                </a:lnTo>
                <a:cubicBezTo>
                  <a:pt x="2859278" y="6406106"/>
                  <a:pt x="3002355" y="5876484"/>
                  <a:pt x="3388035" y="5488853"/>
                </a:cubicBezTo>
                <a:cubicBezTo>
                  <a:pt x="3717731" y="5158227"/>
                  <a:pt x="4095116" y="5067019"/>
                  <a:pt x="4291067" y="5043182"/>
                </a:cubicBezTo>
                <a:close/>
                <a:moveTo>
                  <a:pt x="4291067" y="2092967"/>
                </a:moveTo>
                <a:lnTo>
                  <a:pt x="4291067" y="4766035"/>
                </a:lnTo>
                <a:lnTo>
                  <a:pt x="4137371" y="4776410"/>
                </a:lnTo>
                <a:cubicBezTo>
                  <a:pt x="3371996" y="4804427"/>
                  <a:pt x="2708397" y="5473733"/>
                  <a:pt x="2679317" y="6239542"/>
                </a:cubicBezTo>
                <a:cubicBezTo>
                  <a:pt x="2679317" y="6234355"/>
                  <a:pt x="2688664" y="6521792"/>
                  <a:pt x="2525621" y="6858000"/>
                </a:cubicBezTo>
                <a:lnTo>
                  <a:pt x="34266" y="6858000"/>
                </a:lnTo>
                <a:cubicBezTo>
                  <a:pt x="-72700" y="6407646"/>
                  <a:pt x="71652" y="5883616"/>
                  <a:pt x="454857" y="5498636"/>
                </a:cubicBezTo>
                <a:cubicBezTo>
                  <a:pt x="927374" y="5023379"/>
                  <a:pt x="1500624" y="5043095"/>
                  <a:pt x="1492314" y="5043095"/>
                </a:cubicBezTo>
                <a:cubicBezTo>
                  <a:pt x="2258726" y="5015078"/>
                  <a:pt x="2921289" y="4345771"/>
                  <a:pt x="2950368" y="3579963"/>
                </a:cubicBezTo>
                <a:cubicBezTo>
                  <a:pt x="2950368" y="3582040"/>
                  <a:pt x="2949329" y="3546759"/>
                  <a:pt x="2955559" y="3485535"/>
                </a:cubicBezTo>
                <a:cubicBezTo>
                  <a:pt x="3017868" y="2785100"/>
                  <a:pt x="3591121" y="2180131"/>
                  <a:pt x="4291067" y="2092967"/>
                </a:cubicBezTo>
                <a:close/>
                <a:moveTo>
                  <a:pt x="3128094" y="0"/>
                </a:moveTo>
                <a:lnTo>
                  <a:pt x="4291067" y="0"/>
                </a:lnTo>
                <a:lnTo>
                  <a:pt x="4291067" y="1817122"/>
                </a:lnTo>
                <a:cubicBezTo>
                  <a:pt x="4204883" y="1828537"/>
                  <a:pt x="4152965" y="1826463"/>
                  <a:pt x="4155042" y="1826463"/>
                </a:cubicBezTo>
                <a:cubicBezTo>
                  <a:pt x="3389764" y="1854483"/>
                  <a:pt x="2727282" y="2523838"/>
                  <a:pt x="2697171" y="3289708"/>
                </a:cubicBezTo>
                <a:cubicBezTo>
                  <a:pt x="2698209" y="3281406"/>
                  <a:pt x="2715862" y="3857365"/>
                  <a:pt x="2243402" y="4332659"/>
                </a:cubicBezTo>
                <a:cubicBezTo>
                  <a:pt x="1687875" y="4889939"/>
                  <a:pt x="841606" y="4942865"/>
                  <a:pt x="352533" y="4449925"/>
                </a:cubicBezTo>
                <a:cubicBezTo>
                  <a:pt x="-136538" y="3956989"/>
                  <a:pt x="-81504" y="3106024"/>
                  <a:pt x="474024" y="2548744"/>
                </a:cubicBezTo>
                <a:cubicBezTo>
                  <a:pt x="946481" y="2073450"/>
                  <a:pt x="1518622" y="2093168"/>
                  <a:pt x="1511352" y="2093168"/>
                </a:cubicBezTo>
                <a:cubicBezTo>
                  <a:pt x="2276632" y="2065149"/>
                  <a:pt x="2939111" y="1395790"/>
                  <a:pt x="2969225" y="629921"/>
                </a:cubicBezTo>
                <a:cubicBezTo>
                  <a:pt x="2969225" y="636149"/>
                  <a:pt x="2959879" y="341424"/>
                  <a:pt x="3128094" y="0"/>
                </a:cubicBezTo>
                <a:close/>
                <a:moveTo>
                  <a:pt x="198409" y="0"/>
                </a:moveTo>
                <a:lnTo>
                  <a:pt x="2676921" y="0"/>
                </a:lnTo>
                <a:cubicBezTo>
                  <a:pt x="2795440" y="455375"/>
                  <a:pt x="2653009" y="990621"/>
                  <a:pt x="2262101" y="1382718"/>
                </a:cubicBezTo>
                <a:cubicBezTo>
                  <a:pt x="1705893" y="1939748"/>
                  <a:pt x="858584" y="1992651"/>
                  <a:pt x="369950" y="1499933"/>
                </a:cubicBezTo>
                <a:cubicBezTo>
                  <a:pt x="-12639" y="1115097"/>
                  <a:pt x="-63580" y="511388"/>
                  <a:pt x="198409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66113"/>
      </p:ext>
    </p:extLst>
  </p:cSld>
  <p:clrMapOvr>
    <a:masterClrMapping/>
  </p:clrMapOvr>
  <p:transition spd="slow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0" y="-1"/>
            <a:ext cx="4290547" cy="6858000"/>
          </a:xfrm>
          <a:custGeom>
            <a:avLst/>
            <a:gdLst>
              <a:gd name="connsiteX0" fmla="*/ 3128424 w 4290547"/>
              <a:gd name="connsiteY0" fmla="*/ 5021204 h 6858000"/>
              <a:gd name="connsiteX1" fmla="*/ 3922156 w 4290547"/>
              <a:gd name="connsiteY1" fmla="*/ 5358068 h 6858000"/>
              <a:gd name="connsiteX2" fmla="*/ 4093698 w 4290547"/>
              <a:gd name="connsiteY2" fmla="*/ 6858000 h 6858000"/>
              <a:gd name="connsiteX3" fmla="*/ 1614145 w 4290547"/>
              <a:gd name="connsiteY3" fmla="*/ 6858000 h 6858000"/>
              <a:gd name="connsiteX4" fmla="*/ 2028966 w 4290547"/>
              <a:gd name="connsiteY4" fmla="*/ 5475281 h 6858000"/>
              <a:gd name="connsiteX5" fmla="*/ 3000511 w 4290547"/>
              <a:gd name="connsiteY5" fmla="*/ 5023017 h 6858000"/>
              <a:gd name="connsiteX6" fmla="*/ 3128424 w 4290547"/>
              <a:gd name="connsiteY6" fmla="*/ 5021204 h 6858000"/>
              <a:gd name="connsiteX7" fmla="*/ 3146213 w 4290547"/>
              <a:gd name="connsiteY7" fmla="*/ 2071058 h 6858000"/>
              <a:gd name="connsiteX8" fmla="*/ 3939341 w 4290547"/>
              <a:gd name="connsiteY8" fmla="*/ 2408069 h 6858000"/>
              <a:gd name="connsiteX9" fmla="*/ 3817795 w 4290547"/>
              <a:gd name="connsiteY9" fmla="*/ 4309253 h 6858000"/>
              <a:gd name="connsiteX10" fmla="*/ 2779979 w 4290547"/>
              <a:gd name="connsiteY10" fmla="*/ 4764828 h 6858000"/>
              <a:gd name="connsiteX11" fmla="*/ 1321425 w 4290547"/>
              <a:gd name="connsiteY11" fmla="*/ 6228076 h 6858000"/>
              <a:gd name="connsiteX12" fmla="*/ 1162482 w 4290547"/>
              <a:gd name="connsiteY12" fmla="*/ 6857997 h 6858000"/>
              <a:gd name="connsiteX13" fmla="*/ 0 w 4290547"/>
              <a:gd name="connsiteY13" fmla="*/ 6857997 h 6858000"/>
              <a:gd name="connsiteX14" fmla="*/ 0 w 4290547"/>
              <a:gd name="connsiteY14" fmla="*/ 5040875 h 6858000"/>
              <a:gd name="connsiteX15" fmla="*/ 134012 w 4290547"/>
              <a:gd name="connsiteY15" fmla="*/ 5031534 h 6858000"/>
              <a:gd name="connsiteX16" fmla="*/ 1592566 w 4290547"/>
              <a:gd name="connsiteY16" fmla="*/ 3568290 h 6858000"/>
              <a:gd name="connsiteX17" fmla="*/ 2047587 w 4290547"/>
              <a:gd name="connsiteY17" fmla="*/ 2525338 h 6858000"/>
              <a:gd name="connsiteX18" fmla="*/ 3018397 w 4290547"/>
              <a:gd name="connsiteY18" fmla="*/ 2072872 h 6858000"/>
              <a:gd name="connsiteX19" fmla="*/ 3146213 w 4290547"/>
              <a:gd name="connsiteY19" fmla="*/ 2071058 h 6858000"/>
              <a:gd name="connsiteX20" fmla="*/ 1764828 w 4290547"/>
              <a:gd name="connsiteY20" fmla="*/ 0 h 6858000"/>
              <a:gd name="connsiteX21" fmla="*/ 4255738 w 4290547"/>
              <a:gd name="connsiteY21" fmla="*/ 0 h 6858000"/>
              <a:gd name="connsiteX22" fmla="*/ 3836084 w 4290547"/>
              <a:gd name="connsiteY22" fmla="*/ 1359363 h 6858000"/>
              <a:gd name="connsiteX23" fmla="*/ 2797340 w 4290547"/>
              <a:gd name="connsiteY23" fmla="*/ 1814905 h 6858000"/>
              <a:gd name="connsiteX24" fmla="*/ 1338944 w 4290547"/>
              <a:gd name="connsiteY24" fmla="*/ 3278037 h 6858000"/>
              <a:gd name="connsiteX25" fmla="*/ 1334787 w 4290547"/>
              <a:gd name="connsiteY25" fmla="*/ 3372465 h 6858000"/>
              <a:gd name="connsiteX26" fmla="*/ 0 w 4290547"/>
              <a:gd name="connsiteY26" fmla="*/ 4765032 h 6858000"/>
              <a:gd name="connsiteX27" fmla="*/ 0 w 4290547"/>
              <a:gd name="connsiteY27" fmla="*/ 2091965 h 6858000"/>
              <a:gd name="connsiteX28" fmla="*/ 152696 w 4290547"/>
              <a:gd name="connsiteY28" fmla="*/ 2081590 h 6858000"/>
              <a:gd name="connsiteX29" fmla="*/ 1611092 w 4290547"/>
              <a:gd name="connsiteY29" fmla="*/ 618458 h 6858000"/>
              <a:gd name="connsiteX30" fmla="*/ 1764828 w 4290547"/>
              <a:gd name="connsiteY30" fmla="*/ 0 h 6858000"/>
              <a:gd name="connsiteX31" fmla="*/ 0 w 4290547"/>
              <a:gd name="connsiteY31" fmla="*/ 0 h 6858000"/>
              <a:gd name="connsiteX32" fmla="*/ 1322899 w 4290547"/>
              <a:gd name="connsiteY32" fmla="*/ 0 h 6858000"/>
              <a:gd name="connsiteX33" fmla="*/ 904485 w 4290547"/>
              <a:gd name="connsiteY33" fmla="*/ 1372585 h 6858000"/>
              <a:gd name="connsiteX34" fmla="*/ 0 w 4290547"/>
              <a:gd name="connsiteY34" fmla="*/ 18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290547" h="6858000">
                <a:moveTo>
                  <a:pt x="3128424" y="5021204"/>
                </a:moveTo>
                <a:cubicBezTo>
                  <a:pt x="3425240" y="5031373"/>
                  <a:pt x="3707925" y="5142502"/>
                  <a:pt x="3922156" y="5358068"/>
                </a:cubicBezTo>
                <a:cubicBezTo>
                  <a:pt x="4304746" y="5742904"/>
                  <a:pt x="4354647" y="6346612"/>
                  <a:pt x="4093698" y="6858000"/>
                </a:cubicBezTo>
                <a:lnTo>
                  <a:pt x="1614145" y="6858000"/>
                </a:lnTo>
                <a:cubicBezTo>
                  <a:pt x="1495627" y="6402625"/>
                  <a:pt x="1639097" y="5867379"/>
                  <a:pt x="2028966" y="5475281"/>
                </a:cubicBezTo>
                <a:cubicBezTo>
                  <a:pt x="2307071" y="5196765"/>
                  <a:pt x="2657950" y="5044284"/>
                  <a:pt x="3000511" y="5023017"/>
                </a:cubicBezTo>
                <a:cubicBezTo>
                  <a:pt x="3043332" y="5020359"/>
                  <a:pt x="3086022" y="5019752"/>
                  <a:pt x="3128424" y="5021204"/>
                </a:cubicBezTo>
                <a:close/>
                <a:moveTo>
                  <a:pt x="3146213" y="2071058"/>
                </a:moveTo>
                <a:cubicBezTo>
                  <a:pt x="3442802" y="2081230"/>
                  <a:pt x="3725274" y="2192410"/>
                  <a:pt x="3939341" y="2408069"/>
                </a:cubicBezTo>
                <a:cubicBezTo>
                  <a:pt x="4427605" y="2901008"/>
                  <a:pt x="4373585" y="3751973"/>
                  <a:pt x="3817795" y="4309253"/>
                </a:cubicBezTo>
                <a:cubicBezTo>
                  <a:pt x="3345118" y="4784547"/>
                  <a:pt x="2771669" y="4764828"/>
                  <a:pt x="2779979" y="4764828"/>
                </a:cubicBezTo>
                <a:cubicBezTo>
                  <a:pt x="2013303" y="4792848"/>
                  <a:pt x="1350513" y="5462207"/>
                  <a:pt x="1321425" y="6228076"/>
                </a:cubicBezTo>
                <a:cubicBezTo>
                  <a:pt x="1321425" y="6221848"/>
                  <a:pt x="1330775" y="6516573"/>
                  <a:pt x="1162482" y="6857997"/>
                </a:cubicBezTo>
                <a:lnTo>
                  <a:pt x="0" y="6857997"/>
                </a:lnTo>
                <a:lnTo>
                  <a:pt x="0" y="5040875"/>
                </a:lnTo>
                <a:cubicBezTo>
                  <a:pt x="85188" y="5029460"/>
                  <a:pt x="137128" y="5031534"/>
                  <a:pt x="134012" y="5031534"/>
                </a:cubicBezTo>
                <a:cubicBezTo>
                  <a:pt x="900688" y="5003514"/>
                  <a:pt x="1563477" y="4334159"/>
                  <a:pt x="1592566" y="3568290"/>
                </a:cubicBezTo>
                <a:cubicBezTo>
                  <a:pt x="1592566" y="3576591"/>
                  <a:pt x="1573867" y="3000632"/>
                  <a:pt x="2047587" y="2525338"/>
                </a:cubicBezTo>
                <a:cubicBezTo>
                  <a:pt x="2325480" y="2246698"/>
                  <a:pt x="2676095" y="2094148"/>
                  <a:pt x="3018397" y="2072872"/>
                </a:cubicBezTo>
                <a:cubicBezTo>
                  <a:pt x="3061185" y="2070213"/>
                  <a:pt x="3103843" y="2069605"/>
                  <a:pt x="3146213" y="2071058"/>
                </a:cubicBezTo>
                <a:close/>
                <a:moveTo>
                  <a:pt x="1764828" y="0"/>
                </a:moveTo>
                <a:lnTo>
                  <a:pt x="4255738" y="0"/>
                </a:lnTo>
                <a:cubicBezTo>
                  <a:pt x="4363767" y="450354"/>
                  <a:pt x="4219383" y="974384"/>
                  <a:pt x="3836084" y="1359363"/>
                </a:cubicBezTo>
                <a:cubicBezTo>
                  <a:pt x="3362418" y="1834620"/>
                  <a:pt x="2790070" y="1814905"/>
                  <a:pt x="2797340" y="1814905"/>
                </a:cubicBezTo>
                <a:cubicBezTo>
                  <a:pt x="2031787" y="1842922"/>
                  <a:pt x="1369066" y="2512228"/>
                  <a:pt x="1338944" y="3278037"/>
                </a:cubicBezTo>
                <a:cubicBezTo>
                  <a:pt x="1338944" y="3275960"/>
                  <a:pt x="1341020" y="3311241"/>
                  <a:pt x="1334787" y="3372465"/>
                </a:cubicBezTo>
                <a:cubicBezTo>
                  <a:pt x="1271424" y="4072899"/>
                  <a:pt x="700115" y="4676829"/>
                  <a:pt x="0" y="4765032"/>
                </a:cubicBezTo>
                <a:lnTo>
                  <a:pt x="0" y="2091965"/>
                </a:lnTo>
                <a:lnTo>
                  <a:pt x="152696" y="2081590"/>
                </a:lnTo>
                <a:cubicBezTo>
                  <a:pt x="918249" y="2053573"/>
                  <a:pt x="1580970" y="1384267"/>
                  <a:pt x="1611092" y="618458"/>
                </a:cubicBezTo>
                <a:cubicBezTo>
                  <a:pt x="1611092" y="623648"/>
                  <a:pt x="1601746" y="336210"/>
                  <a:pt x="1764828" y="0"/>
                </a:cubicBezTo>
                <a:close/>
                <a:moveTo>
                  <a:pt x="0" y="0"/>
                </a:moveTo>
                <a:lnTo>
                  <a:pt x="1322899" y="0"/>
                </a:lnTo>
                <a:cubicBezTo>
                  <a:pt x="1436351" y="453025"/>
                  <a:pt x="1292716" y="983980"/>
                  <a:pt x="904485" y="1372585"/>
                </a:cubicBezTo>
                <a:cubicBezTo>
                  <a:pt x="575582" y="1703004"/>
                  <a:pt x="197758" y="1794439"/>
                  <a:pt x="0" y="1819377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11269"/>
      </p:ext>
    </p:extLst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 rot="10800000" flipV="1">
            <a:off x="6196014" y="214314"/>
            <a:ext cx="5819775" cy="3146425"/>
          </a:xfrm>
          <a:custGeom>
            <a:avLst/>
            <a:gdLst>
              <a:gd name="connsiteX0" fmla="*/ 5819775 w 5819775"/>
              <a:gd name="connsiteY0" fmla="*/ 0 h 3146425"/>
              <a:gd name="connsiteX1" fmla="*/ 0 w 5819775"/>
              <a:gd name="connsiteY1" fmla="*/ 0 h 3146425"/>
              <a:gd name="connsiteX2" fmla="*/ 0 w 5819775"/>
              <a:gd name="connsiteY2" fmla="*/ 3146425 h 3146425"/>
              <a:gd name="connsiteX3" fmla="*/ 4030837 w 5819775"/>
              <a:gd name="connsiteY3" fmla="*/ 3146425 h 3146425"/>
              <a:gd name="connsiteX4" fmla="*/ 4030837 w 5819775"/>
              <a:gd name="connsiteY4" fmla="*/ 1504267 h 3146425"/>
              <a:gd name="connsiteX5" fmla="*/ 5819775 w 5819775"/>
              <a:gd name="connsiteY5" fmla="*/ 1504267 h 31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9775" h="3146425">
                <a:moveTo>
                  <a:pt x="5819775" y="0"/>
                </a:moveTo>
                <a:lnTo>
                  <a:pt x="0" y="0"/>
                </a:lnTo>
                <a:lnTo>
                  <a:pt x="0" y="3146425"/>
                </a:lnTo>
                <a:lnTo>
                  <a:pt x="4030837" y="3146425"/>
                </a:lnTo>
                <a:lnTo>
                  <a:pt x="4030837" y="1504267"/>
                </a:lnTo>
                <a:lnTo>
                  <a:pt x="5819775" y="1504267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177801" y="3554413"/>
            <a:ext cx="5819775" cy="3146425"/>
          </a:xfrm>
          <a:custGeom>
            <a:avLst/>
            <a:gdLst>
              <a:gd name="connsiteX0" fmla="*/ 0 w 5819775"/>
              <a:gd name="connsiteY0" fmla="*/ 0 h 3146425"/>
              <a:gd name="connsiteX1" fmla="*/ 4030837 w 5819775"/>
              <a:gd name="connsiteY1" fmla="*/ 0 h 3146425"/>
              <a:gd name="connsiteX2" fmla="*/ 4030837 w 5819775"/>
              <a:gd name="connsiteY2" fmla="*/ 1642158 h 3146425"/>
              <a:gd name="connsiteX3" fmla="*/ 5819775 w 5819775"/>
              <a:gd name="connsiteY3" fmla="*/ 1642158 h 3146425"/>
              <a:gd name="connsiteX4" fmla="*/ 5819775 w 5819775"/>
              <a:gd name="connsiteY4" fmla="*/ 3146425 h 3146425"/>
              <a:gd name="connsiteX5" fmla="*/ 0 w 5819775"/>
              <a:gd name="connsiteY5" fmla="*/ 3146425 h 31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9775" h="3146425">
                <a:moveTo>
                  <a:pt x="0" y="0"/>
                </a:moveTo>
                <a:lnTo>
                  <a:pt x="4030837" y="0"/>
                </a:lnTo>
                <a:lnTo>
                  <a:pt x="4030837" y="1642158"/>
                </a:lnTo>
                <a:lnTo>
                  <a:pt x="5819775" y="1642158"/>
                </a:lnTo>
                <a:lnTo>
                  <a:pt x="5819775" y="3146425"/>
                </a:lnTo>
                <a:lnTo>
                  <a:pt x="0" y="3146425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9267075" y="2332936"/>
            <a:ext cx="653439" cy="630659"/>
          </a:xfrm>
          <a:custGeom>
            <a:avLst/>
            <a:gdLst>
              <a:gd name="connsiteX0" fmla="*/ 4379370 w 5154682"/>
              <a:gd name="connsiteY0" fmla="*/ 3428696 h 4974979"/>
              <a:gd name="connsiteX1" fmla="*/ 4927814 w 5154682"/>
              <a:gd name="connsiteY1" fmla="*/ 3629408 h 4974979"/>
              <a:gd name="connsiteX2" fmla="*/ 4927814 w 5154682"/>
              <a:gd name="connsiteY2" fmla="*/ 4722506 h 4974979"/>
              <a:gd name="connsiteX3" fmla="*/ 3831353 w 5154682"/>
              <a:gd name="connsiteY3" fmla="*/ 4773426 h 4974979"/>
              <a:gd name="connsiteX4" fmla="*/ 3831353 w 5154682"/>
              <a:gd name="connsiteY4" fmla="*/ 3680328 h 4974979"/>
              <a:gd name="connsiteX5" fmla="*/ 4379370 w 5154682"/>
              <a:gd name="connsiteY5" fmla="*/ 3428696 h 4974979"/>
              <a:gd name="connsiteX6" fmla="*/ 4281163 w 5154682"/>
              <a:gd name="connsiteY6" fmla="*/ 1732258 h 4974979"/>
              <a:gd name="connsiteX7" fmla="*/ 4828623 w 5154682"/>
              <a:gd name="connsiteY7" fmla="*/ 1932807 h 4974979"/>
              <a:gd name="connsiteX8" fmla="*/ 4828623 w 5154682"/>
              <a:gd name="connsiteY8" fmla="*/ 3025407 h 4974979"/>
              <a:gd name="connsiteX9" fmla="*/ 4241830 w 5154682"/>
              <a:gd name="connsiteY9" fmla="*/ 3278197 h 4974979"/>
              <a:gd name="connsiteX10" fmla="*/ 3674883 w 5154682"/>
              <a:gd name="connsiteY10" fmla="*/ 3530422 h 4974979"/>
              <a:gd name="connsiteX11" fmla="*/ 3448104 w 5154682"/>
              <a:gd name="connsiteY11" fmla="*/ 4106694 h 4974979"/>
              <a:gd name="connsiteX12" fmla="*/ 3222458 w 5154682"/>
              <a:gd name="connsiteY12" fmla="*/ 4702196 h 4974979"/>
              <a:gd name="connsiteX13" fmla="*/ 2127114 w 5154682"/>
              <a:gd name="connsiteY13" fmla="*/ 4753658 h 4974979"/>
              <a:gd name="connsiteX14" fmla="*/ 2127114 w 5154682"/>
              <a:gd name="connsiteY14" fmla="*/ 3661060 h 4974979"/>
              <a:gd name="connsiteX15" fmla="*/ 2713905 w 5154682"/>
              <a:gd name="connsiteY15" fmla="*/ 3408833 h 4974979"/>
              <a:gd name="connsiteX16" fmla="*/ 3280854 w 5154682"/>
              <a:gd name="connsiteY16" fmla="*/ 3156043 h 4974979"/>
              <a:gd name="connsiteX17" fmla="*/ 3507633 w 5154682"/>
              <a:gd name="connsiteY17" fmla="*/ 2579771 h 4974979"/>
              <a:gd name="connsiteX18" fmla="*/ 3733278 w 5154682"/>
              <a:gd name="connsiteY18" fmla="*/ 1984271 h 4974979"/>
              <a:gd name="connsiteX19" fmla="*/ 4281163 w 5154682"/>
              <a:gd name="connsiteY19" fmla="*/ 1732258 h 4974979"/>
              <a:gd name="connsiteX20" fmla="*/ 4181565 w 5154682"/>
              <a:gd name="connsiteY20" fmla="*/ 38546 h 4974979"/>
              <a:gd name="connsiteX21" fmla="*/ 4728697 w 5154682"/>
              <a:gd name="connsiteY21" fmla="*/ 239349 h 4974979"/>
              <a:gd name="connsiteX22" fmla="*/ 4728697 w 5154682"/>
              <a:gd name="connsiteY22" fmla="*/ 1331212 h 4974979"/>
              <a:gd name="connsiteX23" fmla="*/ 4142180 w 5154682"/>
              <a:gd name="connsiteY23" fmla="*/ 1583965 h 4974979"/>
              <a:gd name="connsiteX24" fmla="*/ 3575498 w 5154682"/>
              <a:gd name="connsiteY24" fmla="*/ 1836150 h 4974979"/>
              <a:gd name="connsiteX25" fmla="*/ 3348825 w 5154682"/>
              <a:gd name="connsiteY25" fmla="*/ 2412333 h 4974979"/>
              <a:gd name="connsiteX26" fmla="*/ 3349958 w 5154682"/>
              <a:gd name="connsiteY26" fmla="*/ 2467182 h 4974979"/>
              <a:gd name="connsiteX27" fmla="*/ 3158419 w 5154682"/>
              <a:gd name="connsiteY27" fmla="*/ 2969291 h 4974979"/>
              <a:gd name="connsiteX28" fmla="*/ 3156719 w 5154682"/>
              <a:gd name="connsiteY28" fmla="*/ 2971554 h 4974979"/>
              <a:gd name="connsiteX29" fmla="*/ 3148220 w 5154682"/>
              <a:gd name="connsiteY29" fmla="*/ 2981165 h 4974979"/>
              <a:gd name="connsiteX30" fmla="*/ 3141985 w 5154682"/>
              <a:gd name="connsiteY30" fmla="*/ 2987952 h 4974979"/>
              <a:gd name="connsiteX31" fmla="*/ 3136319 w 5154682"/>
              <a:gd name="connsiteY31" fmla="*/ 2994171 h 4974979"/>
              <a:gd name="connsiteX32" fmla="*/ 3123285 w 5154682"/>
              <a:gd name="connsiteY32" fmla="*/ 3008308 h 4974979"/>
              <a:gd name="connsiteX33" fmla="*/ 3110252 w 5154682"/>
              <a:gd name="connsiteY33" fmla="*/ 3021877 h 4974979"/>
              <a:gd name="connsiteX34" fmla="*/ 3104019 w 5154682"/>
              <a:gd name="connsiteY34" fmla="*/ 3027532 h 4974979"/>
              <a:gd name="connsiteX35" fmla="*/ 3097784 w 5154682"/>
              <a:gd name="connsiteY35" fmla="*/ 3033751 h 4974979"/>
              <a:gd name="connsiteX36" fmla="*/ 3088150 w 5154682"/>
              <a:gd name="connsiteY36" fmla="*/ 3042799 h 4974979"/>
              <a:gd name="connsiteX37" fmla="*/ 3085885 w 5154682"/>
              <a:gd name="connsiteY37" fmla="*/ 3045061 h 4974979"/>
              <a:gd name="connsiteX38" fmla="*/ 2591736 w 5154682"/>
              <a:gd name="connsiteY38" fmla="*/ 3258796 h 4974979"/>
              <a:gd name="connsiteX39" fmla="*/ 2536769 w 5154682"/>
              <a:gd name="connsiteY39" fmla="*/ 3260493 h 4974979"/>
              <a:gd name="connsiteX40" fmla="*/ 1970086 w 5154682"/>
              <a:gd name="connsiteY40" fmla="*/ 3513244 h 4974979"/>
              <a:gd name="connsiteX41" fmla="*/ 1743412 w 5154682"/>
              <a:gd name="connsiteY41" fmla="*/ 4089428 h 4974979"/>
              <a:gd name="connsiteX42" fmla="*/ 1517872 w 5154682"/>
              <a:gd name="connsiteY42" fmla="*/ 4684836 h 4974979"/>
              <a:gd name="connsiteX43" fmla="*/ 423608 w 5154682"/>
              <a:gd name="connsiteY43" fmla="*/ 4736290 h 4974979"/>
              <a:gd name="connsiteX44" fmla="*/ 423608 w 5154682"/>
              <a:gd name="connsiteY44" fmla="*/ 3643861 h 4974979"/>
              <a:gd name="connsiteX45" fmla="*/ 1009558 w 5154682"/>
              <a:gd name="connsiteY45" fmla="*/ 3391110 h 4974979"/>
              <a:gd name="connsiteX46" fmla="*/ 1576807 w 5154682"/>
              <a:gd name="connsiteY46" fmla="*/ 3138923 h 4974979"/>
              <a:gd name="connsiteX47" fmla="*/ 1802914 w 5154682"/>
              <a:gd name="connsiteY47" fmla="*/ 2562740 h 4974979"/>
              <a:gd name="connsiteX48" fmla="*/ 1802347 w 5154682"/>
              <a:gd name="connsiteY48" fmla="*/ 2507893 h 4974979"/>
              <a:gd name="connsiteX49" fmla="*/ 1993886 w 5154682"/>
              <a:gd name="connsiteY49" fmla="*/ 2006348 h 4974979"/>
              <a:gd name="connsiteX50" fmla="*/ 1995586 w 5154682"/>
              <a:gd name="connsiteY50" fmla="*/ 2004087 h 4974979"/>
              <a:gd name="connsiteX51" fmla="*/ 2004087 w 5154682"/>
              <a:gd name="connsiteY51" fmla="*/ 1993908 h 4974979"/>
              <a:gd name="connsiteX52" fmla="*/ 2010320 w 5154682"/>
              <a:gd name="connsiteY52" fmla="*/ 1987123 h 4974979"/>
              <a:gd name="connsiteX53" fmla="*/ 2015986 w 5154682"/>
              <a:gd name="connsiteY53" fmla="*/ 1980903 h 4974979"/>
              <a:gd name="connsiteX54" fmla="*/ 2029021 w 5154682"/>
              <a:gd name="connsiteY54" fmla="*/ 1967333 h 4974979"/>
              <a:gd name="connsiteX55" fmla="*/ 2042055 w 5154682"/>
              <a:gd name="connsiteY55" fmla="*/ 1953762 h 4974979"/>
              <a:gd name="connsiteX56" fmla="*/ 2048288 w 5154682"/>
              <a:gd name="connsiteY56" fmla="*/ 1947543 h 4974979"/>
              <a:gd name="connsiteX57" fmla="*/ 2054522 w 5154682"/>
              <a:gd name="connsiteY57" fmla="*/ 1941322 h 4974979"/>
              <a:gd name="connsiteX58" fmla="*/ 2064155 w 5154682"/>
              <a:gd name="connsiteY58" fmla="*/ 1932275 h 4974979"/>
              <a:gd name="connsiteX59" fmla="*/ 2066422 w 5154682"/>
              <a:gd name="connsiteY59" fmla="*/ 1930579 h 4974979"/>
              <a:gd name="connsiteX60" fmla="*/ 2560569 w 5154682"/>
              <a:gd name="connsiteY60" fmla="*/ 1716277 h 4974979"/>
              <a:gd name="connsiteX61" fmla="*/ 2614971 w 5154682"/>
              <a:gd name="connsiteY61" fmla="*/ 1714580 h 4974979"/>
              <a:gd name="connsiteX62" fmla="*/ 3182221 w 5154682"/>
              <a:gd name="connsiteY62" fmla="*/ 1461829 h 4974979"/>
              <a:gd name="connsiteX63" fmla="*/ 3408326 w 5154682"/>
              <a:gd name="connsiteY63" fmla="*/ 886213 h 4974979"/>
              <a:gd name="connsiteX64" fmla="*/ 3634433 w 5154682"/>
              <a:gd name="connsiteY64" fmla="*/ 290238 h 4974979"/>
              <a:gd name="connsiteX65" fmla="*/ 4181565 w 5154682"/>
              <a:gd name="connsiteY65" fmla="*/ 38546 h 4974979"/>
              <a:gd name="connsiteX66" fmla="*/ 2477382 w 5154682"/>
              <a:gd name="connsiteY66" fmla="*/ 18661 h 4974979"/>
              <a:gd name="connsiteX67" fmla="*/ 3024677 w 5154682"/>
              <a:gd name="connsiteY67" fmla="*/ 219493 h 4974979"/>
              <a:gd name="connsiteX68" fmla="*/ 3024677 w 5154682"/>
              <a:gd name="connsiteY68" fmla="*/ 1311527 h 4974979"/>
              <a:gd name="connsiteX69" fmla="*/ 2438554 w 5154682"/>
              <a:gd name="connsiteY69" fmla="*/ 1564317 h 4974979"/>
              <a:gd name="connsiteX70" fmla="*/ 1871135 w 5154682"/>
              <a:gd name="connsiteY70" fmla="*/ 1816542 h 4974979"/>
              <a:gd name="connsiteX71" fmla="*/ 1644962 w 5154682"/>
              <a:gd name="connsiteY71" fmla="*/ 2392814 h 4974979"/>
              <a:gd name="connsiteX72" fmla="*/ 1418788 w 5154682"/>
              <a:gd name="connsiteY72" fmla="*/ 2988881 h 4974979"/>
              <a:gd name="connsiteX73" fmla="*/ 324198 w 5154682"/>
              <a:gd name="connsiteY73" fmla="*/ 3039778 h 4974979"/>
              <a:gd name="connsiteX74" fmla="*/ 324198 w 5154682"/>
              <a:gd name="connsiteY74" fmla="*/ 1947179 h 4974979"/>
              <a:gd name="connsiteX75" fmla="*/ 910890 w 5154682"/>
              <a:gd name="connsiteY75" fmla="*/ 1694953 h 4974979"/>
              <a:gd name="connsiteX76" fmla="*/ 1477740 w 5154682"/>
              <a:gd name="connsiteY76" fmla="*/ 1442163 h 4974979"/>
              <a:gd name="connsiteX77" fmla="*/ 1704482 w 5154682"/>
              <a:gd name="connsiteY77" fmla="*/ 865891 h 4974979"/>
              <a:gd name="connsiteX78" fmla="*/ 1930087 w 5154682"/>
              <a:gd name="connsiteY78" fmla="*/ 270391 h 4974979"/>
              <a:gd name="connsiteX79" fmla="*/ 2477382 w 5154682"/>
              <a:gd name="connsiteY79" fmla="*/ 18661 h 4974979"/>
              <a:gd name="connsiteX80" fmla="*/ 773753 w 5154682"/>
              <a:gd name="connsiteY80" fmla="*/ 851 h 4974979"/>
              <a:gd name="connsiteX81" fmla="*/ 1321394 w 5154682"/>
              <a:gd name="connsiteY81" fmla="*/ 201135 h 4974979"/>
              <a:gd name="connsiteX82" fmla="*/ 1321394 w 5154682"/>
              <a:gd name="connsiteY82" fmla="*/ 1292292 h 4974979"/>
              <a:gd name="connsiteX83" fmla="*/ 226536 w 5154682"/>
              <a:gd name="connsiteY83" fmla="*/ 1343122 h 4974979"/>
              <a:gd name="connsiteX84" fmla="*/ 226536 w 5154682"/>
              <a:gd name="connsiteY84" fmla="*/ 252530 h 4974979"/>
              <a:gd name="connsiteX85" fmla="*/ 773753 w 5154682"/>
              <a:gd name="connsiteY85" fmla="*/ 851 h 49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154682" h="4974979">
                <a:moveTo>
                  <a:pt x="4379370" y="3428696"/>
                </a:moveTo>
                <a:cubicBezTo>
                  <a:pt x="4577791" y="3419501"/>
                  <a:pt x="4776284" y="3485699"/>
                  <a:pt x="4927814" y="3629408"/>
                </a:cubicBezTo>
                <a:cubicBezTo>
                  <a:pt x="5230305" y="3916827"/>
                  <a:pt x="5230305" y="4406232"/>
                  <a:pt x="4927814" y="4722506"/>
                </a:cubicBezTo>
                <a:cubicBezTo>
                  <a:pt x="4624755" y="5038215"/>
                  <a:pt x="4133844" y="5060846"/>
                  <a:pt x="3831353" y="4773426"/>
                </a:cubicBezTo>
                <a:cubicBezTo>
                  <a:pt x="3528862" y="4485442"/>
                  <a:pt x="3528862" y="3996604"/>
                  <a:pt x="3831353" y="3680328"/>
                </a:cubicBezTo>
                <a:cubicBezTo>
                  <a:pt x="3982599" y="3522475"/>
                  <a:pt x="4180949" y="3437889"/>
                  <a:pt x="4379370" y="3428696"/>
                </a:cubicBezTo>
                <a:close/>
                <a:moveTo>
                  <a:pt x="4281163" y="1732258"/>
                </a:moveTo>
                <a:cubicBezTo>
                  <a:pt x="4479382" y="1722998"/>
                  <a:pt x="4677531" y="1789164"/>
                  <a:pt x="4828623" y="1932807"/>
                </a:cubicBezTo>
                <a:cubicBezTo>
                  <a:pt x="5130805" y="2220661"/>
                  <a:pt x="5130805" y="2709843"/>
                  <a:pt x="4828623" y="3025407"/>
                </a:cubicBezTo>
                <a:cubicBezTo>
                  <a:pt x="4571227" y="3294033"/>
                  <a:pt x="4237296" y="3278197"/>
                  <a:pt x="4241830" y="3278197"/>
                </a:cubicBezTo>
                <a:cubicBezTo>
                  <a:pt x="4020155" y="3282721"/>
                  <a:pt x="3819454" y="3379427"/>
                  <a:pt x="3674883" y="3530422"/>
                </a:cubicBezTo>
                <a:cubicBezTo>
                  <a:pt x="3530311" y="3681419"/>
                  <a:pt x="3442433" y="3886139"/>
                  <a:pt x="3448104" y="4106694"/>
                </a:cubicBezTo>
                <a:cubicBezTo>
                  <a:pt x="3448104" y="4102171"/>
                  <a:pt x="3479853" y="4433570"/>
                  <a:pt x="3222458" y="4702196"/>
                </a:cubicBezTo>
                <a:cubicBezTo>
                  <a:pt x="2919708" y="5018324"/>
                  <a:pt x="2429864" y="5040946"/>
                  <a:pt x="2127114" y="4753658"/>
                </a:cubicBezTo>
                <a:cubicBezTo>
                  <a:pt x="1824930" y="4465805"/>
                  <a:pt x="1824930" y="3977190"/>
                  <a:pt x="2127114" y="3661060"/>
                </a:cubicBezTo>
                <a:cubicBezTo>
                  <a:pt x="2385075" y="3392434"/>
                  <a:pt x="2718441" y="3408833"/>
                  <a:pt x="2713905" y="3408833"/>
                </a:cubicBezTo>
                <a:cubicBezTo>
                  <a:pt x="2935582" y="3403744"/>
                  <a:pt x="3136849" y="3307040"/>
                  <a:pt x="3280854" y="3156043"/>
                </a:cubicBezTo>
                <a:cubicBezTo>
                  <a:pt x="3425426" y="3005048"/>
                  <a:pt x="3513302" y="2800327"/>
                  <a:pt x="3507633" y="2579771"/>
                </a:cubicBezTo>
                <a:cubicBezTo>
                  <a:pt x="3507633" y="2584295"/>
                  <a:pt x="3475884" y="2252897"/>
                  <a:pt x="3733278" y="1984271"/>
                </a:cubicBezTo>
                <a:cubicBezTo>
                  <a:pt x="3884653" y="1826206"/>
                  <a:pt x="4082943" y="1741519"/>
                  <a:pt x="4281163" y="1732258"/>
                </a:cubicBezTo>
                <a:close/>
                <a:moveTo>
                  <a:pt x="4181565" y="38546"/>
                </a:moveTo>
                <a:cubicBezTo>
                  <a:pt x="4379621" y="29287"/>
                  <a:pt x="4577677" y="95444"/>
                  <a:pt x="4728697" y="239349"/>
                </a:cubicBezTo>
                <a:cubicBezTo>
                  <a:pt x="5031306" y="526593"/>
                  <a:pt x="5031306" y="1015697"/>
                  <a:pt x="4728697" y="1331212"/>
                </a:cubicBezTo>
                <a:cubicBezTo>
                  <a:pt x="4471424" y="1600363"/>
                  <a:pt x="4137647" y="1583965"/>
                  <a:pt x="4142180" y="1583965"/>
                </a:cubicBezTo>
                <a:cubicBezTo>
                  <a:pt x="3921175" y="1588487"/>
                  <a:pt x="3720003" y="1685743"/>
                  <a:pt x="3575498" y="1836150"/>
                </a:cubicBezTo>
                <a:cubicBezTo>
                  <a:pt x="3430993" y="1987123"/>
                  <a:pt x="3343725" y="2191812"/>
                  <a:pt x="3348825" y="2412333"/>
                </a:cubicBezTo>
                <a:cubicBezTo>
                  <a:pt x="3348825" y="2411203"/>
                  <a:pt x="3351091" y="2431559"/>
                  <a:pt x="3349958" y="2467182"/>
                </a:cubicBezTo>
                <a:cubicBezTo>
                  <a:pt x="3346558" y="2643598"/>
                  <a:pt x="3282522" y="2822278"/>
                  <a:pt x="3158419" y="2969291"/>
                </a:cubicBezTo>
                <a:lnTo>
                  <a:pt x="3156719" y="2971554"/>
                </a:lnTo>
                <a:cubicBezTo>
                  <a:pt x="3153886" y="2974946"/>
                  <a:pt x="3151053" y="2977773"/>
                  <a:pt x="3148220" y="2981165"/>
                </a:cubicBezTo>
                <a:cubicBezTo>
                  <a:pt x="3145953" y="2983428"/>
                  <a:pt x="3143685" y="2985689"/>
                  <a:pt x="3141985" y="2987952"/>
                </a:cubicBezTo>
                <a:cubicBezTo>
                  <a:pt x="3140285" y="2990213"/>
                  <a:pt x="3138019" y="2992475"/>
                  <a:pt x="3136319" y="2994171"/>
                </a:cubicBezTo>
                <a:cubicBezTo>
                  <a:pt x="3131786" y="2999260"/>
                  <a:pt x="3127819" y="3003784"/>
                  <a:pt x="3123285" y="3008308"/>
                </a:cubicBezTo>
                <a:cubicBezTo>
                  <a:pt x="3118752" y="3012831"/>
                  <a:pt x="3114785" y="3017353"/>
                  <a:pt x="3110252" y="3021877"/>
                </a:cubicBezTo>
                <a:cubicBezTo>
                  <a:pt x="3107984" y="3023574"/>
                  <a:pt x="3106284" y="3025835"/>
                  <a:pt x="3104019" y="3027532"/>
                </a:cubicBezTo>
                <a:cubicBezTo>
                  <a:pt x="3101751" y="3029793"/>
                  <a:pt x="3099484" y="3032056"/>
                  <a:pt x="3097784" y="3033751"/>
                </a:cubicBezTo>
                <a:cubicBezTo>
                  <a:pt x="3094385" y="3037144"/>
                  <a:pt x="3090985" y="3039972"/>
                  <a:pt x="3088150" y="3042799"/>
                </a:cubicBezTo>
                <a:lnTo>
                  <a:pt x="3085885" y="3045061"/>
                </a:lnTo>
                <a:cubicBezTo>
                  <a:pt x="2944213" y="3175111"/>
                  <a:pt x="2768542" y="3246922"/>
                  <a:pt x="2591736" y="3258796"/>
                </a:cubicBezTo>
                <a:cubicBezTo>
                  <a:pt x="2556036" y="3261624"/>
                  <a:pt x="2535634" y="3260493"/>
                  <a:pt x="2536769" y="3260493"/>
                </a:cubicBezTo>
                <a:cubicBezTo>
                  <a:pt x="2315762" y="3265582"/>
                  <a:pt x="2114590" y="3362272"/>
                  <a:pt x="1970086" y="3513244"/>
                </a:cubicBezTo>
                <a:cubicBezTo>
                  <a:pt x="1825582" y="3664217"/>
                  <a:pt x="1738312" y="3868906"/>
                  <a:pt x="1743412" y="4089428"/>
                </a:cubicBezTo>
                <a:cubicBezTo>
                  <a:pt x="1743412" y="4084905"/>
                  <a:pt x="1775147" y="4416253"/>
                  <a:pt x="1517872" y="4684836"/>
                </a:cubicBezTo>
                <a:cubicBezTo>
                  <a:pt x="1215831" y="5000917"/>
                  <a:pt x="725650" y="5023534"/>
                  <a:pt x="423608" y="4736290"/>
                </a:cubicBezTo>
                <a:cubicBezTo>
                  <a:pt x="121000" y="4448483"/>
                  <a:pt x="121000" y="3959377"/>
                  <a:pt x="423608" y="3643861"/>
                </a:cubicBezTo>
                <a:cubicBezTo>
                  <a:pt x="680883" y="3375278"/>
                  <a:pt x="1014092" y="3391110"/>
                  <a:pt x="1009558" y="3391110"/>
                </a:cubicBezTo>
                <a:cubicBezTo>
                  <a:pt x="1231132" y="3386586"/>
                  <a:pt x="1432304" y="3289896"/>
                  <a:pt x="1576807" y="3138923"/>
                </a:cubicBezTo>
                <a:cubicBezTo>
                  <a:pt x="1720745" y="2987952"/>
                  <a:pt x="1808580" y="2783261"/>
                  <a:pt x="1802914" y="2562740"/>
                </a:cubicBezTo>
                <a:cubicBezTo>
                  <a:pt x="1802914" y="2563872"/>
                  <a:pt x="1801214" y="2543516"/>
                  <a:pt x="1802347" y="2507893"/>
                </a:cubicBezTo>
                <a:cubicBezTo>
                  <a:pt x="1805747" y="2331475"/>
                  <a:pt x="1869783" y="2152797"/>
                  <a:pt x="1993886" y="2006348"/>
                </a:cubicBezTo>
                <a:lnTo>
                  <a:pt x="1995586" y="2004087"/>
                </a:lnTo>
                <a:cubicBezTo>
                  <a:pt x="1998419" y="2000693"/>
                  <a:pt x="2001254" y="1997300"/>
                  <a:pt x="2004087" y="1993908"/>
                </a:cubicBezTo>
                <a:cubicBezTo>
                  <a:pt x="2006353" y="1991647"/>
                  <a:pt x="2008053" y="1989384"/>
                  <a:pt x="2010320" y="1987123"/>
                </a:cubicBezTo>
                <a:cubicBezTo>
                  <a:pt x="2012020" y="1984861"/>
                  <a:pt x="2014288" y="1983165"/>
                  <a:pt x="2015986" y="1980903"/>
                </a:cubicBezTo>
                <a:cubicBezTo>
                  <a:pt x="2019954" y="1976379"/>
                  <a:pt x="2024487" y="1971855"/>
                  <a:pt x="2029021" y="1967333"/>
                </a:cubicBezTo>
                <a:cubicBezTo>
                  <a:pt x="2032987" y="1962244"/>
                  <a:pt x="2037520" y="1958286"/>
                  <a:pt x="2042055" y="1953762"/>
                </a:cubicBezTo>
                <a:cubicBezTo>
                  <a:pt x="2043755" y="1951501"/>
                  <a:pt x="2046021" y="1949804"/>
                  <a:pt x="2048288" y="1947543"/>
                </a:cubicBezTo>
                <a:cubicBezTo>
                  <a:pt x="2049988" y="1945280"/>
                  <a:pt x="2052254" y="1943583"/>
                  <a:pt x="2054522" y="1941322"/>
                </a:cubicBezTo>
                <a:cubicBezTo>
                  <a:pt x="2057922" y="1938495"/>
                  <a:pt x="2060755" y="1935103"/>
                  <a:pt x="2064155" y="1932275"/>
                </a:cubicBezTo>
                <a:lnTo>
                  <a:pt x="2066422" y="1930579"/>
                </a:lnTo>
                <a:cubicBezTo>
                  <a:pt x="2207525" y="1799962"/>
                  <a:pt x="2383763" y="1728152"/>
                  <a:pt x="2560569" y="1716277"/>
                </a:cubicBezTo>
                <a:cubicBezTo>
                  <a:pt x="2595704" y="1713451"/>
                  <a:pt x="2616104" y="1714580"/>
                  <a:pt x="2614971" y="1714580"/>
                </a:cubicBezTo>
                <a:cubicBezTo>
                  <a:pt x="2836543" y="1709493"/>
                  <a:pt x="3037716" y="1612801"/>
                  <a:pt x="3182221" y="1461829"/>
                </a:cubicBezTo>
                <a:cubicBezTo>
                  <a:pt x="3326158" y="1311422"/>
                  <a:pt x="3413994" y="1106734"/>
                  <a:pt x="3408326" y="886213"/>
                </a:cubicBezTo>
                <a:cubicBezTo>
                  <a:pt x="3408893" y="890171"/>
                  <a:pt x="3376593" y="558823"/>
                  <a:pt x="3634433" y="290238"/>
                </a:cubicBezTo>
                <a:cubicBezTo>
                  <a:pt x="3785455" y="132480"/>
                  <a:pt x="3983511" y="47805"/>
                  <a:pt x="4181565" y="38546"/>
                </a:cubicBezTo>
                <a:close/>
                <a:moveTo>
                  <a:pt x="2477382" y="18661"/>
                </a:moveTo>
                <a:cubicBezTo>
                  <a:pt x="2675498" y="9400"/>
                  <a:pt x="2873612" y="75566"/>
                  <a:pt x="3024677" y="219493"/>
                </a:cubicBezTo>
                <a:cubicBezTo>
                  <a:pt x="3327376" y="506781"/>
                  <a:pt x="3327376" y="995963"/>
                  <a:pt x="3024677" y="1311527"/>
                </a:cubicBezTo>
                <a:cubicBezTo>
                  <a:pt x="2767327" y="1580717"/>
                  <a:pt x="2434018" y="1564317"/>
                  <a:pt x="2438554" y="1564317"/>
                </a:cubicBezTo>
                <a:cubicBezTo>
                  <a:pt x="2216914" y="1568841"/>
                  <a:pt x="2015682" y="1666112"/>
                  <a:pt x="1871135" y="1816542"/>
                </a:cubicBezTo>
                <a:cubicBezTo>
                  <a:pt x="1727155" y="1967538"/>
                  <a:pt x="1639293" y="2172258"/>
                  <a:pt x="1644962" y="2392814"/>
                </a:cubicBezTo>
                <a:cubicBezTo>
                  <a:pt x="1644395" y="2388290"/>
                  <a:pt x="1676705" y="2719690"/>
                  <a:pt x="1418788" y="2988881"/>
                </a:cubicBezTo>
                <a:cubicBezTo>
                  <a:pt x="1116657" y="3304443"/>
                  <a:pt x="626331" y="3327065"/>
                  <a:pt x="324198" y="3039778"/>
                </a:cubicBezTo>
                <a:cubicBezTo>
                  <a:pt x="21500" y="2751924"/>
                  <a:pt x="21500" y="2263309"/>
                  <a:pt x="324198" y="1947179"/>
                </a:cubicBezTo>
                <a:cubicBezTo>
                  <a:pt x="581550" y="1678554"/>
                  <a:pt x="915425" y="1694953"/>
                  <a:pt x="910890" y="1694953"/>
                </a:cubicBezTo>
                <a:cubicBezTo>
                  <a:pt x="1131961" y="1689864"/>
                  <a:pt x="1333193" y="1593160"/>
                  <a:pt x="1477740" y="1442163"/>
                </a:cubicBezTo>
                <a:cubicBezTo>
                  <a:pt x="1622287" y="1291732"/>
                  <a:pt x="1709582" y="1087012"/>
                  <a:pt x="1704482" y="865891"/>
                </a:cubicBezTo>
                <a:cubicBezTo>
                  <a:pt x="1704482" y="870415"/>
                  <a:pt x="1672738" y="539017"/>
                  <a:pt x="1930087" y="270391"/>
                </a:cubicBezTo>
                <a:cubicBezTo>
                  <a:pt x="2081155" y="112609"/>
                  <a:pt x="2279268" y="27921"/>
                  <a:pt x="2477382" y="18661"/>
                </a:cubicBezTo>
                <a:close/>
                <a:moveTo>
                  <a:pt x="773753" y="851"/>
                </a:moveTo>
                <a:cubicBezTo>
                  <a:pt x="971884" y="-8399"/>
                  <a:pt x="1170087" y="57682"/>
                  <a:pt x="1321394" y="201135"/>
                </a:cubicBezTo>
                <a:cubicBezTo>
                  <a:pt x="1623444" y="488609"/>
                  <a:pt x="1623444" y="977144"/>
                  <a:pt x="1321394" y="1292292"/>
                </a:cubicBezTo>
                <a:cubicBezTo>
                  <a:pt x="1018779" y="1607439"/>
                  <a:pt x="528586" y="1630595"/>
                  <a:pt x="226536" y="1343122"/>
                </a:cubicBezTo>
                <a:cubicBezTo>
                  <a:pt x="-75513" y="1056213"/>
                  <a:pt x="-75513" y="567678"/>
                  <a:pt x="226536" y="252530"/>
                </a:cubicBezTo>
                <a:cubicBezTo>
                  <a:pt x="377561" y="94674"/>
                  <a:pt x="575622" y="10099"/>
                  <a:pt x="773753" y="851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6196014" y="3554413"/>
            <a:ext cx="5819775" cy="3146425"/>
          </a:xfrm>
          <a:custGeom>
            <a:avLst/>
            <a:gdLst>
              <a:gd name="connsiteX0" fmla="*/ 1788938 w 5819775"/>
              <a:gd name="connsiteY0" fmla="*/ 0 h 3146425"/>
              <a:gd name="connsiteX1" fmla="*/ 5819775 w 5819775"/>
              <a:gd name="connsiteY1" fmla="*/ 0 h 3146425"/>
              <a:gd name="connsiteX2" fmla="*/ 5819775 w 5819775"/>
              <a:gd name="connsiteY2" fmla="*/ 3146425 h 3146425"/>
              <a:gd name="connsiteX3" fmla="*/ 0 w 5819775"/>
              <a:gd name="connsiteY3" fmla="*/ 3146425 h 3146425"/>
              <a:gd name="connsiteX4" fmla="*/ 0 w 5819775"/>
              <a:gd name="connsiteY4" fmla="*/ 1642158 h 3146425"/>
              <a:gd name="connsiteX5" fmla="*/ 1788938 w 5819775"/>
              <a:gd name="connsiteY5" fmla="*/ 1642158 h 31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9775" h="3146425">
                <a:moveTo>
                  <a:pt x="1788938" y="0"/>
                </a:moveTo>
                <a:lnTo>
                  <a:pt x="5819775" y="0"/>
                </a:lnTo>
                <a:lnTo>
                  <a:pt x="5819775" y="3146425"/>
                </a:lnTo>
                <a:lnTo>
                  <a:pt x="0" y="3146425"/>
                </a:lnTo>
                <a:lnTo>
                  <a:pt x="0" y="1642158"/>
                </a:lnTo>
                <a:lnTo>
                  <a:pt x="1788938" y="1642158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177801" y="214314"/>
            <a:ext cx="5819775" cy="3146425"/>
          </a:xfrm>
          <a:custGeom>
            <a:avLst/>
            <a:gdLst>
              <a:gd name="connsiteX0" fmla="*/ 0 w 5819775"/>
              <a:gd name="connsiteY0" fmla="*/ 0 h 3146425"/>
              <a:gd name="connsiteX1" fmla="*/ 5819775 w 5819775"/>
              <a:gd name="connsiteY1" fmla="*/ 0 h 3146425"/>
              <a:gd name="connsiteX2" fmla="*/ 5819775 w 5819775"/>
              <a:gd name="connsiteY2" fmla="*/ 1504267 h 3146425"/>
              <a:gd name="connsiteX3" fmla="*/ 4030837 w 5819775"/>
              <a:gd name="connsiteY3" fmla="*/ 1504267 h 3146425"/>
              <a:gd name="connsiteX4" fmla="*/ 4030837 w 5819775"/>
              <a:gd name="connsiteY4" fmla="*/ 3146425 h 3146425"/>
              <a:gd name="connsiteX5" fmla="*/ 0 w 5819775"/>
              <a:gd name="connsiteY5" fmla="*/ 3146425 h 31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9775" h="3146425">
                <a:moveTo>
                  <a:pt x="0" y="0"/>
                </a:moveTo>
                <a:lnTo>
                  <a:pt x="5819775" y="0"/>
                </a:lnTo>
                <a:lnTo>
                  <a:pt x="5819775" y="1504267"/>
                </a:lnTo>
                <a:lnTo>
                  <a:pt x="4030837" y="1504267"/>
                </a:lnTo>
                <a:lnTo>
                  <a:pt x="4030837" y="3146425"/>
                </a:lnTo>
                <a:lnTo>
                  <a:pt x="0" y="3146425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449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C052-E347-0D3F-B10A-B9A143E5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2593D-7483-BCAF-5577-7C8572E9B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D3132-9F0D-1115-FD22-8C212B383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5295C-8F7E-4A78-A912-078415265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3FB17-25F4-7453-F84E-EA66124F6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BDC2D8-46D7-531B-8ED7-5458D415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1EF-E90C-964E-A4F4-5B50D9EF158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DB189-9F78-9363-B51B-6912E9AC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B22286-AA2D-3F93-AC0E-C7C90375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72EC-3291-F949-A396-EAE2DE82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418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07441" y="-746482"/>
            <a:ext cx="7036360" cy="7030919"/>
          </a:xfrm>
          <a:custGeom>
            <a:avLst/>
            <a:gdLst>
              <a:gd name="connsiteX0" fmla="*/ 2861346 w 7036360"/>
              <a:gd name="connsiteY0" fmla="*/ 2767937 h 7030919"/>
              <a:gd name="connsiteX1" fmla="*/ 1972349 w 7036360"/>
              <a:gd name="connsiteY1" fmla="*/ 5120734 h 7030919"/>
              <a:gd name="connsiteX2" fmla="*/ 4264860 w 7036360"/>
              <a:gd name="connsiteY2" fmla="*/ 4085604 h 7030919"/>
              <a:gd name="connsiteX3" fmla="*/ 2861346 w 7036360"/>
              <a:gd name="connsiteY3" fmla="*/ 2767937 h 7030919"/>
              <a:gd name="connsiteX4" fmla="*/ 5479207 w 7036360"/>
              <a:gd name="connsiteY4" fmla="*/ 757 h 7030919"/>
              <a:gd name="connsiteX5" fmla="*/ 6560198 w 7036360"/>
              <a:gd name="connsiteY5" fmla="*/ 408450 h 7030919"/>
              <a:gd name="connsiteX6" fmla="*/ 6627379 w 7036360"/>
              <a:gd name="connsiteY6" fmla="*/ 2540806 h 7030919"/>
              <a:gd name="connsiteX7" fmla="*/ 6274997 w 7036360"/>
              <a:gd name="connsiteY7" fmla="*/ 2838462 h 7030919"/>
              <a:gd name="connsiteX8" fmla="*/ 5799029 w 7036360"/>
              <a:gd name="connsiteY8" fmla="*/ 3915724 h 7030919"/>
              <a:gd name="connsiteX9" fmla="*/ 5020113 w 7036360"/>
              <a:gd name="connsiteY9" fmla="*/ 6115845 h 7030919"/>
              <a:gd name="connsiteX10" fmla="*/ 915753 w 7036360"/>
              <a:gd name="connsiteY10" fmla="*/ 6245039 h 7030919"/>
              <a:gd name="connsiteX11" fmla="*/ 786462 w 7036360"/>
              <a:gd name="connsiteY11" fmla="*/ 2143720 h 7030919"/>
              <a:gd name="connsiteX12" fmla="*/ 3078210 w 7036360"/>
              <a:gd name="connsiteY12" fmla="*/ 1233653 h 7030919"/>
              <a:gd name="connsiteX13" fmla="*/ 4192395 w 7036360"/>
              <a:gd name="connsiteY13" fmla="*/ 758037 h 7030919"/>
              <a:gd name="connsiteX14" fmla="*/ 4426261 w 7036360"/>
              <a:gd name="connsiteY14" fmla="*/ 475581 h 7030919"/>
              <a:gd name="connsiteX15" fmla="*/ 5479207 w 7036360"/>
              <a:gd name="connsiteY15" fmla="*/ 757 h 703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36360" h="7030919">
                <a:moveTo>
                  <a:pt x="2861346" y="2767937"/>
                </a:moveTo>
                <a:cubicBezTo>
                  <a:pt x="1652994" y="2805946"/>
                  <a:pt x="1090955" y="4292758"/>
                  <a:pt x="1972349" y="5120734"/>
                </a:cubicBezTo>
                <a:cubicBezTo>
                  <a:pt x="2854376" y="5948077"/>
                  <a:pt x="4302879" y="5293678"/>
                  <a:pt x="4264860" y="4085604"/>
                </a:cubicBezTo>
                <a:cubicBezTo>
                  <a:pt x="4241415" y="3334280"/>
                  <a:pt x="3612844" y="2744497"/>
                  <a:pt x="2861346" y="2767937"/>
                </a:cubicBezTo>
                <a:close/>
                <a:moveTo>
                  <a:pt x="5479207" y="757"/>
                </a:moveTo>
                <a:cubicBezTo>
                  <a:pt x="5865416" y="-11435"/>
                  <a:pt x="6256301" y="123459"/>
                  <a:pt x="6560198" y="408450"/>
                </a:cubicBezTo>
                <a:cubicBezTo>
                  <a:pt x="7167994" y="979063"/>
                  <a:pt x="7197780" y="1933463"/>
                  <a:pt x="6627379" y="2540806"/>
                </a:cubicBezTo>
                <a:cubicBezTo>
                  <a:pt x="6468300" y="2709900"/>
                  <a:pt x="6402387" y="2718767"/>
                  <a:pt x="6274997" y="2838462"/>
                </a:cubicBezTo>
                <a:cubicBezTo>
                  <a:pt x="5964444" y="3129785"/>
                  <a:pt x="5804732" y="3521171"/>
                  <a:pt x="5799029" y="3915724"/>
                </a:cubicBezTo>
                <a:cubicBezTo>
                  <a:pt x="5856701" y="4697229"/>
                  <a:pt x="5599387" y="5499634"/>
                  <a:pt x="5020113" y="6115845"/>
                </a:cubicBezTo>
                <a:cubicBezTo>
                  <a:pt x="3922404" y="7283670"/>
                  <a:pt x="2085077" y="7341300"/>
                  <a:pt x="915753" y="6245039"/>
                </a:cubicBezTo>
                <a:cubicBezTo>
                  <a:pt x="-252938" y="5148146"/>
                  <a:pt x="-310612" y="3311546"/>
                  <a:pt x="786462" y="2143720"/>
                </a:cubicBezTo>
                <a:cubicBezTo>
                  <a:pt x="1401228" y="1490145"/>
                  <a:pt x="2247324" y="1184256"/>
                  <a:pt x="3078210" y="1233653"/>
                </a:cubicBezTo>
                <a:cubicBezTo>
                  <a:pt x="3476224" y="1243787"/>
                  <a:pt x="3897687" y="1071527"/>
                  <a:pt x="4192395" y="758037"/>
                </a:cubicBezTo>
                <a:cubicBezTo>
                  <a:pt x="4290630" y="653541"/>
                  <a:pt x="4329291" y="578811"/>
                  <a:pt x="4426261" y="475581"/>
                </a:cubicBezTo>
                <a:cubicBezTo>
                  <a:pt x="4711461" y="172226"/>
                  <a:pt x="5092997" y="12947"/>
                  <a:pt x="5479207" y="757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26650"/>
      </p:ext>
    </p:extLst>
  </p:cSld>
  <p:clrMapOvr>
    <a:masterClrMapping/>
  </p:clrMapOvr>
  <p:transition spd="slow">
    <p:push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131818" y="942275"/>
            <a:ext cx="5154682" cy="4974979"/>
          </a:xfrm>
          <a:custGeom>
            <a:avLst/>
            <a:gdLst>
              <a:gd name="connsiteX0" fmla="*/ 4379370 w 5154682"/>
              <a:gd name="connsiteY0" fmla="*/ 3428696 h 4974979"/>
              <a:gd name="connsiteX1" fmla="*/ 4927814 w 5154682"/>
              <a:gd name="connsiteY1" fmla="*/ 3629408 h 4974979"/>
              <a:gd name="connsiteX2" fmla="*/ 4927814 w 5154682"/>
              <a:gd name="connsiteY2" fmla="*/ 4722506 h 4974979"/>
              <a:gd name="connsiteX3" fmla="*/ 3831353 w 5154682"/>
              <a:gd name="connsiteY3" fmla="*/ 4773426 h 4974979"/>
              <a:gd name="connsiteX4" fmla="*/ 3831353 w 5154682"/>
              <a:gd name="connsiteY4" fmla="*/ 3680328 h 4974979"/>
              <a:gd name="connsiteX5" fmla="*/ 4379370 w 5154682"/>
              <a:gd name="connsiteY5" fmla="*/ 3428696 h 4974979"/>
              <a:gd name="connsiteX6" fmla="*/ 4281163 w 5154682"/>
              <a:gd name="connsiteY6" fmla="*/ 1732258 h 4974979"/>
              <a:gd name="connsiteX7" fmla="*/ 4828623 w 5154682"/>
              <a:gd name="connsiteY7" fmla="*/ 1932807 h 4974979"/>
              <a:gd name="connsiteX8" fmla="*/ 4828623 w 5154682"/>
              <a:gd name="connsiteY8" fmla="*/ 3025407 h 4974979"/>
              <a:gd name="connsiteX9" fmla="*/ 4241830 w 5154682"/>
              <a:gd name="connsiteY9" fmla="*/ 3278197 h 4974979"/>
              <a:gd name="connsiteX10" fmla="*/ 3674883 w 5154682"/>
              <a:gd name="connsiteY10" fmla="*/ 3530422 h 4974979"/>
              <a:gd name="connsiteX11" fmla="*/ 3448104 w 5154682"/>
              <a:gd name="connsiteY11" fmla="*/ 4106694 h 4974979"/>
              <a:gd name="connsiteX12" fmla="*/ 3222458 w 5154682"/>
              <a:gd name="connsiteY12" fmla="*/ 4702196 h 4974979"/>
              <a:gd name="connsiteX13" fmla="*/ 2127114 w 5154682"/>
              <a:gd name="connsiteY13" fmla="*/ 4753658 h 4974979"/>
              <a:gd name="connsiteX14" fmla="*/ 2127114 w 5154682"/>
              <a:gd name="connsiteY14" fmla="*/ 3661060 h 4974979"/>
              <a:gd name="connsiteX15" fmla="*/ 2713905 w 5154682"/>
              <a:gd name="connsiteY15" fmla="*/ 3408833 h 4974979"/>
              <a:gd name="connsiteX16" fmla="*/ 3280854 w 5154682"/>
              <a:gd name="connsiteY16" fmla="*/ 3156043 h 4974979"/>
              <a:gd name="connsiteX17" fmla="*/ 3507633 w 5154682"/>
              <a:gd name="connsiteY17" fmla="*/ 2579771 h 4974979"/>
              <a:gd name="connsiteX18" fmla="*/ 3733278 w 5154682"/>
              <a:gd name="connsiteY18" fmla="*/ 1984271 h 4974979"/>
              <a:gd name="connsiteX19" fmla="*/ 4281163 w 5154682"/>
              <a:gd name="connsiteY19" fmla="*/ 1732258 h 4974979"/>
              <a:gd name="connsiteX20" fmla="*/ 4181565 w 5154682"/>
              <a:gd name="connsiteY20" fmla="*/ 38546 h 4974979"/>
              <a:gd name="connsiteX21" fmla="*/ 4728697 w 5154682"/>
              <a:gd name="connsiteY21" fmla="*/ 239349 h 4974979"/>
              <a:gd name="connsiteX22" fmla="*/ 4728697 w 5154682"/>
              <a:gd name="connsiteY22" fmla="*/ 1331212 h 4974979"/>
              <a:gd name="connsiteX23" fmla="*/ 4142180 w 5154682"/>
              <a:gd name="connsiteY23" fmla="*/ 1583965 h 4974979"/>
              <a:gd name="connsiteX24" fmla="*/ 3575498 w 5154682"/>
              <a:gd name="connsiteY24" fmla="*/ 1836150 h 4974979"/>
              <a:gd name="connsiteX25" fmla="*/ 3348825 w 5154682"/>
              <a:gd name="connsiteY25" fmla="*/ 2412333 h 4974979"/>
              <a:gd name="connsiteX26" fmla="*/ 3349958 w 5154682"/>
              <a:gd name="connsiteY26" fmla="*/ 2467182 h 4974979"/>
              <a:gd name="connsiteX27" fmla="*/ 3158419 w 5154682"/>
              <a:gd name="connsiteY27" fmla="*/ 2969291 h 4974979"/>
              <a:gd name="connsiteX28" fmla="*/ 3156719 w 5154682"/>
              <a:gd name="connsiteY28" fmla="*/ 2971554 h 4974979"/>
              <a:gd name="connsiteX29" fmla="*/ 3148220 w 5154682"/>
              <a:gd name="connsiteY29" fmla="*/ 2981165 h 4974979"/>
              <a:gd name="connsiteX30" fmla="*/ 3141985 w 5154682"/>
              <a:gd name="connsiteY30" fmla="*/ 2987952 h 4974979"/>
              <a:gd name="connsiteX31" fmla="*/ 3136319 w 5154682"/>
              <a:gd name="connsiteY31" fmla="*/ 2994171 h 4974979"/>
              <a:gd name="connsiteX32" fmla="*/ 3123285 w 5154682"/>
              <a:gd name="connsiteY32" fmla="*/ 3008308 h 4974979"/>
              <a:gd name="connsiteX33" fmla="*/ 3110252 w 5154682"/>
              <a:gd name="connsiteY33" fmla="*/ 3021877 h 4974979"/>
              <a:gd name="connsiteX34" fmla="*/ 3104019 w 5154682"/>
              <a:gd name="connsiteY34" fmla="*/ 3027532 h 4974979"/>
              <a:gd name="connsiteX35" fmla="*/ 3097784 w 5154682"/>
              <a:gd name="connsiteY35" fmla="*/ 3033751 h 4974979"/>
              <a:gd name="connsiteX36" fmla="*/ 3088150 w 5154682"/>
              <a:gd name="connsiteY36" fmla="*/ 3042799 h 4974979"/>
              <a:gd name="connsiteX37" fmla="*/ 3085885 w 5154682"/>
              <a:gd name="connsiteY37" fmla="*/ 3045061 h 4974979"/>
              <a:gd name="connsiteX38" fmla="*/ 2591736 w 5154682"/>
              <a:gd name="connsiteY38" fmla="*/ 3258796 h 4974979"/>
              <a:gd name="connsiteX39" fmla="*/ 2536769 w 5154682"/>
              <a:gd name="connsiteY39" fmla="*/ 3260493 h 4974979"/>
              <a:gd name="connsiteX40" fmla="*/ 1970086 w 5154682"/>
              <a:gd name="connsiteY40" fmla="*/ 3513244 h 4974979"/>
              <a:gd name="connsiteX41" fmla="*/ 1743412 w 5154682"/>
              <a:gd name="connsiteY41" fmla="*/ 4089428 h 4974979"/>
              <a:gd name="connsiteX42" fmla="*/ 1517872 w 5154682"/>
              <a:gd name="connsiteY42" fmla="*/ 4684836 h 4974979"/>
              <a:gd name="connsiteX43" fmla="*/ 423608 w 5154682"/>
              <a:gd name="connsiteY43" fmla="*/ 4736290 h 4974979"/>
              <a:gd name="connsiteX44" fmla="*/ 423608 w 5154682"/>
              <a:gd name="connsiteY44" fmla="*/ 3643861 h 4974979"/>
              <a:gd name="connsiteX45" fmla="*/ 1009558 w 5154682"/>
              <a:gd name="connsiteY45" fmla="*/ 3391110 h 4974979"/>
              <a:gd name="connsiteX46" fmla="*/ 1576807 w 5154682"/>
              <a:gd name="connsiteY46" fmla="*/ 3138923 h 4974979"/>
              <a:gd name="connsiteX47" fmla="*/ 1802914 w 5154682"/>
              <a:gd name="connsiteY47" fmla="*/ 2562740 h 4974979"/>
              <a:gd name="connsiteX48" fmla="*/ 1802347 w 5154682"/>
              <a:gd name="connsiteY48" fmla="*/ 2507893 h 4974979"/>
              <a:gd name="connsiteX49" fmla="*/ 1993886 w 5154682"/>
              <a:gd name="connsiteY49" fmla="*/ 2006348 h 4974979"/>
              <a:gd name="connsiteX50" fmla="*/ 1995586 w 5154682"/>
              <a:gd name="connsiteY50" fmla="*/ 2004087 h 4974979"/>
              <a:gd name="connsiteX51" fmla="*/ 2004087 w 5154682"/>
              <a:gd name="connsiteY51" fmla="*/ 1993908 h 4974979"/>
              <a:gd name="connsiteX52" fmla="*/ 2010320 w 5154682"/>
              <a:gd name="connsiteY52" fmla="*/ 1987123 h 4974979"/>
              <a:gd name="connsiteX53" fmla="*/ 2015986 w 5154682"/>
              <a:gd name="connsiteY53" fmla="*/ 1980903 h 4974979"/>
              <a:gd name="connsiteX54" fmla="*/ 2029021 w 5154682"/>
              <a:gd name="connsiteY54" fmla="*/ 1967333 h 4974979"/>
              <a:gd name="connsiteX55" fmla="*/ 2042055 w 5154682"/>
              <a:gd name="connsiteY55" fmla="*/ 1953762 h 4974979"/>
              <a:gd name="connsiteX56" fmla="*/ 2048288 w 5154682"/>
              <a:gd name="connsiteY56" fmla="*/ 1947543 h 4974979"/>
              <a:gd name="connsiteX57" fmla="*/ 2054522 w 5154682"/>
              <a:gd name="connsiteY57" fmla="*/ 1941322 h 4974979"/>
              <a:gd name="connsiteX58" fmla="*/ 2064155 w 5154682"/>
              <a:gd name="connsiteY58" fmla="*/ 1932275 h 4974979"/>
              <a:gd name="connsiteX59" fmla="*/ 2066422 w 5154682"/>
              <a:gd name="connsiteY59" fmla="*/ 1930579 h 4974979"/>
              <a:gd name="connsiteX60" fmla="*/ 2560569 w 5154682"/>
              <a:gd name="connsiteY60" fmla="*/ 1716277 h 4974979"/>
              <a:gd name="connsiteX61" fmla="*/ 2614971 w 5154682"/>
              <a:gd name="connsiteY61" fmla="*/ 1714580 h 4974979"/>
              <a:gd name="connsiteX62" fmla="*/ 3182221 w 5154682"/>
              <a:gd name="connsiteY62" fmla="*/ 1461829 h 4974979"/>
              <a:gd name="connsiteX63" fmla="*/ 3408326 w 5154682"/>
              <a:gd name="connsiteY63" fmla="*/ 886213 h 4974979"/>
              <a:gd name="connsiteX64" fmla="*/ 3634433 w 5154682"/>
              <a:gd name="connsiteY64" fmla="*/ 290238 h 4974979"/>
              <a:gd name="connsiteX65" fmla="*/ 4181565 w 5154682"/>
              <a:gd name="connsiteY65" fmla="*/ 38546 h 4974979"/>
              <a:gd name="connsiteX66" fmla="*/ 2477382 w 5154682"/>
              <a:gd name="connsiteY66" fmla="*/ 18661 h 4974979"/>
              <a:gd name="connsiteX67" fmla="*/ 3024677 w 5154682"/>
              <a:gd name="connsiteY67" fmla="*/ 219493 h 4974979"/>
              <a:gd name="connsiteX68" fmla="*/ 3024677 w 5154682"/>
              <a:gd name="connsiteY68" fmla="*/ 1311527 h 4974979"/>
              <a:gd name="connsiteX69" fmla="*/ 2438554 w 5154682"/>
              <a:gd name="connsiteY69" fmla="*/ 1564317 h 4974979"/>
              <a:gd name="connsiteX70" fmla="*/ 1871135 w 5154682"/>
              <a:gd name="connsiteY70" fmla="*/ 1816542 h 4974979"/>
              <a:gd name="connsiteX71" fmla="*/ 1644962 w 5154682"/>
              <a:gd name="connsiteY71" fmla="*/ 2392814 h 4974979"/>
              <a:gd name="connsiteX72" fmla="*/ 1418788 w 5154682"/>
              <a:gd name="connsiteY72" fmla="*/ 2988881 h 4974979"/>
              <a:gd name="connsiteX73" fmla="*/ 324198 w 5154682"/>
              <a:gd name="connsiteY73" fmla="*/ 3039778 h 4974979"/>
              <a:gd name="connsiteX74" fmla="*/ 324198 w 5154682"/>
              <a:gd name="connsiteY74" fmla="*/ 1947179 h 4974979"/>
              <a:gd name="connsiteX75" fmla="*/ 910890 w 5154682"/>
              <a:gd name="connsiteY75" fmla="*/ 1694953 h 4974979"/>
              <a:gd name="connsiteX76" fmla="*/ 1477740 w 5154682"/>
              <a:gd name="connsiteY76" fmla="*/ 1442163 h 4974979"/>
              <a:gd name="connsiteX77" fmla="*/ 1704482 w 5154682"/>
              <a:gd name="connsiteY77" fmla="*/ 865891 h 4974979"/>
              <a:gd name="connsiteX78" fmla="*/ 1930087 w 5154682"/>
              <a:gd name="connsiteY78" fmla="*/ 270391 h 4974979"/>
              <a:gd name="connsiteX79" fmla="*/ 2477382 w 5154682"/>
              <a:gd name="connsiteY79" fmla="*/ 18661 h 4974979"/>
              <a:gd name="connsiteX80" fmla="*/ 773753 w 5154682"/>
              <a:gd name="connsiteY80" fmla="*/ 851 h 4974979"/>
              <a:gd name="connsiteX81" fmla="*/ 1321394 w 5154682"/>
              <a:gd name="connsiteY81" fmla="*/ 201135 h 4974979"/>
              <a:gd name="connsiteX82" fmla="*/ 1321394 w 5154682"/>
              <a:gd name="connsiteY82" fmla="*/ 1292292 h 4974979"/>
              <a:gd name="connsiteX83" fmla="*/ 226536 w 5154682"/>
              <a:gd name="connsiteY83" fmla="*/ 1343122 h 4974979"/>
              <a:gd name="connsiteX84" fmla="*/ 226536 w 5154682"/>
              <a:gd name="connsiteY84" fmla="*/ 252530 h 4974979"/>
              <a:gd name="connsiteX85" fmla="*/ 773753 w 5154682"/>
              <a:gd name="connsiteY85" fmla="*/ 851 h 49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154682" h="4974979">
                <a:moveTo>
                  <a:pt x="4379370" y="3428696"/>
                </a:moveTo>
                <a:cubicBezTo>
                  <a:pt x="4577791" y="3419501"/>
                  <a:pt x="4776284" y="3485699"/>
                  <a:pt x="4927814" y="3629408"/>
                </a:cubicBezTo>
                <a:cubicBezTo>
                  <a:pt x="5230305" y="3916827"/>
                  <a:pt x="5230305" y="4406232"/>
                  <a:pt x="4927814" y="4722506"/>
                </a:cubicBezTo>
                <a:cubicBezTo>
                  <a:pt x="4624755" y="5038215"/>
                  <a:pt x="4133844" y="5060846"/>
                  <a:pt x="3831353" y="4773426"/>
                </a:cubicBezTo>
                <a:cubicBezTo>
                  <a:pt x="3528862" y="4485442"/>
                  <a:pt x="3528862" y="3996604"/>
                  <a:pt x="3831353" y="3680328"/>
                </a:cubicBezTo>
                <a:cubicBezTo>
                  <a:pt x="3982599" y="3522475"/>
                  <a:pt x="4180949" y="3437889"/>
                  <a:pt x="4379370" y="3428696"/>
                </a:cubicBezTo>
                <a:close/>
                <a:moveTo>
                  <a:pt x="4281163" y="1732258"/>
                </a:moveTo>
                <a:cubicBezTo>
                  <a:pt x="4479382" y="1722998"/>
                  <a:pt x="4677531" y="1789164"/>
                  <a:pt x="4828623" y="1932807"/>
                </a:cubicBezTo>
                <a:cubicBezTo>
                  <a:pt x="5130805" y="2220661"/>
                  <a:pt x="5130805" y="2709843"/>
                  <a:pt x="4828623" y="3025407"/>
                </a:cubicBezTo>
                <a:cubicBezTo>
                  <a:pt x="4571227" y="3294033"/>
                  <a:pt x="4237296" y="3278197"/>
                  <a:pt x="4241830" y="3278197"/>
                </a:cubicBezTo>
                <a:cubicBezTo>
                  <a:pt x="4020155" y="3282721"/>
                  <a:pt x="3819454" y="3379427"/>
                  <a:pt x="3674883" y="3530422"/>
                </a:cubicBezTo>
                <a:cubicBezTo>
                  <a:pt x="3530311" y="3681419"/>
                  <a:pt x="3442433" y="3886139"/>
                  <a:pt x="3448104" y="4106694"/>
                </a:cubicBezTo>
                <a:cubicBezTo>
                  <a:pt x="3448104" y="4102171"/>
                  <a:pt x="3479853" y="4433570"/>
                  <a:pt x="3222458" y="4702196"/>
                </a:cubicBezTo>
                <a:cubicBezTo>
                  <a:pt x="2919708" y="5018324"/>
                  <a:pt x="2429864" y="5040946"/>
                  <a:pt x="2127114" y="4753658"/>
                </a:cubicBezTo>
                <a:cubicBezTo>
                  <a:pt x="1824930" y="4465805"/>
                  <a:pt x="1824930" y="3977190"/>
                  <a:pt x="2127114" y="3661060"/>
                </a:cubicBezTo>
                <a:cubicBezTo>
                  <a:pt x="2385075" y="3392434"/>
                  <a:pt x="2718441" y="3408833"/>
                  <a:pt x="2713905" y="3408833"/>
                </a:cubicBezTo>
                <a:cubicBezTo>
                  <a:pt x="2935582" y="3403744"/>
                  <a:pt x="3136849" y="3307040"/>
                  <a:pt x="3280854" y="3156043"/>
                </a:cubicBezTo>
                <a:cubicBezTo>
                  <a:pt x="3425426" y="3005048"/>
                  <a:pt x="3513302" y="2800327"/>
                  <a:pt x="3507633" y="2579771"/>
                </a:cubicBezTo>
                <a:cubicBezTo>
                  <a:pt x="3507633" y="2584295"/>
                  <a:pt x="3475884" y="2252897"/>
                  <a:pt x="3733278" y="1984271"/>
                </a:cubicBezTo>
                <a:cubicBezTo>
                  <a:pt x="3884653" y="1826206"/>
                  <a:pt x="4082943" y="1741519"/>
                  <a:pt x="4281163" y="1732258"/>
                </a:cubicBezTo>
                <a:close/>
                <a:moveTo>
                  <a:pt x="4181565" y="38546"/>
                </a:moveTo>
                <a:cubicBezTo>
                  <a:pt x="4379621" y="29287"/>
                  <a:pt x="4577677" y="95444"/>
                  <a:pt x="4728697" y="239349"/>
                </a:cubicBezTo>
                <a:cubicBezTo>
                  <a:pt x="5031306" y="526593"/>
                  <a:pt x="5031306" y="1015697"/>
                  <a:pt x="4728697" y="1331212"/>
                </a:cubicBezTo>
                <a:cubicBezTo>
                  <a:pt x="4471424" y="1600363"/>
                  <a:pt x="4137647" y="1583965"/>
                  <a:pt x="4142180" y="1583965"/>
                </a:cubicBezTo>
                <a:cubicBezTo>
                  <a:pt x="3921175" y="1588487"/>
                  <a:pt x="3720003" y="1685743"/>
                  <a:pt x="3575498" y="1836150"/>
                </a:cubicBezTo>
                <a:cubicBezTo>
                  <a:pt x="3430993" y="1987123"/>
                  <a:pt x="3343725" y="2191812"/>
                  <a:pt x="3348825" y="2412333"/>
                </a:cubicBezTo>
                <a:cubicBezTo>
                  <a:pt x="3348825" y="2411203"/>
                  <a:pt x="3351091" y="2431559"/>
                  <a:pt x="3349958" y="2467182"/>
                </a:cubicBezTo>
                <a:cubicBezTo>
                  <a:pt x="3346558" y="2643598"/>
                  <a:pt x="3282522" y="2822278"/>
                  <a:pt x="3158419" y="2969291"/>
                </a:cubicBezTo>
                <a:lnTo>
                  <a:pt x="3156719" y="2971554"/>
                </a:lnTo>
                <a:cubicBezTo>
                  <a:pt x="3153886" y="2974946"/>
                  <a:pt x="3151053" y="2977773"/>
                  <a:pt x="3148220" y="2981165"/>
                </a:cubicBezTo>
                <a:cubicBezTo>
                  <a:pt x="3145953" y="2983428"/>
                  <a:pt x="3143685" y="2985689"/>
                  <a:pt x="3141985" y="2987952"/>
                </a:cubicBezTo>
                <a:cubicBezTo>
                  <a:pt x="3140285" y="2990213"/>
                  <a:pt x="3138019" y="2992475"/>
                  <a:pt x="3136319" y="2994171"/>
                </a:cubicBezTo>
                <a:cubicBezTo>
                  <a:pt x="3131786" y="2999260"/>
                  <a:pt x="3127819" y="3003784"/>
                  <a:pt x="3123285" y="3008308"/>
                </a:cubicBezTo>
                <a:cubicBezTo>
                  <a:pt x="3118752" y="3012831"/>
                  <a:pt x="3114785" y="3017353"/>
                  <a:pt x="3110252" y="3021877"/>
                </a:cubicBezTo>
                <a:cubicBezTo>
                  <a:pt x="3107984" y="3023574"/>
                  <a:pt x="3106284" y="3025835"/>
                  <a:pt x="3104019" y="3027532"/>
                </a:cubicBezTo>
                <a:cubicBezTo>
                  <a:pt x="3101751" y="3029793"/>
                  <a:pt x="3099484" y="3032056"/>
                  <a:pt x="3097784" y="3033751"/>
                </a:cubicBezTo>
                <a:cubicBezTo>
                  <a:pt x="3094385" y="3037144"/>
                  <a:pt x="3090985" y="3039972"/>
                  <a:pt x="3088150" y="3042799"/>
                </a:cubicBezTo>
                <a:lnTo>
                  <a:pt x="3085885" y="3045061"/>
                </a:lnTo>
                <a:cubicBezTo>
                  <a:pt x="2944213" y="3175111"/>
                  <a:pt x="2768542" y="3246922"/>
                  <a:pt x="2591736" y="3258796"/>
                </a:cubicBezTo>
                <a:cubicBezTo>
                  <a:pt x="2556036" y="3261624"/>
                  <a:pt x="2535634" y="3260493"/>
                  <a:pt x="2536769" y="3260493"/>
                </a:cubicBezTo>
                <a:cubicBezTo>
                  <a:pt x="2315762" y="3265582"/>
                  <a:pt x="2114590" y="3362272"/>
                  <a:pt x="1970086" y="3513244"/>
                </a:cubicBezTo>
                <a:cubicBezTo>
                  <a:pt x="1825582" y="3664217"/>
                  <a:pt x="1738312" y="3868906"/>
                  <a:pt x="1743412" y="4089428"/>
                </a:cubicBezTo>
                <a:cubicBezTo>
                  <a:pt x="1743412" y="4084905"/>
                  <a:pt x="1775147" y="4416253"/>
                  <a:pt x="1517872" y="4684836"/>
                </a:cubicBezTo>
                <a:cubicBezTo>
                  <a:pt x="1215831" y="5000917"/>
                  <a:pt x="725650" y="5023534"/>
                  <a:pt x="423608" y="4736290"/>
                </a:cubicBezTo>
                <a:cubicBezTo>
                  <a:pt x="121000" y="4448483"/>
                  <a:pt x="121000" y="3959377"/>
                  <a:pt x="423608" y="3643861"/>
                </a:cubicBezTo>
                <a:cubicBezTo>
                  <a:pt x="680883" y="3375278"/>
                  <a:pt x="1014092" y="3391110"/>
                  <a:pt x="1009558" y="3391110"/>
                </a:cubicBezTo>
                <a:cubicBezTo>
                  <a:pt x="1231132" y="3386586"/>
                  <a:pt x="1432304" y="3289896"/>
                  <a:pt x="1576807" y="3138923"/>
                </a:cubicBezTo>
                <a:cubicBezTo>
                  <a:pt x="1720745" y="2987952"/>
                  <a:pt x="1808580" y="2783261"/>
                  <a:pt x="1802914" y="2562740"/>
                </a:cubicBezTo>
                <a:cubicBezTo>
                  <a:pt x="1802914" y="2563872"/>
                  <a:pt x="1801214" y="2543516"/>
                  <a:pt x="1802347" y="2507893"/>
                </a:cubicBezTo>
                <a:cubicBezTo>
                  <a:pt x="1805747" y="2331475"/>
                  <a:pt x="1869783" y="2152797"/>
                  <a:pt x="1993886" y="2006348"/>
                </a:cubicBezTo>
                <a:lnTo>
                  <a:pt x="1995586" y="2004087"/>
                </a:lnTo>
                <a:cubicBezTo>
                  <a:pt x="1998419" y="2000693"/>
                  <a:pt x="2001254" y="1997300"/>
                  <a:pt x="2004087" y="1993908"/>
                </a:cubicBezTo>
                <a:cubicBezTo>
                  <a:pt x="2006353" y="1991647"/>
                  <a:pt x="2008053" y="1989384"/>
                  <a:pt x="2010320" y="1987123"/>
                </a:cubicBezTo>
                <a:cubicBezTo>
                  <a:pt x="2012020" y="1984861"/>
                  <a:pt x="2014288" y="1983165"/>
                  <a:pt x="2015986" y="1980903"/>
                </a:cubicBezTo>
                <a:cubicBezTo>
                  <a:pt x="2019954" y="1976379"/>
                  <a:pt x="2024487" y="1971855"/>
                  <a:pt x="2029021" y="1967333"/>
                </a:cubicBezTo>
                <a:cubicBezTo>
                  <a:pt x="2032987" y="1962244"/>
                  <a:pt x="2037520" y="1958286"/>
                  <a:pt x="2042055" y="1953762"/>
                </a:cubicBezTo>
                <a:cubicBezTo>
                  <a:pt x="2043755" y="1951501"/>
                  <a:pt x="2046021" y="1949804"/>
                  <a:pt x="2048288" y="1947543"/>
                </a:cubicBezTo>
                <a:cubicBezTo>
                  <a:pt x="2049988" y="1945280"/>
                  <a:pt x="2052254" y="1943583"/>
                  <a:pt x="2054522" y="1941322"/>
                </a:cubicBezTo>
                <a:cubicBezTo>
                  <a:pt x="2057922" y="1938495"/>
                  <a:pt x="2060755" y="1935103"/>
                  <a:pt x="2064155" y="1932275"/>
                </a:cubicBezTo>
                <a:lnTo>
                  <a:pt x="2066422" y="1930579"/>
                </a:lnTo>
                <a:cubicBezTo>
                  <a:pt x="2207525" y="1799962"/>
                  <a:pt x="2383763" y="1728152"/>
                  <a:pt x="2560569" y="1716277"/>
                </a:cubicBezTo>
                <a:cubicBezTo>
                  <a:pt x="2595704" y="1713451"/>
                  <a:pt x="2616104" y="1714580"/>
                  <a:pt x="2614971" y="1714580"/>
                </a:cubicBezTo>
                <a:cubicBezTo>
                  <a:pt x="2836543" y="1709493"/>
                  <a:pt x="3037716" y="1612801"/>
                  <a:pt x="3182221" y="1461829"/>
                </a:cubicBezTo>
                <a:cubicBezTo>
                  <a:pt x="3326158" y="1311422"/>
                  <a:pt x="3413994" y="1106734"/>
                  <a:pt x="3408326" y="886213"/>
                </a:cubicBezTo>
                <a:cubicBezTo>
                  <a:pt x="3408893" y="890171"/>
                  <a:pt x="3376593" y="558823"/>
                  <a:pt x="3634433" y="290238"/>
                </a:cubicBezTo>
                <a:cubicBezTo>
                  <a:pt x="3785455" y="132480"/>
                  <a:pt x="3983511" y="47805"/>
                  <a:pt x="4181565" y="38546"/>
                </a:cubicBezTo>
                <a:close/>
                <a:moveTo>
                  <a:pt x="2477382" y="18661"/>
                </a:moveTo>
                <a:cubicBezTo>
                  <a:pt x="2675498" y="9400"/>
                  <a:pt x="2873612" y="75566"/>
                  <a:pt x="3024677" y="219493"/>
                </a:cubicBezTo>
                <a:cubicBezTo>
                  <a:pt x="3327376" y="506781"/>
                  <a:pt x="3327376" y="995963"/>
                  <a:pt x="3024677" y="1311527"/>
                </a:cubicBezTo>
                <a:cubicBezTo>
                  <a:pt x="2767327" y="1580717"/>
                  <a:pt x="2434018" y="1564317"/>
                  <a:pt x="2438554" y="1564317"/>
                </a:cubicBezTo>
                <a:cubicBezTo>
                  <a:pt x="2216914" y="1568841"/>
                  <a:pt x="2015682" y="1666112"/>
                  <a:pt x="1871135" y="1816542"/>
                </a:cubicBezTo>
                <a:cubicBezTo>
                  <a:pt x="1727155" y="1967538"/>
                  <a:pt x="1639293" y="2172258"/>
                  <a:pt x="1644962" y="2392814"/>
                </a:cubicBezTo>
                <a:cubicBezTo>
                  <a:pt x="1644395" y="2388290"/>
                  <a:pt x="1676705" y="2719690"/>
                  <a:pt x="1418788" y="2988881"/>
                </a:cubicBezTo>
                <a:cubicBezTo>
                  <a:pt x="1116657" y="3304443"/>
                  <a:pt x="626331" y="3327065"/>
                  <a:pt x="324198" y="3039778"/>
                </a:cubicBezTo>
                <a:cubicBezTo>
                  <a:pt x="21500" y="2751924"/>
                  <a:pt x="21500" y="2263309"/>
                  <a:pt x="324198" y="1947179"/>
                </a:cubicBezTo>
                <a:cubicBezTo>
                  <a:pt x="581550" y="1678554"/>
                  <a:pt x="915425" y="1694953"/>
                  <a:pt x="910890" y="1694953"/>
                </a:cubicBezTo>
                <a:cubicBezTo>
                  <a:pt x="1131961" y="1689864"/>
                  <a:pt x="1333193" y="1593160"/>
                  <a:pt x="1477740" y="1442163"/>
                </a:cubicBezTo>
                <a:cubicBezTo>
                  <a:pt x="1622287" y="1291732"/>
                  <a:pt x="1709582" y="1087012"/>
                  <a:pt x="1704482" y="865891"/>
                </a:cubicBezTo>
                <a:cubicBezTo>
                  <a:pt x="1704482" y="870415"/>
                  <a:pt x="1672738" y="539017"/>
                  <a:pt x="1930087" y="270391"/>
                </a:cubicBezTo>
                <a:cubicBezTo>
                  <a:pt x="2081155" y="112609"/>
                  <a:pt x="2279268" y="27921"/>
                  <a:pt x="2477382" y="18661"/>
                </a:cubicBezTo>
                <a:close/>
                <a:moveTo>
                  <a:pt x="773753" y="851"/>
                </a:moveTo>
                <a:cubicBezTo>
                  <a:pt x="971884" y="-8399"/>
                  <a:pt x="1170087" y="57682"/>
                  <a:pt x="1321394" y="201135"/>
                </a:cubicBezTo>
                <a:cubicBezTo>
                  <a:pt x="1623444" y="488609"/>
                  <a:pt x="1623444" y="977144"/>
                  <a:pt x="1321394" y="1292292"/>
                </a:cubicBezTo>
                <a:cubicBezTo>
                  <a:pt x="1018779" y="1607439"/>
                  <a:pt x="528586" y="1630595"/>
                  <a:pt x="226536" y="1343122"/>
                </a:cubicBezTo>
                <a:cubicBezTo>
                  <a:pt x="-75513" y="1056213"/>
                  <a:pt x="-75513" y="567678"/>
                  <a:pt x="226536" y="252530"/>
                </a:cubicBezTo>
                <a:cubicBezTo>
                  <a:pt x="377561" y="94674"/>
                  <a:pt x="575622" y="10099"/>
                  <a:pt x="773753" y="851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5054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Look – Creative Theme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ED76796-B57E-4669-8EBC-FF760C5FD0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74057" y="6197600"/>
            <a:ext cx="10160000" cy="0"/>
          </a:xfrm>
          <a:prstGeom prst="line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4738" y="394234"/>
            <a:ext cx="10063162" cy="53340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2"/>
                </a:solidFill>
                <a:latin typeface="Nexa Bold" panose="020000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74738" y="859965"/>
            <a:ext cx="10063162" cy="23911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2">
                    <a:lumMod val="50000"/>
                    <a:lumOff val="50000"/>
                  </a:schemeClr>
                </a:solidFill>
                <a:latin typeface="Nexa Light" panose="020000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1328055" y="1564813"/>
            <a:ext cx="2423588" cy="2339096"/>
          </a:xfrm>
          <a:custGeom>
            <a:avLst/>
            <a:gdLst>
              <a:gd name="connsiteX0" fmla="*/ 2059058 w 2423588"/>
              <a:gd name="connsiteY0" fmla="*/ 1612077 h 2339096"/>
              <a:gd name="connsiteX1" fmla="*/ 2316921 w 2423588"/>
              <a:gd name="connsiteY1" fmla="*/ 1706447 h 2339096"/>
              <a:gd name="connsiteX2" fmla="*/ 2316921 w 2423588"/>
              <a:gd name="connsiteY2" fmla="*/ 2220391 h 2339096"/>
              <a:gd name="connsiteX3" fmla="*/ 1801395 w 2423588"/>
              <a:gd name="connsiteY3" fmla="*/ 2244332 h 2339096"/>
              <a:gd name="connsiteX4" fmla="*/ 1801395 w 2423588"/>
              <a:gd name="connsiteY4" fmla="*/ 1730388 h 2339096"/>
              <a:gd name="connsiteX5" fmla="*/ 2059058 w 2423588"/>
              <a:gd name="connsiteY5" fmla="*/ 1612077 h 2339096"/>
              <a:gd name="connsiteX6" fmla="*/ 2012884 w 2423588"/>
              <a:gd name="connsiteY6" fmla="*/ 814460 h 2339096"/>
              <a:gd name="connsiteX7" fmla="*/ 2270284 w 2423588"/>
              <a:gd name="connsiteY7" fmla="*/ 908752 h 2339096"/>
              <a:gd name="connsiteX8" fmla="*/ 2270284 w 2423588"/>
              <a:gd name="connsiteY8" fmla="*/ 1422462 h 2339096"/>
              <a:gd name="connsiteX9" fmla="*/ 1994391 w 2423588"/>
              <a:gd name="connsiteY9" fmla="*/ 1541317 h 2339096"/>
              <a:gd name="connsiteX10" fmla="*/ 1727828 w 2423588"/>
              <a:gd name="connsiteY10" fmla="*/ 1659906 h 2339096"/>
              <a:gd name="connsiteX11" fmla="*/ 1621202 w 2423588"/>
              <a:gd name="connsiteY11" fmla="*/ 1930853 h 2339096"/>
              <a:gd name="connsiteX12" fmla="*/ 1515110 w 2423588"/>
              <a:gd name="connsiteY12" fmla="*/ 2210841 h 2339096"/>
              <a:gd name="connsiteX13" fmla="*/ 1000110 w 2423588"/>
              <a:gd name="connsiteY13" fmla="*/ 2235038 h 2339096"/>
              <a:gd name="connsiteX14" fmla="*/ 1000110 w 2423588"/>
              <a:gd name="connsiteY14" fmla="*/ 1721328 h 2339096"/>
              <a:gd name="connsiteX15" fmla="*/ 1276002 w 2423588"/>
              <a:gd name="connsiteY15" fmla="*/ 1602739 h 2339096"/>
              <a:gd name="connsiteX16" fmla="*/ 1542566 w 2423588"/>
              <a:gd name="connsiteY16" fmla="*/ 1483884 h 2339096"/>
              <a:gd name="connsiteX17" fmla="*/ 1649191 w 2423588"/>
              <a:gd name="connsiteY17" fmla="*/ 1212937 h 2339096"/>
              <a:gd name="connsiteX18" fmla="*/ 1755283 w 2423588"/>
              <a:gd name="connsiteY18" fmla="*/ 932949 h 2339096"/>
              <a:gd name="connsiteX19" fmla="*/ 2012884 w 2423588"/>
              <a:gd name="connsiteY19" fmla="*/ 814460 h 2339096"/>
              <a:gd name="connsiteX20" fmla="*/ 1966055 w 2423588"/>
              <a:gd name="connsiteY20" fmla="*/ 18123 h 2339096"/>
              <a:gd name="connsiteX21" fmla="*/ 2223302 w 2423588"/>
              <a:gd name="connsiteY21" fmla="*/ 112535 h 2339096"/>
              <a:gd name="connsiteX22" fmla="*/ 2223302 w 2423588"/>
              <a:gd name="connsiteY22" fmla="*/ 625899 h 2339096"/>
              <a:gd name="connsiteX23" fmla="*/ 1947538 w 2423588"/>
              <a:gd name="connsiteY23" fmla="*/ 744736 h 2339096"/>
              <a:gd name="connsiteX24" fmla="*/ 1681099 w 2423588"/>
              <a:gd name="connsiteY24" fmla="*/ 863307 h 2339096"/>
              <a:gd name="connsiteX25" fmla="*/ 1574524 w 2423588"/>
              <a:gd name="connsiteY25" fmla="*/ 1134212 h 2339096"/>
              <a:gd name="connsiteX26" fmla="*/ 1575057 w 2423588"/>
              <a:gd name="connsiteY26" fmla="*/ 1160000 h 2339096"/>
              <a:gd name="connsiteX27" fmla="*/ 1485000 w 2423588"/>
              <a:gd name="connsiteY27" fmla="*/ 1396078 h 2339096"/>
              <a:gd name="connsiteX28" fmla="*/ 1484201 w 2423588"/>
              <a:gd name="connsiteY28" fmla="*/ 1397142 h 2339096"/>
              <a:gd name="connsiteX29" fmla="*/ 1480205 w 2423588"/>
              <a:gd name="connsiteY29" fmla="*/ 1401661 h 2339096"/>
              <a:gd name="connsiteX30" fmla="*/ 1477274 w 2423588"/>
              <a:gd name="connsiteY30" fmla="*/ 1404852 h 2339096"/>
              <a:gd name="connsiteX31" fmla="*/ 1474610 w 2423588"/>
              <a:gd name="connsiteY31" fmla="*/ 1407776 h 2339096"/>
              <a:gd name="connsiteX32" fmla="*/ 1468482 w 2423588"/>
              <a:gd name="connsiteY32" fmla="*/ 1414423 h 2339096"/>
              <a:gd name="connsiteX33" fmla="*/ 1462354 w 2423588"/>
              <a:gd name="connsiteY33" fmla="*/ 1420803 h 2339096"/>
              <a:gd name="connsiteX34" fmla="*/ 1459423 w 2423588"/>
              <a:gd name="connsiteY34" fmla="*/ 1423461 h 2339096"/>
              <a:gd name="connsiteX35" fmla="*/ 1456491 w 2423588"/>
              <a:gd name="connsiteY35" fmla="*/ 1426386 h 2339096"/>
              <a:gd name="connsiteX36" fmla="*/ 1451962 w 2423588"/>
              <a:gd name="connsiteY36" fmla="*/ 1430639 h 2339096"/>
              <a:gd name="connsiteX37" fmla="*/ 1450897 w 2423588"/>
              <a:gd name="connsiteY37" fmla="*/ 1431703 h 2339096"/>
              <a:gd name="connsiteX38" fmla="*/ 1218562 w 2423588"/>
              <a:gd name="connsiteY38" fmla="*/ 1532195 h 2339096"/>
              <a:gd name="connsiteX39" fmla="*/ 1192718 w 2423588"/>
              <a:gd name="connsiteY39" fmla="*/ 1532993 h 2339096"/>
              <a:gd name="connsiteX40" fmla="*/ 926280 w 2423588"/>
              <a:gd name="connsiteY40" fmla="*/ 1651830 h 2339096"/>
              <a:gd name="connsiteX41" fmla="*/ 819704 w 2423588"/>
              <a:gd name="connsiteY41" fmla="*/ 1922735 h 2339096"/>
              <a:gd name="connsiteX42" fmla="*/ 713661 w 2423588"/>
              <a:gd name="connsiteY42" fmla="*/ 2202679 h 2339096"/>
              <a:gd name="connsiteX43" fmla="*/ 199169 w 2423588"/>
              <a:gd name="connsiteY43" fmla="*/ 2226872 h 2339096"/>
              <a:gd name="connsiteX44" fmla="*/ 199169 w 2423588"/>
              <a:gd name="connsiteY44" fmla="*/ 1713242 h 2339096"/>
              <a:gd name="connsiteX45" fmla="*/ 474666 w 2423588"/>
              <a:gd name="connsiteY45" fmla="*/ 1594406 h 2339096"/>
              <a:gd name="connsiteX46" fmla="*/ 741371 w 2423588"/>
              <a:gd name="connsiteY46" fmla="*/ 1475834 h 2339096"/>
              <a:gd name="connsiteX47" fmla="*/ 847680 w 2423588"/>
              <a:gd name="connsiteY47" fmla="*/ 1204929 h 2339096"/>
              <a:gd name="connsiteX48" fmla="*/ 847413 w 2423588"/>
              <a:gd name="connsiteY48" fmla="*/ 1179142 h 2339096"/>
              <a:gd name="connsiteX49" fmla="*/ 937470 w 2423588"/>
              <a:gd name="connsiteY49" fmla="*/ 943329 h 2339096"/>
              <a:gd name="connsiteX50" fmla="*/ 938269 w 2423588"/>
              <a:gd name="connsiteY50" fmla="*/ 942266 h 2339096"/>
              <a:gd name="connsiteX51" fmla="*/ 942266 w 2423588"/>
              <a:gd name="connsiteY51" fmla="*/ 937480 h 2339096"/>
              <a:gd name="connsiteX52" fmla="*/ 945196 w 2423588"/>
              <a:gd name="connsiteY52" fmla="*/ 934290 h 2339096"/>
              <a:gd name="connsiteX53" fmla="*/ 947860 w 2423588"/>
              <a:gd name="connsiteY53" fmla="*/ 931365 h 2339096"/>
              <a:gd name="connsiteX54" fmla="*/ 953989 w 2423588"/>
              <a:gd name="connsiteY54" fmla="*/ 924985 h 2339096"/>
              <a:gd name="connsiteX55" fmla="*/ 960117 w 2423588"/>
              <a:gd name="connsiteY55" fmla="*/ 918605 h 2339096"/>
              <a:gd name="connsiteX56" fmla="*/ 963048 w 2423588"/>
              <a:gd name="connsiteY56" fmla="*/ 915681 h 2339096"/>
              <a:gd name="connsiteX57" fmla="*/ 965979 w 2423588"/>
              <a:gd name="connsiteY57" fmla="*/ 912756 h 2339096"/>
              <a:gd name="connsiteX58" fmla="*/ 970508 w 2423588"/>
              <a:gd name="connsiteY58" fmla="*/ 908502 h 2339096"/>
              <a:gd name="connsiteX59" fmla="*/ 971574 w 2423588"/>
              <a:gd name="connsiteY59" fmla="*/ 907705 h 2339096"/>
              <a:gd name="connsiteX60" fmla="*/ 1203908 w 2423588"/>
              <a:gd name="connsiteY60" fmla="*/ 806946 h 2339096"/>
              <a:gd name="connsiteX61" fmla="*/ 1229486 w 2423588"/>
              <a:gd name="connsiteY61" fmla="*/ 806148 h 2339096"/>
              <a:gd name="connsiteX62" fmla="*/ 1496191 w 2423588"/>
              <a:gd name="connsiteY62" fmla="*/ 687312 h 2339096"/>
              <a:gd name="connsiteX63" fmla="*/ 1602500 w 2423588"/>
              <a:gd name="connsiteY63" fmla="*/ 416673 h 2339096"/>
              <a:gd name="connsiteX64" fmla="*/ 1708809 w 2423588"/>
              <a:gd name="connsiteY64" fmla="*/ 136462 h 2339096"/>
              <a:gd name="connsiteX65" fmla="*/ 1966055 w 2423588"/>
              <a:gd name="connsiteY65" fmla="*/ 18123 h 2339096"/>
              <a:gd name="connsiteX66" fmla="*/ 1164796 w 2423588"/>
              <a:gd name="connsiteY66" fmla="*/ 8774 h 2339096"/>
              <a:gd name="connsiteX67" fmla="*/ 1422119 w 2423588"/>
              <a:gd name="connsiteY67" fmla="*/ 103199 h 2339096"/>
              <a:gd name="connsiteX68" fmla="*/ 1422119 w 2423588"/>
              <a:gd name="connsiteY68" fmla="*/ 616644 h 2339096"/>
              <a:gd name="connsiteX69" fmla="*/ 1146540 w 2423588"/>
              <a:gd name="connsiteY69" fmla="*/ 735499 h 2339096"/>
              <a:gd name="connsiteX70" fmla="*/ 879755 w 2423588"/>
              <a:gd name="connsiteY70" fmla="*/ 854088 h 2339096"/>
              <a:gd name="connsiteX71" fmla="*/ 773415 w 2423588"/>
              <a:gd name="connsiteY71" fmla="*/ 1125035 h 2339096"/>
              <a:gd name="connsiteX72" fmla="*/ 667074 w 2423588"/>
              <a:gd name="connsiteY72" fmla="*/ 1405289 h 2339096"/>
              <a:gd name="connsiteX73" fmla="*/ 152429 w 2423588"/>
              <a:gd name="connsiteY73" fmla="*/ 1429219 h 2339096"/>
              <a:gd name="connsiteX74" fmla="*/ 152429 w 2423588"/>
              <a:gd name="connsiteY74" fmla="*/ 915510 h 2339096"/>
              <a:gd name="connsiteX75" fmla="*/ 428275 w 2423588"/>
              <a:gd name="connsiteY75" fmla="*/ 796920 h 2339096"/>
              <a:gd name="connsiteX76" fmla="*/ 694792 w 2423588"/>
              <a:gd name="connsiteY76" fmla="*/ 678065 h 2339096"/>
              <a:gd name="connsiteX77" fmla="*/ 801400 w 2423588"/>
              <a:gd name="connsiteY77" fmla="*/ 407118 h 2339096"/>
              <a:gd name="connsiteX78" fmla="*/ 907473 w 2423588"/>
              <a:gd name="connsiteY78" fmla="*/ 127130 h 2339096"/>
              <a:gd name="connsiteX79" fmla="*/ 1164796 w 2423588"/>
              <a:gd name="connsiteY79" fmla="*/ 8774 h 2339096"/>
              <a:gd name="connsiteX80" fmla="*/ 363797 w 2423588"/>
              <a:gd name="connsiteY80" fmla="*/ 400 h 2339096"/>
              <a:gd name="connsiteX81" fmla="*/ 621283 w 2423588"/>
              <a:gd name="connsiteY81" fmla="*/ 94568 h 2339096"/>
              <a:gd name="connsiteX82" fmla="*/ 621283 w 2423588"/>
              <a:gd name="connsiteY82" fmla="*/ 607600 h 2339096"/>
              <a:gd name="connsiteX83" fmla="*/ 106511 w 2423588"/>
              <a:gd name="connsiteY83" fmla="*/ 631499 h 2339096"/>
              <a:gd name="connsiteX84" fmla="*/ 106511 w 2423588"/>
              <a:gd name="connsiteY84" fmla="*/ 118733 h 2339096"/>
              <a:gd name="connsiteX85" fmla="*/ 363797 w 2423588"/>
              <a:gd name="connsiteY85" fmla="*/ 400 h 233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423588" h="2339096">
                <a:moveTo>
                  <a:pt x="2059058" y="1612077"/>
                </a:moveTo>
                <a:cubicBezTo>
                  <a:pt x="2152350" y="1607754"/>
                  <a:pt x="2245676" y="1638879"/>
                  <a:pt x="2316921" y="1706447"/>
                </a:cubicBezTo>
                <a:cubicBezTo>
                  <a:pt x="2459144" y="1841583"/>
                  <a:pt x="2459144" y="2071688"/>
                  <a:pt x="2316921" y="2220391"/>
                </a:cubicBezTo>
                <a:cubicBezTo>
                  <a:pt x="2174431" y="2368828"/>
                  <a:pt x="1943618" y="2379469"/>
                  <a:pt x="1801395" y="2244332"/>
                </a:cubicBezTo>
                <a:cubicBezTo>
                  <a:pt x="1659172" y="2108930"/>
                  <a:pt x="1659172" y="1879092"/>
                  <a:pt x="1801395" y="1730388"/>
                </a:cubicBezTo>
                <a:cubicBezTo>
                  <a:pt x="1872507" y="1656170"/>
                  <a:pt x="1965766" y="1616400"/>
                  <a:pt x="2059058" y="1612077"/>
                </a:cubicBezTo>
                <a:close/>
                <a:moveTo>
                  <a:pt x="2012884" y="814460"/>
                </a:moveTo>
                <a:cubicBezTo>
                  <a:pt x="2106081" y="810106"/>
                  <a:pt x="2199245" y="841215"/>
                  <a:pt x="2270284" y="908752"/>
                </a:cubicBezTo>
                <a:cubicBezTo>
                  <a:pt x="2412362" y="1044093"/>
                  <a:pt x="2412362" y="1274093"/>
                  <a:pt x="2270284" y="1422462"/>
                </a:cubicBezTo>
                <a:cubicBezTo>
                  <a:pt x="2149264" y="1548763"/>
                  <a:pt x="1992259" y="1541317"/>
                  <a:pt x="1994391" y="1541317"/>
                </a:cubicBezTo>
                <a:cubicBezTo>
                  <a:pt x="1890165" y="1543444"/>
                  <a:pt x="1795801" y="1588913"/>
                  <a:pt x="1727828" y="1659906"/>
                </a:cubicBezTo>
                <a:cubicBezTo>
                  <a:pt x="1659854" y="1730901"/>
                  <a:pt x="1618536" y="1827154"/>
                  <a:pt x="1621202" y="1930853"/>
                </a:cubicBezTo>
                <a:cubicBezTo>
                  <a:pt x="1621202" y="1928726"/>
                  <a:pt x="1636130" y="2084541"/>
                  <a:pt x="1515110" y="2210841"/>
                </a:cubicBezTo>
                <a:cubicBezTo>
                  <a:pt x="1372765" y="2359476"/>
                  <a:pt x="1142454" y="2370112"/>
                  <a:pt x="1000110" y="2235038"/>
                </a:cubicBezTo>
                <a:cubicBezTo>
                  <a:pt x="858031" y="2099697"/>
                  <a:pt x="858031" y="1869964"/>
                  <a:pt x="1000110" y="1721328"/>
                </a:cubicBezTo>
                <a:cubicBezTo>
                  <a:pt x="1121396" y="1595028"/>
                  <a:pt x="1278135" y="1602739"/>
                  <a:pt x="1276002" y="1602739"/>
                </a:cubicBezTo>
                <a:cubicBezTo>
                  <a:pt x="1380229" y="1600346"/>
                  <a:pt x="1474859" y="1554878"/>
                  <a:pt x="1542566" y="1483884"/>
                </a:cubicBezTo>
                <a:cubicBezTo>
                  <a:pt x="1610540" y="1412890"/>
                  <a:pt x="1651857" y="1316636"/>
                  <a:pt x="1649191" y="1212937"/>
                </a:cubicBezTo>
                <a:cubicBezTo>
                  <a:pt x="1649191" y="1215064"/>
                  <a:pt x="1634264" y="1059250"/>
                  <a:pt x="1755283" y="932949"/>
                </a:cubicBezTo>
                <a:cubicBezTo>
                  <a:pt x="1826456" y="858632"/>
                  <a:pt x="1919686" y="818814"/>
                  <a:pt x="2012884" y="814460"/>
                </a:cubicBezTo>
                <a:close/>
                <a:moveTo>
                  <a:pt x="1966055" y="18123"/>
                </a:moveTo>
                <a:cubicBezTo>
                  <a:pt x="2059176" y="13770"/>
                  <a:pt x="2152296" y="44875"/>
                  <a:pt x="2223302" y="112535"/>
                </a:cubicBezTo>
                <a:cubicBezTo>
                  <a:pt x="2365580" y="247589"/>
                  <a:pt x="2365580" y="477552"/>
                  <a:pt x="2223302" y="625899"/>
                </a:cubicBezTo>
                <a:cubicBezTo>
                  <a:pt x="2102339" y="752446"/>
                  <a:pt x="1945406" y="744736"/>
                  <a:pt x="1947538" y="744736"/>
                </a:cubicBezTo>
                <a:cubicBezTo>
                  <a:pt x="1843627" y="746863"/>
                  <a:pt x="1749041" y="792590"/>
                  <a:pt x="1681099" y="863307"/>
                </a:cubicBezTo>
                <a:cubicBezTo>
                  <a:pt x="1613157" y="934290"/>
                  <a:pt x="1572126" y="1030529"/>
                  <a:pt x="1574524" y="1134212"/>
                </a:cubicBezTo>
                <a:cubicBezTo>
                  <a:pt x="1574524" y="1133681"/>
                  <a:pt x="1575589" y="1143252"/>
                  <a:pt x="1575057" y="1160000"/>
                </a:cubicBezTo>
                <a:cubicBezTo>
                  <a:pt x="1573458" y="1242946"/>
                  <a:pt x="1543350" y="1326957"/>
                  <a:pt x="1485000" y="1396078"/>
                </a:cubicBezTo>
                <a:lnTo>
                  <a:pt x="1484201" y="1397142"/>
                </a:lnTo>
                <a:cubicBezTo>
                  <a:pt x="1482869" y="1398737"/>
                  <a:pt x="1481537" y="1400066"/>
                  <a:pt x="1480205" y="1401661"/>
                </a:cubicBezTo>
                <a:cubicBezTo>
                  <a:pt x="1479139" y="1402725"/>
                  <a:pt x="1478073" y="1403788"/>
                  <a:pt x="1477274" y="1404852"/>
                </a:cubicBezTo>
                <a:cubicBezTo>
                  <a:pt x="1476474" y="1405915"/>
                  <a:pt x="1475409" y="1406979"/>
                  <a:pt x="1474610" y="1407776"/>
                </a:cubicBezTo>
                <a:cubicBezTo>
                  <a:pt x="1472478" y="1410169"/>
                  <a:pt x="1470613" y="1412296"/>
                  <a:pt x="1468482" y="1414423"/>
                </a:cubicBezTo>
                <a:cubicBezTo>
                  <a:pt x="1466350" y="1416550"/>
                  <a:pt x="1464485" y="1418676"/>
                  <a:pt x="1462354" y="1420803"/>
                </a:cubicBezTo>
                <a:cubicBezTo>
                  <a:pt x="1461288" y="1421600"/>
                  <a:pt x="1460488" y="1422664"/>
                  <a:pt x="1459423" y="1423461"/>
                </a:cubicBezTo>
                <a:cubicBezTo>
                  <a:pt x="1458357" y="1424525"/>
                  <a:pt x="1457291" y="1425588"/>
                  <a:pt x="1456491" y="1426386"/>
                </a:cubicBezTo>
                <a:cubicBezTo>
                  <a:pt x="1454893" y="1427981"/>
                  <a:pt x="1453295" y="1429310"/>
                  <a:pt x="1451962" y="1430639"/>
                </a:cubicBezTo>
                <a:lnTo>
                  <a:pt x="1450897" y="1431703"/>
                </a:lnTo>
                <a:cubicBezTo>
                  <a:pt x="1384287" y="1492849"/>
                  <a:pt x="1301691" y="1526612"/>
                  <a:pt x="1218562" y="1532195"/>
                </a:cubicBezTo>
                <a:cubicBezTo>
                  <a:pt x="1201777" y="1533525"/>
                  <a:pt x="1192184" y="1532993"/>
                  <a:pt x="1192718" y="1532993"/>
                </a:cubicBezTo>
                <a:cubicBezTo>
                  <a:pt x="1088807" y="1535386"/>
                  <a:pt x="994221" y="1580847"/>
                  <a:pt x="926280" y="1651830"/>
                </a:cubicBezTo>
                <a:cubicBezTo>
                  <a:pt x="858337" y="1722813"/>
                  <a:pt x="817306" y="1819052"/>
                  <a:pt x="819704" y="1922735"/>
                </a:cubicBezTo>
                <a:cubicBezTo>
                  <a:pt x="819704" y="1920608"/>
                  <a:pt x="834624" y="2076399"/>
                  <a:pt x="713661" y="2202679"/>
                </a:cubicBezTo>
                <a:cubicBezTo>
                  <a:pt x="571650" y="2351292"/>
                  <a:pt x="341180" y="2361926"/>
                  <a:pt x="199169" y="2226872"/>
                </a:cubicBezTo>
                <a:cubicBezTo>
                  <a:pt x="56890" y="2091553"/>
                  <a:pt x="56890" y="1861589"/>
                  <a:pt x="199169" y="1713242"/>
                </a:cubicBezTo>
                <a:cubicBezTo>
                  <a:pt x="320132" y="1586962"/>
                  <a:pt x="476798" y="1594406"/>
                  <a:pt x="474666" y="1594406"/>
                </a:cubicBezTo>
                <a:cubicBezTo>
                  <a:pt x="578844" y="1592279"/>
                  <a:pt x="673429" y="1546818"/>
                  <a:pt x="741371" y="1475834"/>
                </a:cubicBezTo>
                <a:cubicBezTo>
                  <a:pt x="809046" y="1404852"/>
                  <a:pt x="850344" y="1308612"/>
                  <a:pt x="847680" y="1204929"/>
                </a:cubicBezTo>
                <a:cubicBezTo>
                  <a:pt x="847680" y="1205461"/>
                  <a:pt x="846881" y="1195890"/>
                  <a:pt x="847413" y="1179142"/>
                </a:cubicBezTo>
                <a:cubicBezTo>
                  <a:pt x="849012" y="1096195"/>
                  <a:pt x="879120" y="1012185"/>
                  <a:pt x="937470" y="943329"/>
                </a:cubicBezTo>
                <a:lnTo>
                  <a:pt x="938269" y="942266"/>
                </a:lnTo>
                <a:cubicBezTo>
                  <a:pt x="939601" y="940670"/>
                  <a:pt x="940934" y="939075"/>
                  <a:pt x="942266" y="937480"/>
                </a:cubicBezTo>
                <a:cubicBezTo>
                  <a:pt x="943331" y="936417"/>
                  <a:pt x="944130" y="935353"/>
                  <a:pt x="945196" y="934290"/>
                </a:cubicBezTo>
                <a:cubicBezTo>
                  <a:pt x="945996" y="933226"/>
                  <a:pt x="947062" y="932429"/>
                  <a:pt x="947860" y="931365"/>
                </a:cubicBezTo>
                <a:cubicBezTo>
                  <a:pt x="949726" y="929238"/>
                  <a:pt x="951857" y="927112"/>
                  <a:pt x="953989" y="924985"/>
                </a:cubicBezTo>
                <a:cubicBezTo>
                  <a:pt x="955854" y="922593"/>
                  <a:pt x="957985" y="920732"/>
                  <a:pt x="960117" y="918605"/>
                </a:cubicBezTo>
                <a:cubicBezTo>
                  <a:pt x="960917" y="917542"/>
                  <a:pt x="961982" y="916744"/>
                  <a:pt x="963048" y="915681"/>
                </a:cubicBezTo>
                <a:cubicBezTo>
                  <a:pt x="963847" y="914617"/>
                  <a:pt x="964913" y="913819"/>
                  <a:pt x="965979" y="912756"/>
                </a:cubicBezTo>
                <a:cubicBezTo>
                  <a:pt x="967577" y="911427"/>
                  <a:pt x="968909" y="909832"/>
                  <a:pt x="970508" y="908502"/>
                </a:cubicBezTo>
                <a:lnTo>
                  <a:pt x="971574" y="907705"/>
                </a:lnTo>
                <a:cubicBezTo>
                  <a:pt x="1037917" y="846292"/>
                  <a:pt x="1120779" y="812529"/>
                  <a:pt x="1203908" y="806946"/>
                </a:cubicBezTo>
                <a:cubicBezTo>
                  <a:pt x="1220427" y="805617"/>
                  <a:pt x="1230019" y="806148"/>
                  <a:pt x="1229486" y="806148"/>
                </a:cubicBezTo>
                <a:cubicBezTo>
                  <a:pt x="1333663" y="803756"/>
                  <a:pt x="1428249" y="758294"/>
                  <a:pt x="1496191" y="687312"/>
                </a:cubicBezTo>
                <a:cubicBezTo>
                  <a:pt x="1563867" y="616594"/>
                  <a:pt x="1605164" y="520355"/>
                  <a:pt x="1602500" y="416673"/>
                </a:cubicBezTo>
                <a:cubicBezTo>
                  <a:pt x="1602766" y="418533"/>
                  <a:pt x="1587580" y="262743"/>
                  <a:pt x="1708809" y="136462"/>
                </a:cubicBezTo>
                <a:cubicBezTo>
                  <a:pt x="1779815" y="62288"/>
                  <a:pt x="1872936" y="22477"/>
                  <a:pt x="1966055" y="18123"/>
                </a:cubicBezTo>
                <a:close/>
                <a:moveTo>
                  <a:pt x="1164796" y="8774"/>
                </a:moveTo>
                <a:cubicBezTo>
                  <a:pt x="1257944" y="4420"/>
                  <a:pt x="1351092" y="35529"/>
                  <a:pt x="1422119" y="103199"/>
                </a:cubicBezTo>
                <a:cubicBezTo>
                  <a:pt x="1564439" y="238274"/>
                  <a:pt x="1564439" y="468274"/>
                  <a:pt x="1422119" y="616644"/>
                </a:cubicBezTo>
                <a:cubicBezTo>
                  <a:pt x="1301120" y="743209"/>
                  <a:pt x="1144407" y="735499"/>
                  <a:pt x="1146540" y="735499"/>
                </a:cubicBezTo>
                <a:cubicBezTo>
                  <a:pt x="1042331" y="737626"/>
                  <a:pt x="947717" y="783360"/>
                  <a:pt x="879755" y="854088"/>
                </a:cubicBezTo>
                <a:cubicBezTo>
                  <a:pt x="812060" y="925082"/>
                  <a:pt x="770750" y="1021336"/>
                  <a:pt x="773415" y="1125035"/>
                </a:cubicBezTo>
                <a:cubicBezTo>
                  <a:pt x="773149" y="1122908"/>
                  <a:pt x="788340" y="1278723"/>
                  <a:pt x="667074" y="1405289"/>
                </a:cubicBezTo>
                <a:cubicBezTo>
                  <a:pt x="525021" y="1553657"/>
                  <a:pt x="294483" y="1564294"/>
                  <a:pt x="152429" y="1429219"/>
                </a:cubicBezTo>
                <a:cubicBezTo>
                  <a:pt x="10108" y="1293878"/>
                  <a:pt x="10108" y="1064145"/>
                  <a:pt x="152429" y="915510"/>
                </a:cubicBezTo>
                <a:cubicBezTo>
                  <a:pt x="273428" y="789209"/>
                  <a:pt x="430407" y="796920"/>
                  <a:pt x="428275" y="796920"/>
                </a:cubicBezTo>
                <a:cubicBezTo>
                  <a:pt x="532216" y="794527"/>
                  <a:pt x="626830" y="749059"/>
                  <a:pt x="694792" y="678065"/>
                </a:cubicBezTo>
                <a:cubicBezTo>
                  <a:pt x="762754" y="607337"/>
                  <a:pt x="803798" y="511083"/>
                  <a:pt x="801400" y="407118"/>
                </a:cubicBezTo>
                <a:cubicBezTo>
                  <a:pt x="801400" y="409245"/>
                  <a:pt x="786474" y="253431"/>
                  <a:pt x="907473" y="127130"/>
                </a:cubicBezTo>
                <a:cubicBezTo>
                  <a:pt x="978501" y="52945"/>
                  <a:pt x="1071648" y="13128"/>
                  <a:pt x="1164796" y="8774"/>
                </a:cubicBezTo>
                <a:close/>
                <a:moveTo>
                  <a:pt x="363797" y="400"/>
                </a:moveTo>
                <a:cubicBezTo>
                  <a:pt x="456953" y="-3949"/>
                  <a:pt x="550142" y="27120"/>
                  <a:pt x="621283" y="94568"/>
                </a:cubicBezTo>
                <a:cubicBezTo>
                  <a:pt x="763298" y="229730"/>
                  <a:pt x="763298" y="459426"/>
                  <a:pt x="621283" y="607600"/>
                </a:cubicBezTo>
                <a:cubicBezTo>
                  <a:pt x="479001" y="755773"/>
                  <a:pt x="248526" y="766661"/>
                  <a:pt x="106511" y="631499"/>
                </a:cubicBezTo>
                <a:cubicBezTo>
                  <a:pt x="-35504" y="496602"/>
                  <a:pt x="-35504" y="266906"/>
                  <a:pt x="106511" y="118733"/>
                </a:cubicBezTo>
                <a:cubicBezTo>
                  <a:pt x="177519" y="44513"/>
                  <a:pt x="270641" y="4748"/>
                  <a:pt x="363797" y="40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884204" y="1564813"/>
            <a:ext cx="2423588" cy="2339096"/>
          </a:xfrm>
          <a:custGeom>
            <a:avLst/>
            <a:gdLst>
              <a:gd name="connsiteX0" fmla="*/ 2059058 w 2423588"/>
              <a:gd name="connsiteY0" fmla="*/ 1612077 h 2339096"/>
              <a:gd name="connsiteX1" fmla="*/ 2316921 w 2423588"/>
              <a:gd name="connsiteY1" fmla="*/ 1706447 h 2339096"/>
              <a:gd name="connsiteX2" fmla="*/ 2316921 w 2423588"/>
              <a:gd name="connsiteY2" fmla="*/ 2220391 h 2339096"/>
              <a:gd name="connsiteX3" fmla="*/ 1801396 w 2423588"/>
              <a:gd name="connsiteY3" fmla="*/ 2244332 h 2339096"/>
              <a:gd name="connsiteX4" fmla="*/ 1801396 w 2423588"/>
              <a:gd name="connsiteY4" fmla="*/ 1730388 h 2339096"/>
              <a:gd name="connsiteX5" fmla="*/ 2059058 w 2423588"/>
              <a:gd name="connsiteY5" fmla="*/ 1612077 h 2339096"/>
              <a:gd name="connsiteX6" fmla="*/ 2012884 w 2423588"/>
              <a:gd name="connsiteY6" fmla="*/ 814460 h 2339096"/>
              <a:gd name="connsiteX7" fmla="*/ 2270284 w 2423588"/>
              <a:gd name="connsiteY7" fmla="*/ 908752 h 2339096"/>
              <a:gd name="connsiteX8" fmla="*/ 2270284 w 2423588"/>
              <a:gd name="connsiteY8" fmla="*/ 1422462 h 2339096"/>
              <a:gd name="connsiteX9" fmla="*/ 1994391 w 2423588"/>
              <a:gd name="connsiteY9" fmla="*/ 1541317 h 2339096"/>
              <a:gd name="connsiteX10" fmla="*/ 1727828 w 2423588"/>
              <a:gd name="connsiteY10" fmla="*/ 1659906 h 2339096"/>
              <a:gd name="connsiteX11" fmla="*/ 1621203 w 2423588"/>
              <a:gd name="connsiteY11" fmla="*/ 1930853 h 2339096"/>
              <a:gd name="connsiteX12" fmla="*/ 1515110 w 2423588"/>
              <a:gd name="connsiteY12" fmla="*/ 2210841 h 2339096"/>
              <a:gd name="connsiteX13" fmla="*/ 1000110 w 2423588"/>
              <a:gd name="connsiteY13" fmla="*/ 2235038 h 2339096"/>
              <a:gd name="connsiteX14" fmla="*/ 1000110 w 2423588"/>
              <a:gd name="connsiteY14" fmla="*/ 1721328 h 2339096"/>
              <a:gd name="connsiteX15" fmla="*/ 1276003 w 2423588"/>
              <a:gd name="connsiteY15" fmla="*/ 1602739 h 2339096"/>
              <a:gd name="connsiteX16" fmla="*/ 1542566 w 2423588"/>
              <a:gd name="connsiteY16" fmla="*/ 1483884 h 2339096"/>
              <a:gd name="connsiteX17" fmla="*/ 1649191 w 2423588"/>
              <a:gd name="connsiteY17" fmla="*/ 1212937 h 2339096"/>
              <a:gd name="connsiteX18" fmla="*/ 1755283 w 2423588"/>
              <a:gd name="connsiteY18" fmla="*/ 932949 h 2339096"/>
              <a:gd name="connsiteX19" fmla="*/ 2012884 w 2423588"/>
              <a:gd name="connsiteY19" fmla="*/ 814460 h 2339096"/>
              <a:gd name="connsiteX20" fmla="*/ 1966056 w 2423588"/>
              <a:gd name="connsiteY20" fmla="*/ 18123 h 2339096"/>
              <a:gd name="connsiteX21" fmla="*/ 2223302 w 2423588"/>
              <a:gd name="connsiteY21" fmla="*/ 112535 h 2339096"/>
              <a:gd name="connsiteX22" fmla="*/ 2223302 w 2423588"/>
              <a:gd name="connsiteY22" fmla="*/ 625899 h 2339096"/>
              <a:gd name="connsiteX23" fmla="*/ 1947538 w 2423588"/>
              <a:gd name="connsiteY23" fmla="*/ 744736 h 2339096"/>
              <a:gd name="connsiteX24" fmla="*/ 1681100 w 2423588"/>
              <a:gd name="connsiteY24" fmla="*/ 863307 h 2339096"/>
              <a:gd name="connsiteX25" fmla="*/ 1574525 w 2423588"/>
              <a:gd name="connsiteY25" fmla="*/ 1134212 h 2339096"/>
              <a:gd name="connsiteX26" fmla="*/ 1575057 w 2423588"/>
              <a:gd name="connsiteY26" fmla="*/ 1160000 h 2339096"/>
              <a:gd name="connsiteX27" fmla="*/ 1485001 w 2423588"/>
              <a:gd name="connsiteY27" fmla="*/ 1396078 h 2339096"/>
              <a:gd name="connsiteX28" fmla="*/ 1484201 w 2423588"/>
              <a:gd name="connsiteY28" fmla="*/ 1397142 h 2339096"/>
              <a:gd name="connsiteX29" fmla="*/ 1480205 w 2423588"/>
              <a:gd name="connsiteY29" fmla="*/ 1401661 h 2339096"/>
              <a:gd name="connsiteX30" fmla="*/ 1477274 w 2423588"/>
              <a:gd name="connsiteY30" fmla="*/ 1404852 h 2339096"/>
              <a:gd name="connsiteX31" fmla="*/ 1474610 w 2423588"/>
              <a:gd name="connsiteY31" fmla="*/ 1407776 h 2339096"/>
              <a:gd name="connsiteX32" fmla="*/ 1468482 w 2423588"/>
              <a:gd name="connsiteY32" fmla="*/ 1414423 h 2339096"/>
              <a:gd name="connsiteX33" fmla="*/ 1462354 w 2423588"/>
              <a:gd name="connsiteY33" fmla="*/ 1420803 h 2339096"/>
              <a:gd name="connsiteX34" fmla="*/ 1459423 w 2423588"/>
              <a:gd name="connsiteY34" fmla="*/ 1423461 h 2339096"/>
              <a:gd name="connsiteX35" fmla="*/ 1456492 w 2423588"/>
              <a:gd name="connsiteY35" fmla="*/ 1426386 h 2339096"/>
              <a:gd name="connsiteX36" fmla="*/ 1451962 w 2423588"/>
              <a:gd name="connsiteY36" fmla="*/ 1430639 h 2339096"/>
              <a:gd name="connsiteX37" fmla="*/ 1450897 w 2423588"/>
              <a:gd name="connsiteY37" fmla="*/ 1431703 h 2339096"/>
              <a:gd name="connsiteX38" fmla="*/ 1218562 w 2423588"/>
              <a:gd name="connsiteY38" fmla="*/ 1532195 h 2339096"/>
              <a:gd name="connsiteX39" fmla="*/ 1192718 w 2423588"/>
              <a:gd name="connsiteY39" fmla="*/ 1532993 h 2339096"/>
              <a:gd name="connsiteX40" fmla="*/ 926280 w 2423588"/>
              <a:gd name="connsiteY40" fmla="*/ 1651830 h 2339096"/>
              <a:gd name="connsiteX41" fmla="*/ 819704 w 2423588"/>
              <a:gd name="connsiteY41" fmla="*/ 1922735 h 2339096"/>
              <a:gd name="connsiteX42" fmla="*/ 713661 w 2423588"/>
              <a:gd name="connsiteY42" fmla="*/ 2202679 h 2339096"/>
              <a:gd name="connsiteX43" fmla="*/ 199169 w 2423588"/>
              <a:gd name="connsiteY43" fmla="*/ 2226872 h 2339096"/>
              <a:gd name="connsiteX44" fmla="*/ 199169 w 2423588"/>
              <a:gd name="connsiteY44" fmla="*/ 1713242 h 2339096"/>
              <a:gd name="connsiteX45" fmla="*/ 474666 w 2423588"/>
              <a:gd name="connsiteY45" fmla="*/ 1594406 h 2339096"/>
              <a:gd name="connsiteX46" fmla="*/ 741371 w 2423588"/>
              <a:gd name="connsiteY46" fmla="*/ 1475834 h 2339096"/>
              <a:gd name="connsiteX47" fmla="*/ 847680 w 2423588"/>
              <a:gd name="connsiteY47" fmla="*/ 1204929 h 2339096"/>
              <a:gd name="connsiteX48" fmla="*/ 847413 w 2423588"/>
              <a:gd name="connsiteY48" fmla="*/ 1179142 h 2339096"/>
              <a:gd name="connsiteX49" fmla="*/ 937470 w 2423588"/>
              <a:gd name="connsiteY49" fmla="*/ 943329 h 2339096"/>
              <a:gd name="connsiteX50" fmla="*/ 938269 w 2423588"/>
              <a:gd name="connsiteY50" fmla="*/ 942266 h 2339096"/>
              <a:gd name="connsiteX51" fmla="*/ 942266 w 2423588"/>
              <a:gd name="connsiteY51" fmla="*/ 937480 h 2339096"/>
              <a:gd name="connsiteX52" fmla="*/ 945196 w 2423588"/>
              <a:gd name="connsiteY52" fmla="*/ 934290 h 2339096"/>
              <a:gd name="connsiteX53" fmla="*/ 947860 w 2423588"/>
              <a:gd name="connsiteY53" fmla="*/ 931365 h 2339096"/>
              <a:gd name="connsiteX54" fmla="*/ 953989 w 2423588"/>
              <a:gd name="connsiteY54" fmla="*/ 924985 h 2339096"/>
              <a:gd name="connsiteX55" fmla="*/ 960117 w 2423588"/>
              <a:gd name="connsiteY55" fmla="*/ 918605 h 2339096"/>
              <a:gd name="connsiteX56" fmla="*/ 963048 w 2423588"/>
              <a:gd name="connsiteY56" fmla="*/ 915681 h 2339096"/>
              <a:gd name="connsiteX57" fmla="*/ 965979 w 2423588"/>
              <a:gd name="connsiteY57" fmla="*/ 912756 h 2339096"/>
              <a:gd name="connsiteX58" fmla="*/ 970508 w 2423588"/>
              <a:gd name="connsiteY58" fmla="*/ 908502 h 2339096"/>
              <a:gd name="connsiteX59" fmla="*/ 971574 w 2423588"/>
              <a:gd name="connsiteY59" fmla="*/ 907705 h 2339096"/>
              <a:gd name="connsiteX60" fmla="*/ 1203908 w 2423588"/>
              <a:gd name="connsiteY60" fmla="*/ 806946 h 2339096"/>
              <a:gd name="connsiteX61" fmla="*/ 1229487 w 2423588"/>
              <a:gd name="connsiteY61" fmla="*/ 806148 h 2339096"/>
              <a:gd name="connsiteX62" fmla="*/ 1496192 w 2423588"/>
              <a:gd name="connsiteY62" fmla="*/ 687312 h 2339096"/>
              <a:gd name="connsiteX63" fmla="*/ 1602500 w 2423588"/>
              <a:gd name="connsiteY63" fmla="*/ 416673 h 2339096"/>
              <a:gd name="connsiteX64" fmla="*/ 1708809 w 2423588"/>
              <a:gd name="connsiteY64" fmla="*/ 136462 h 2339096"/>
              <a:gd name="connsiteX65" fmla="*/ 1966056 w 2423588"/>
              <a:gd name="connsiteY65" fmla="*/ 18123 h 2339096"/>
              <a:gd name="connsiteX66" fmla="*/ 1164796 w 2423588"/>
              <a:gd name="connsiteY66" fmla="*/ 8774 h 2339096"/>
              <a:gd name="connsiteX67" fmla="*/ 1422119 w 2423588"/>
              <a:gd name="connsiteY67" fmla="*/ 103199 h 2339096"/>
              <a:gd name="connsiteX68" fmla="*/ 1422119 w 2423588"/>
              <a:gd name="connsiteY68" fmla="*/ 616644 h 2339096"/>
              <a:gd name="connsiteX69" fmla="*/ 1146540 w 2423588"/>
              <a:gd name="connsiteY69" fmla="*/ 735499 h 2339096"/>
              <a:gd name="connsiteX70" fmla="*/ 879755 w 2423588"/>
              <a:gd name="connsiteY70" fmla="*/ 854088 h 2339096"/>
              <a:gd name="connsiteX71" fmla="*/ 773415 w 2423588"/>
              <a:gd name="connsiteY71" fmla="*/ 1125035 h 2339096"/>
              <a:gd name="connsiteX72" fmla="*/ 667074 w 2423588"/>
              <a:gd name="connsiteY72" fmla="*/ 1405289 h 2339096"/>
              <a:gd name="connsiteX73" fmla="*/ 152429 w 2423588"/>
              <a:gd name="connsiteY73" fmla="*/ 1429219 h 2339096"/>
              <a:gd name="connsiteX74" fmla="*/ 152429 w 2423588"/>
              <a:gd name="connsiteY74" fmla="*/ 915510 h 2339096"/>
              <a:gd name="connsiteX75" fmla="*/ 428275 w 2423588"/>
              <a:gd name="connsiteY75" fmla="*/ 796920 h 2339096"/>
              <a:gd name="connsiteX76" fmla="*/ 694792 w 2423588"/>
              <a:gd name="connsiteY76" fmla="*/ 678065 h 2339096"/>
              <a:gd name="connsiteX77" fmla="*/ 801400 w 2423588"/>
              <a:gd name="connsiteY77" fmla="*/ 407118 h 2339096"/>
              <a:gd name="connsiteX78" fmla="*/ 907473 w 2423588"/>
              <a:gd name="connsiteY78" fmla="*/ 127130 h 2339096"/>
              <a:gd name="connsiteX79" fmla="*/ 1164796 w 2423588"/>
              <a:gd name="connsiteY79" fmla="*/ 8774 h 2339096"/>
              <a:gd name="connsiteX80" fmla="*/ 363797 w 2423588"/>
              <a:gd name="connsiteY80" fmla="*/ 400 h 2339096"/>
              <a:gd name="connsiteX81" fmla="*/ 621283 w 2423588"/>
              <a:gd name="connsiteY81" fmla="*/ 94568 h 2339096"/>
              <a:gd name="connsiteX82" fmla="*/ 621283 w 2423588"/>
              <a:gd name="connsiteY82" fmla="*/ 607600 h 2339096"/>
              <a:gd name="connsiteX83" fmla="*/ 106511 w 2423588"/>
              <a:gd name="connsiteY83" fmla="*/ 631499 h 2339096"/>
              <a:gd name="connsiteX84" fmla="*/ 106511 w 2423588"/>
              <a:gd name="connsiteY84" fmla="*/ 118733 h 2339096"/>
              <a:gd name="connsiteX85" fmla="*/ 363797 w 2423588"/>
              <a:gd name="connsiteY85" fmla="*/ 400 h 233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423588" h="2339096">
                <a:moveTo>
                  <a:pt x="2059058" y="1612077"/>
                </a:moveTo>
                <a:cubicBezTo>
                  <a:pt x="2152350" y="1607754"/>
                  <a:pt x="2245676" y="1638879"/>
                  <a:pt x="2316921" y="1706447"/>
                </a:cubicBezTo>
                <a:cubicBezTo>
                  <a:pt x="2459144" y="1841583"/>
                  <a:pt x="2459144" y="2071688"/>
                  <a:pt x="2316921" y="2220391"/>
                </a:cubicBezTo>
                <a:cubicBezTo>
                  <a:pt x="2174431" y="2368828"/>
                  <a:pt x="1943619" y="2379469"/>
                  <a:pt x="1801396" y="2244332"/>
                </a:cubicBezTo>
                <a:cubicBezTo>
                  <a:pt x="1659173" y="2108930"/>
                  <a:pt x="1659173" y="1879092"/>
                  <a:pt x="1801396" y="1730388"/>
                </a:cubicBezTo>
                <a:cubicBezTo>
                  <a:pt x="1872507" y="1656170"/>
                  <a:pt x="1965766" y="1616400"/>
                  <a:pt x="2059058" y="1612077"/>
                </a:cubicBezTo>
                <a:close/>
                <a:moveTo>
                  <a:pt x="2012884" y="814460"/>
                </a:moveTo>
                <a:cubicBezTo>
                  <a:pt x="2106081" y="810106"/>
                  <a:pt x="2199245" y="841215"/>
                  <a:pt x="2270284" y="908752"/>
                </a:cubicBezTo>
                <a:cubicBezTo>
                  <a:pt x="2412362" y="1044093"/>
                  <a:pt x="2412362" y="1274093"/>
                  <a:pt x="2270284" y="1422462"/>
                </a:cubicBezTo>
                <a:cubicBezTo>
                  <a:pt x="2149264" y="1548763"/>
                  <a:pt x="1992259" y="1541317"/>
                  <a:pt x="1994391" y="1541317"/>
                </a:cubicBezTo>
                <a:cubicBezTo>
                  <a:pt x="1890165" y="1543444"/>
                  <a:pt x="1795801" y="1588913"/>
                  <a:pt x="1727828" y="1659906"/>
                </a:cubicBezTo>
                <a:cubicBezTo>
                  <a:pt x="1659854" y="1730901"/>
                  <a:pt x="1618536" y="1827154"/>
                  <a:pt x="1621203" y="1930853"/>
                </a:cubicBezTo>
                <a:cubicBezTo>
                  <a:pt x="1621203" y="1928726"/>
                  <a:pt x="1636130" y="2084541"/>
                  <a:pt x="1515110" y="2210841"/>
                </a:cubicBezTo>
                <a:cubicBezTo>
                  <a:pt x="1372765" y="2359476"/>
                  <a:pt x="1142454" y="2370112"/>
                  <a:pt x="1000110" y="2235038"/>
                </a:cubicBezTo>
                <a:cubicBezTo>
                  <a:pt x="858031" y="2099697"/>
                  <a:pt x="858031" y="1869964"/>
                  <a:pt x="1000110" y="1721328"/>
                </a:cubicBezTo>
                <a:cubicBezTo>
                  <a:pt x="1121396" y="1595028"/>
                  <a:pt x="1278135" y="1602739"/>
                  <a:pt x="1276003" y="1602739"/>
                </a:cubicBezTo>
                <a:cubicBezTo>
                  <a:pt x="1380229" y="1600346"/>
                  <a:pt x="1474859" y="1554878"/>
                  <a:pt x="1542566" y="1483884"/>
                </a:cubicBezTo>
                <a:cubicBezTo>
                  <a:pt x="1610540" y="1412890"/>
                  <a:pt x="1651857" y="1316636"/>
                  <a:pt x="1649191" y="1212937"/>
                </a:cubicBezTo>
                <a:cubicBezTo>
                  <a:pt x="1649191" y="1215064"/>
                  <a:pt x="1634264" y="1059250"/>
                  <a:pt x="1755283" y="932949"/>
                </a:cubicBezTo>
                <a:cubicBezTo>
                  <a:pt x="1826456" y="858632"/>
                  <a:pt x="1919686" y="818814"/>
                  <a:pt x="2012884" y="814460"/>
                </a:cubicBezTo>
                <a:close/>
                <a:moveTo>
                  <a:pt x="1966056" y="18123"/>
                </a:moveTo>
                <a:cubicBezTo>
                  <a:pt x="2059176" y="13770"/>
                  <a:pt x="2152296" y="44875"/>
                  <a:pt x="2223302" y="112535"/>
                </a:cubicBezTo>
                <a:cubicBezTo>
                  <a:pt x="2365580" y="247589"/>
                  <a:pt x="2365580" y="477552"/>
                  <a:pt x="2223302" y="625899"/>
                </a:cubicBezTo>
                <a:cubicBezTo>
                  <a:pt x="2102339" y="752446"/>
                  <a:pt x="1945407" y="744736"/>
                  <a:pt x="1947538" y="744736"/>
                </a:cubicBezTo>
                <a:cubicBezTo>
                  <a:pt x="1843628" y="746863"/>
                  <a:pt x="1749042" y="792590"/>
                  <a:pt x="1681100" y="863307"/>
                </a:cubicBezTo>
                <a:cubicBezTo>
                  <a:pt x="1613158" y="934290"/>
                  <a:pt x="1572126" y="1030529"/>
                  <a:pt x="1574525" y="1134212"/>
                </a:cubicBezTo>
                <a:cubicBezTo>
                  <a:pt x="1574525" y="1133681"/>
                  <a:pt x="1575590" y="1143252"/>
                  <a:pt x="1575057" y="1160000"/>
                </a:cubicBezTo>
                <a:cubicBezTo>
                  <a:pt x="1573458" y="1242946"/>
                  <a:pt x="1543351" y="1326957"/>
                  <a:pt x="1485001" y="1396078"/>
                </a:cubicBezTo>
                <a:lnTo>
                  <a:pt x="1484201" y="1397142"/>
                </a:lnTo>
                <a:cubicBezTo>
                  <a:pt x="1482869" y="1398737"/>
                  <a:pt x="1481537" y="1400066"/>
                  <a:pt x="1480205" y="1401661"/>
                </a:cubicBezTo>
                <a:cubicBezTo>
                  <a:pt x="1479139" y="1402725"/>
                  <a:pt x="1478073" y="1403788"/>
                  <a:pt x="1477274" y="1404852"/>
                </a:cubicBezTo>
                <a:cubicBezTo>
                  <a:pt x="1476475" y="1405915"/>
                  <a:pt x="1475409" y="1406979"/>
                  <a:pt x="1474610" y="1407776"/>
                </a:cubicBezTo>
                <a:cubicBezTo>
                  <a:pt x="1472479" y="1410169"/>
                  <a:pt x="1470613" y="1412296"/>
                  <a:pt x="1468482" y="1414423"/>
                </a:cubicBezTo>
                <a:cubicBezTo>
                  <a:pt x="1466351" y="1416550"/>
                  <a:pt x="1464485" y="1418676"/>
                  <a:pt x="1462354" y="1420803"/>
                </a:cubicBezTo>
                <a:cubicBezTo>
                  <a:pt x="1461288" y="1421600"/>
                  <a:pt x="1460489" y="1422664"/>
                  <a:pt x="1459423" y="1423461"/>
                </a:cubicBezTo>
                <a:cubicBezTo>
                  <a:pt x="1458357" y="1424525"/>
                  <a:pt x="1457291" y="1425588"/>
                  <a:pt x="1456492" y="1426386"/>
                </a:cubicBezTo>
                <a:cubicBezTo>
                  <a:pt x="1454894" y="1427981"/>
                  <a:pt x="1453295" y="1429310"/>
                  <a:pt x="1451962" y="1430639"/>
                </a:cubicBezTo>
                <a:lnTo>
                  <a:pt x="1450897" y="1431703"/>
                </a:lnTo>
                <a:cubicBezTo>
                  <a:pt x="1384287" y="1492849"/>
                  <a:pt x="1301691" y="1526612"/>
                  <a:pt x="1218562" y="1532195"/>
                </a:cubicBezTo>
                <a:cubicBezTo>
                  <a:pt x="1201777" y="1533525"/>
                  <a:pt x="1192185" y="1532993"/>
                  <a:pt x="1192718" y="1532993"/>
                </a:cubicBezTo>
                <a:cubicBezTo>
                  <a:pt x="1088807" y="1535386"/>
                  <a:pt x="994221" y="1580847"/>
                  <a:pt x="926280" y="1651830"/>
                </a:cubicBezTo>
                <a:cubicBezTo>
                  <a:pt x="858337" y="1722813"/>
                  <a:pt x="817306" y="1819052"/>
                  <a:pt x="819704" y="1922735"/>
                </a:cubicBezTo>
                <a:cubicBezTo>
                  <a:pt x="819704" y="1920608"/>
                  <a:pt x="834624" y="2076399"/>
                  <a:pt x="713661" y="2202679"/>
                </a:cubicBezTo>
                <a:cubicBezTo>
                  <a:pt x="571649" y="2351292"/>
                  <a:pt x="341180" y="2361926"/>
                  <a:pt x="199169" y="2226872"/>
                </a:cubicBezTo>
                <a:cubicBezTo>
                  <a:pt x="56890" y="2091553"/>
                  <a:pt x="56890" y="1861589"/>
                  <a:pt x="199169" y="1713242"/>
                </a:cubicBezTo>
                <a:cubicBezTo>
                  <a:pt x="320132" y="1586962"/>
                  <a:pt x="476798" y="1594406"/>
                  <a:pt x="474666" y="1594406"/>
                </a:cubicBezTo>
                <a:cubicBezTo>
                  <a:pt x="578844" y="1592279"/>
                  <a:pt x="673429" y="1546818"/>
                  <a:pt x="741371" y="1475834"/>
                </a:cubicBezTo>
                <a:cubicBezTo>
                  <a:pt x="809046" y="1404852"/>
                  <a:pt x="850344" y="1308612"/>
                  <a:pt x="847680" y="1204929"/>
                </a:cubicBezTo>
                <a:cubicBezTo>
                  <a:pt x="847680" y="1205461"/>
                  <a:pt x="846881" y="1195890"/>
                  <a:pt x="847413" y="1179142"/>
                </a:cubicBezTo>
                <a:cubicBezTo>
                  <a:pt x="849012" y="1096195"/>
                  <a:pt x="879120" y="1012185"/>
                  <a:pt x="937470" y="943329"/>
                </a:cubicBezTo>
                <a:lnTo>
                  <a:pt x="938269" y="942266"/>
                </a:lnTo>
                <a:cubicBezTo>
                  <a:pt x="939601" y="940670"/>
                  <a:pt x="940934" y="939075"/>
                  <a:pt x="942266" y="937480"/>
                </a:cubicBezTo>
                <a:cubicBezTo>
                  <a:pt x="943331" y="936417"/>
                  <a:pt x="944130" y="935353"/>
                  <a:pt x="945196" y="934290"/>
                </a:cubicBezTo>
                <a:cubicBezTo>
                  <a:pt x="945996" y="933226"/>
                  <a:pt x="947062" y="932429"/>
                  <a:pt x="947860" y="931365"/>
                </a:cubicBezTo>
                <a:cubicBezTo>
                  <a:pt x="949726" y="929238"/>
                  <a:pt x="951857" y="927112"/>
                  <a:pt x="953989" y="924985"/>
                </a:cubicBezTo>
                <a:cubicBezTo>
                  <a:pt x="955854" y="922593"/>
                  <a:pt x="957985" y="920732"/>
                  <a:pt x="960117" y="918605"/>
                </a:cubicBezTo>
                <a:cubicBezTo>
                  <a:pt x="960917" y="917542"/>
                  <a:pt x="961982" y="916744"/>
                  <a:pt x="963048" y="915681"/>
                </a:cubicBezTo>
                <a:cubicBezTo>
                  <a:pt x="963847" y="914617"/>
                  <a:pt x="964913" y="913819"/>
                  <a:pt x="965979" y="912756"/>
                </a:cubicBezTo>
                <a:cubicBezTo>
                  <a:pt x="967577" y="911427"/>
                  <a:pt x="968909" y="909832"/>
                  <a:pt x="970508" y="908502"/>
                </a:cubicBezTo>
                <a:lnTo>
                  <a:pt x="971574" y="907705"/>
                </a:lnTo>
                <a:cubicBezTo>
                  <a:pt x="1037917" y="846292"/>
                  <a:pt x="1120779" y="812529"/>
                  <a:pt x="1203908" y="806946"/>
                </a:cubicBezTo>
                <a:cubicBezTo>
                  <a:pt x="1220428" y="805617"/>
                  <a:pt x="1230019" y="806148"/>
                  <a:pt x="1229487" y="806148"/>
                </a:cubicBezTo>
                <a:cubicBezTo>
                  <a:pt x="1333664" y="803756"/>
                  <a:pt x="1428250" y="758294"/>
                  <a:pt x="1496192" y="687312"/>
                </a:cubicBezTo>
                <a:cubicBezTo>
                  <a:pt x="1563867" y="616594"/>
                  <a:pt x="1605165" y="520355"/>
                  <a:pt x="1602500" y="416673"/>
                </a:cubicBezTo>
                <a:cubicBezTo>
                  <a:pt x="1602767" y="418533"/>
                  <a:pt x="1587580" y="262743"/>
                  <a:pt x="1708809" y="136462"/>
                </a:cubicBezTo>
                <a:cubicBezTo>
                  <a:pt x="1779816" y="62288"/>
                  <a:pt x="1872936" y="22477"/>
                  <a:pt x="1966056" y="18123"/>
                </a:cubicBezTo>
                <a:close/>
                <a:moveTo>
                  <a:pt x="1164796" y="8774"/>
                </a:moveTo>
                <a:cubicBezTo>
                  <a:pt x="1257945" y="4420"/>
                  <a:pt x="1351092" y="35529"/>
                  <a:pt x="1422119" y="103199"/>
                </a:cubicBezTo>
                <a:cubicBezTo>
                  <a:pt x="1564440" y="238274"/>
                  <a:pt x="1564440" y="468274"/>
                  <a:pt x="1422119" y="616644"/>
                </a:cubicBezTo>
                <a:cubicBezTo>
                  <a:pt x="1301120" y="743209"/>
                  <a:pt x="1144408" y="735499"/>
                  <a:pt x="1146540" y="735499"/>
                </a:cubicBezTo>
                <a:cubicBezTo>
                  <a:pt x="1042332" y="737626"/>
                  <a:pt x="947717" y="783360"/>
                  <a:pt x="879755" y="854088"/>
                </a:cubicBezTo>
                <a:cubicBezTo>
                  <a:pt x="812060" y="925082"/>
                  <a:pt x="770750" y="1021336"/>
                  <a:pt x="773415" y="1125035"/>
                </a:cubicBezTo>
                <a:cubicBezTo>
                  <a:pt x="773149" y="1122908"/>
                  <a:pt x="788340" y="1278723"/>
                  <a:pt x="667074" y="1405289"/>
                </a:cubicBezTo>
                <a:cubicBezTo>
                  <a:pt x="525021" y="1553657"/>
                  <a:pt x="294483" y="1564294"/>
                  <a:pt x="152429" y="1429219"/>
                </a:cubicBezTo>
                <a:cubicBezTo>
                  <a:pt x="10108" y="1293878"/>
                  <a:pt x="10108" y="1064145"/>
                  <a:pt x="152429" y="915510"/>
                </a:cubicBezTo>
                <a:cubicBezTo>
                  <a:pt x="273428" y="789209"/>
                  <a:pt x="430407" y="796920"/>
                  <a:pt x="428275" y="796920"/>
                </a:cubicBezTo>
                <a:cubicBezTo>
                  <a:pt x="532216" y="794527"/>
                  <a:pt x="626830" y="749059"/>
                  <a:pt x="694792" y="678065"/>
                </a:cubicBezTo>
                <a:cubicBezTo>
                  <a:pt x="762754" y="607337"/>
                  <a:pt x="803798" y="511083"/>
                  <a:pt x="801400" y="407118"/>
                </a:cubicBezTo>
                <a:cubicBezTo>
                  <a:pt x="801400" y="409245"/>
                  <a:pt x="786474" y="253431"/>
                  <a:pt x="907473" y="127130"/>
                </a:cubicBezTo>
                <a:cubicBezTo>
                  <a:pt x="978501" y="52945"/>
                  <a:pt x="1071649" y="13128"/>
                  <a:pt x="1164796" y="8774"/>
                </a:cubicBezTo>
                <a:close/>
                <a:moveTo>
                  <a:pt x="363797" y="400"/>
                </a:moveTo>
                <a:cubicBezTo>
                  <a:pt x="456953" y="-3949"/>
                  <a:pt x="550142" y="27120"/>
                  <a:pt x="621283" y="94568"/>
                </a:cubicBezTo>
                <a:cubicBezTo>
                  <a:pt x="763298" y="229730"/>
                  <a:pt x="763298" y="459426"/>
                  <a:pt x="621283" y="607600"/>
                </a:cubicBezTo>
                <a:cubicBezTo>
                  <a:pt x="479001" y="755773"/>
                  <a:pt x="248526" y="766661"/>
                  <a:pt x="106511" y="631499"/>
                </a:cubicBezTo>
                <a:cubicBezTo>
                  <a:pt x="-35504" y="496602"/>
                  <a:pt x="-35504" y="266906"/>
                  <a:pt x="106511" y="118733"/>
                </a:cubicBezTo>
                <a:cubicBezTo>
                  <a:pt x="177519" y="44513"/>
                  <a:pt x="270641" y="4748"/>
                  <a:pt x="363797" y="40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8460310" y="1564813"/>
            <a:ext cx="2423588" cy="2339096"/>
          </a:xfrm>
          <a:custGeom>
            <a:avLst/>
            <a:gdLst>
              <a:gd name="connsiteX0" fmla="*/ 2059058 w 2423588"/>
              <a:gd name="connsiteY0" fmla="*/ 1612077 h 2339096"/>
              <a:gd name="connsiteX1" fmla="*/ 2316921 w 2423588"/>
              <a:gd name="connsiteY1" fmla="*/ 1706447 h 2339096"/>
              <a:gd name="connsiteX2" fmla="*/ 2316921 w 2423588"/>
              <a:gd name="connsiteY2" fmla="*/ 2220391 h 2339096"/>
              <a:gd name="connsiteX3" fmla="*/ 1801395 w 2423588"/>
              <a:gd name="connsiteY3" fmla="*/ 2244332 h 2339096"/>
              <a:gd name="connsiteX4" fmla="*/ 1801395 w 2423588"/>
              <a:gd name="connsiteY4" fmla="*/ 1730388 h 2339096"/>
              <a:gd name="connsiteX5" fmla="*/ 2059058 w 2423588"/>
              <a:gd name="connsiteY5" fmla="*/ 1612077 h 2339096"/>
              <a:gd name="connsiteX6" fmla="*/ 2012884 w 2423588"/>
              <a:gd name="connsiteY6" fmla="*/ 814460 h 2339096"/>
              <a:gd name="connsiteX7" fmla="*/ 2270284 w 2423588"/>
              <a:gd name="connsiteY7" fmla="*/ 908752 h 2339096"/>
              <a:gd name="connsiteX8" fmla="*/ 2270284 w 2423588"/>
              <a:gd name="connsiteY8" fmla="*/ 1422462 h 2339096"/>
              <a:gd name="connsiteX9" fmla="*/ 1994390 w 2423588"/>
              <a:gd name="connsiteY9" fmla="*/ 1541317 h 2339096"/>
              <a:gd name="connsiteX10" fmla="*/ 1727828 w 2423588"/>
              <a:gd name="connsiteY10" fmla="*/ 1659906 h 2339096"/>
              <a:gd name="connsiteX11" fmla="*/ 1621202 w 2423588"/>
              <a:gd name="connsiteY11" fmla="*/ 1930853 h 2339096"/>
              <a:gd name="connsiteX12" fmla="*/ 1515110 w 2423588"/>
              <a:gd name="connsiteY12" fmla="*/ 2210841 h 2339096"/>
              <a:gd name="connsiteX13" fmla="*/ 1000110 w 2423588"/>
              <a:gd name="connsiteY13" fmla="*/ 2235038 h 2339096"/>
              <a:gd name="connsiteX14" fmla="*/ 1000110 w 2423588"/>
              <a:gd name="connsiteY14" fmla="*/ 1721328 h 2339096"/>
              <a:gd name="connsiteX15" fmla="*/ 1276002 w 2423588"/>
              <a:gd name="connsiteY15" fmla="*/ 1602739 h 2339096"/>
              <a:gd name="connsiteX16" fmla="*/ 1542566 w 2423588"/>
              <a:gd name="connsiteY16" fmla="*/ 1483884 h 2339096"/>
              <a:gd name="connsiteX17" fmla="*/ 1649191 w 2423588"/>
              <a:gd name="connsiteY17" fmla="*/ 1212937 h 2339096"/>
              <a:gd name="connsiteX18" fmla="*/ 1755283 w 2423588"/>
              <a:gd name="connsiteY18" fmla="*/ 932949 h 2339096"/>
              <a:gd name="connsiteX19" fmla="*/ 2012884 w 2423588"/>
              <a:gd name="connsiteY19" fmla="*/ 814460 h 2339096"/>
              <a:gd name="connsiteX20" fmla="*/ 1966055 w 2423588"/>
              <a:gd name="connsiteY20" fmla="*/ 18123 h 2339096"/>
              <a:gd name="connsiteX21" fmla="*/ 2223302 w 2423588"/>
              <a:gd name="connsiteY21" fmla="*/ 112535 h 2339096"/>
              <a:gd name="connsiteX22" fmla="*/ 2223302 w 2423588"/>
              <a:gd name="connsiteY22" fmla="*/ 625899 h 2339096"/>
              <a:gd name="connsiteX23" fmla="*/ 1947538 w 2423588"/>
              <a:gd name="connsiteY23" fmla="*/ 744736 h 2339096"/>
              <a:gd name="connsiteX24" fmla="*/ 1681099 w 2423588"/>
              <a:gd name="connsiteY24" fmla="*/ 863307 h 2339096"/>
              <a:gd name="connsiteX25" fmla="*/ 1574524 w 2423588"/>
              <a:gd name="connsiteY25" fmla="*/ 1134212 h 2339096"/>
              <a:gd name="connsiteX26" fmla="*/ 1575057 w 2423588"/>
              <a:gd name="connsiteY26" fmla="*/ 1160000 h 2339096"/>
              <a:gd name="connsiteX27" fmla="*/ 1485001 w 2423588"/>
              <a:gd name="connsiteY27" fmla="*/ 1396078 h 2339096"/>
              <a:gd name="connsiteX28" fmla="*/ 1484201 w 2423588"/>
              <a:gd name="connsiteY28" fmla="*/ 1397142 h 2339096"/>
              <a:gd name="connsiteX29" fmla="*/ 1480205 w 2423588"/>
              <a:gd name="connsiteY29" fmla="*/ 1401661 h 2339096"/>
              <a:gd name="connsiteX30" fmla="*/ 1477274 w 2423588"/>
              <a:gd name="connsiteY30" fmla="*/ 1404852 h 2339096"/>
              <a:gd name="connsiteX31" fmla="*/ 1474610 w 2423588"/>
              <a:gd name="connsiteY31" fmla="*/ 1407776 h 2339096"/>
              <a:gd name="connsiteX32" fmla="*/ 1468482 w 2423588"/>
              <a:gd name="connsiteY32" fmla="*/ 1414423 h 2339096"/>
              <a:gd name="connsiteX33" fmla="*/ 1462354 w 2423588"/>
              <a:gd name="connsiteY33" fmla="*/ 1420803 h 2339096"/>
              <a:gd name="connsiteX34" fmla="*/ 1459423 w 2423588"/>
              <a:gd name="connsiteY34" fmla="*/ 1423461 h 2339096"/>
              <a:gd name="connsiteX35" fmla="*/ 1456492 w 2423588"/>
              <a:gd name="connsiteY35" fmla="*/ 1426386 h 2339096"/>
              <a:gd name="connsiteX36" fmla="*/ 1451962 w 2423588"/>
              <a:gd name="connsiteY36" fmla="*/ 1430639 h 2339096"/>
              <a:gd name="connsiteX37" fmla="*/ 1450897 w 2423588"/>
              <a:gd name="connsiteY37" fmla="*/ 1431703 h 2339096"/>
              <a:gd name="connsiteX38" fmla="*/ 1218562 w 2423588"/>
              <a:gd name="connsiteY38" fmla="*/ 1532195 h 2339096"/>
              <a:gd name="connsiteX39" fmla="*/ 1192718 w 2423588"/>
              <a:gd name="connsiteY39" fmla="*/ 1532993 h 2339096"/>
              <a:gd name="connsiteX40" fmla="*/ 926280 w 2423588"/>
              <a:gd name="connsiteY40" fmla="*/ 1651830 h 2339096"/>
              <a:gd name="connsiteX41" fmla="*/ 819704 w 2423588"/>
              <a:gd name="connsiteY41" fmla="*/ 1922735 h 2339096"/>
              <a:gd name="connsiteX42" fmla="*/ 713661 w 2423588"/>
              <a:gd name="connsiteY42" fmla="*/ 2202679 h 2339096"/>
              <a:gd name="connsiteX43" fmla="*/ 199169 w 2423588"/>
              <a:gd name="connsiteY43" fmla="*/ 2226872 h 2339096"/>
              <a:gd name="connsiteX44" fmla="*/ 199169 w 2423588"/>
              <a:gd name="connsiteY44" fmla="*/ 1713242 h 2339096"/>
              <a:gd name="connsiteX45" fmla="*/ 474666 w 2423588"/>
              <a:gd name="connsiteY45" fmla="*/ 1594406 h 2339096"/>
              <a:gd name="connsiteX46" fmla="*/ 741371 w 2423588"/>
              <a:gd name="connsiteY46" fmla="*/ 1475834 h 2339096"/>
              <a:gd name="connsiteX47" fmla="*/ 847680 w 2423588"/>
              <a:gd name="connsiteY47" fmla="*/ 1204929 h 2339096"/>
              <a:gd name="connsiteX48" fmla="*/ 847413 w 2423588"/>
              <a:gd name="connsiteY48" fmla="*/ 1179142 h 2339096"/>
              <a:gd name="connsiteX49" fmla="*/ 937470 w 2423588"/>
              <a:gd name="connsiteY49" fmla="*/ 943329 h 2339096"/>
              <a:gd name="connsiteX50" fmla="*/ 938269 w 2423588"/>
              <a:gd name="connsiteY50" fmla="*/ 942266 h 2339096"/>
              <a:gd name="connsiteX51" fmla="*/ 942266 w 2423588"/>
              <a:gd name="connsiteY51" fmla="*/ 937480 h 2339096"/>
              <a:gd name="connsiteX52" fmla="*/ 945197 w 2423588"/>
              <a:gd name="connsiteY52" fmla="*/ 934290 h 2339096"/>
              <a:gd name="connsiteX53" fmla="*/ 947861 w 2423588"/>
              <a:gd name="connsiteY53" fmla="*/ 931365 h 2339096"/>
              <a:gd name="connsiteX54" fmla="*/ 953989 w 2423588"/>
              <a:gd name="connsiteY54" fmla="*/ 924985 h 2339096"/>
              <a:gd name="connsiteX55" fmla="*/ 960117 w 2423588"/>
              <a:gd name="connsiteY55" fmla="*/ 918605 h 2339096"/>
              <a:gd name="connsiteX56" fmla="*/ 963048 w 2423588"/>
              <a:gd name="connsiteY56" fmla="*/ 915681 h 2339096"/>
              <a:gd name="connsiteX57" fmla="*/ 965979 w 2423588"/>
              <a:gd name="connsiteY57" fmla="*/ 912756 h 2339096"/>
              <a:gd name="connsiteX58" fmla="*/ 970508 w 2423588"/>
              <a:gd name="connsiteY58" fmla="*/ 908502 h 2339096"/>
              <a:gd name="connsiteX59" fmla="*/ 971574 w 2423588"/>
              <a:gd name="connsiteY59" fmla="*/ 907705 h 2339096"/>
              <a:gd name="connsiteX60" fmla="*/ 1203908 w 2423588"/>
              <a:gd name="connsiteY60" fmla="*/ 806946 h 2339096"/>
              <a:gd name="connsiteX61" fmla="*/ 1229486 w 2423588"/>
              <a:gd name="connsiteY61" fmla="*/ 806148 h 2339096"/>
              <a:gd name="connsiteX62" fmla="*/ 1496191 w 2423588"/>
              <a:gd name="connsiteY62" fmla="*/ 687312 h 2339096"/>
              <a:gd name="connsiteX63" fmla="*/ 1602500 w 2423588"/>
              <a:gd name="connsiteY63" fmla="*/ 416673 h 2339096"/>
              <a:gd name="connsiteX64" fmla="*/ 1708809 w 2423588"/>
              <a:gd name="connsiteY64" fmla="*/ 136462 h 2339096"/>
              <a:gd name="connsiteX65" fmla="*/ 1966055 w 2423588"/>
              <a:gd name="connsiteY65" fmla="*/ 18123 h 2339096"/>
              <a:gd name="connsiteX66" fmla="*/ 1164796 w 2423588"/>
              <a:gd name="connsiteY66" fmla="*/ 8774 h 2339096"/>
              <a:gd name="connsiteX67" fmla="*/ 1422119 w 2423588"/>
              <a:gd name="connsiteY67" fmla="*/ 103199 h 2339096"/>
              <a:gd name="connsiteX68" fmla="*/ 1422119 w 2423588"/>
              <a:gd name="connsiteY68" fmla="*/ 616644 h 2339096"/>
              <a:gd name="connsiteX69" fmla="*/ 1146540 w 2423588"/>
              <a:gd name="connsiteY69" fmla="*/ 735499 h 2339096"/>
              <a:gd name="connsiteX70" fmla="*/ 879756 w 2423588"/>
              <a:gd name="connsiteY70" fmla="*/ 854088 h 2339096"/>
              <a:gd name="connsiteX71" fmla="*/ 773415 w 2423588"/>
              <a:gd name="connsiteY71" fmla="*/ 1125035 h 2339096"/>
              <a:gd name="connsiteX72" fmla="*/ 667075 w 2423588"/>
              <a:gd name="connsiteY72" fmla="*/ 1405289 h 2339096"/>
              <a:gd name="connsiteX73" fmla="*/ 152429 w 2423588"/>
              <a:gd name="connsiteY73" fmla="*/ 1429219 h 2339096"/>
              <a:gd name="connsiteX74" fmla="*/ 152429 w 2423588"/>
              <a:gd name="connsiteY74" fmla="*/ 915510 h 2339096"/>
              <a:gd name="connsiteX75" fmla="*/ 428275 w 2423588"/>
              <a:gd name="connsiteY75" fmla="*/ 796920 h 2339096"/>
              <a:gd name="connsiteX76" fmla="*/ 694792 w 2423588"/>
              <a:gd name="connsiteY76" fmla="*/ 678065 h 2339096"/>
              <a:gd name="connsiteX77" fmla="*/ 801400 w 2423588"/>
              <a:gd name="connsiteY77" fmla="*/ 407118 h 2339096"/>
              <a:gd name="connsiteX78" fmla="*/ 907473 w 2423588"/>
              <a:gd name="connsiteY78" fmla="*/ 127130 h 2339096"/>
              <a:gd name="connsiteX79" fmla="*/ 1164796 w 2423588"/>
              <a:gd name="connsiteY79" fmla="*/ 8774 h 2339096"/>
              <a:gd name="connsiteX80" fmla="*/ 363797 w 2423588"/>
              <a:gd name="connsiteY80" fmla="*/ 400 h 2339096"/>
              <a:gd name="connsiteX81" fmla="*/ 621283 w 2423588"/>
              <a:gd name="connsiteY81" fmla="*/ 94568 h 2339096"/>
              <a:gd name="connsiteX82" fmla="*/ 621283 w 2423588"/>
              <a:gd name="connsiteY82" fmla="*/ 607600 h 2339096"/>
              <a:gd name="connsiteX83" fmla="*/ 106511 w 2423588"/>
              <a:gd name="connsiteY83" fmla="*/ 631499 h 2339096"/>
              <a:gd name="connsiteX84" fmla="*/ 106511 w 2423588"/>
              <a:gd name="connsiteY84" fmla="*/ 118733 h 2339096"/>
              <a:gd name="connsiteX85" fmla="*/ 363797 w 2423588"/>
              <a:gd name="connsiteY85" fmla="*/ 400 h 233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423588" h="2339096">
                <a:moveTo>
                  <a:pt x="2059058" y="1612077"/>
                </a:moveTo>
                <a:cubicBezTo>
                  <a:pt x="2152350" y="1607754"/>
                  <a:pt x="2245676" y="1638879"/>
                  <a:pt x="2316921" y="1706447"/>
                </a:cubicBezTo>
                <a:cubicBezTo>
                  <a:pt x="2459144" y="1841583"/>
                  <a:pt x="2459144" y="2071688"/>
                  <a:pt x="2316921" y="2220391"/>
                </a:cubicBezTo>
                <a:cubicBezTo>
                  <a:pt x="2174431" y="2368828"/>
                  <a:pt x="1943618" y="2379469"/>
                  <a:pt x="1801395" y="2244332"/>
                </a:cubicBezTo>
                <a:cubicBezTo>
                  <a:pt x="1659172" y="2108930"/>
                  <a:pt x="1659172" y="1879092"/>
                  <a:pt x="1801395" y="1730388"/>
                </a:cubicBezTo>
                <a:cubicBezTo>
                  <a:pt x="1872507" y="1656170"/>
                  <a:pt x="1965766" y="1616400"/>
                  <a:pt x="2059058" y="1612077"/>
                </a:cubicBezTo>
                <a:close/>
                <a:moveTo>
                  <a:pt x="2012884" y="814460"/>
                </a:moveTo>
                <a:cubicBezTo>
                  <a:pt x="2106081" y="810106"/>
                  <a:pt x="2199245" y="841215"/>
                  <a:pt x="2270284" y="908752"/>
                </a:cubicBezTo>
                <a:cubicBezTo>
                  <a:pt x="2412362" y="1044093"/>
                  <a:pt x="2412362" y="1274093"/>
                  <a:pt x="2270284" y="1422462"/>
                </a:cubicBezTo>
                <a:cubicBezTo>
                  <a:pt x="2149264" y="1548763"/>
                  <a:pt x="1992258" y="1541317"/>
                  <a:pt x="1994390" y="1541317"/>
                </a:cubicBezTo>
                <a:cubicBezTo>
                  <a:pt x="1890165" y="1543444"/>
                  <a:pt x="1795801" y="1588913"/>
                  <a:pt x="1727828" y="1659906"/>
                </a:cubicBezTo>
                <a:cubicBezTo>
                  <a:pt x="1659854" y="1730901"/>
                  <a:pt x="1618536" y="1827154"/>
                  <a:pt x="1621202" y="1930853"/>
                </a:cubicBezTo>
                <a:cubicBezTo>
                  <a:pt x="1621202" y="1928726"/>
                  <a:pt x="1636130" y="2084541"/>
                  <a:pt x="1515110" y="2210841"/>
                </a:cubicBezTo>
                <a:cubicBezTo>
                  <a:pt x="1372765" y="2359476"/>
                  <a:pt x="1142454" y="2370112"/>
                  <a:pt x="1000110" y="2235038"/>
                </a:cubicBezTo>
                <a:cubicBezTo>
                  <a:pt x="858031" y="2099697"/>
                  <a:pt x="858031" y="1869964"/>
                  <a:pt x="1000110" y="1721328"/>
                </a:cubicBezTo>
                <a:cubicBezTo>
                  <a:pt x="1121396" y="1595028"/>
                  <a:pt x="1278135" y="1602739"/>
                  <a:pt x="1276002" y="1602739"/>
                </a:cubicBezTo>
                <a:cubicBezTo>
                  <a:pt x="1380229" y="1600346"/>
                  <a:pt x="1474859" y="1554878"/>
                  <a:pt x="1542566" y="1483884"/>
                </a:cubicBezTo>
                <a:cubicBezTo>
                  <a:pt x="1610540" y="1412890"/>
                  <a:pt x="1651857" y="1316636"/>
                  <a:pt x="1649191" y="1212937"/>
                </a:cubicBezTo>
                <a:cubicBezTo>
                  <a:pt x="1649191" y="1215064"/>
                  <a:pt x="1634264" y="1059250"/>
                  <a:pt x="1755283" y="932949"/>
                </a:cubicBezTo>
                <a:cubicBezTo>
                  <a:pt x="1826456" y="858632"/>
                  <a:pt x="1919686" y="818814"/>
                  <a:pt x="2012884" y="814460"/>
                </a:cubicBezTo>
                <a:close/>
                <a:moveTo>
                  <a:pt x="1966055" y="18123"/>
                </a:moveTo>
                <a:cubicBezTo>
                  <a:pt x="2059176" y="13770"/>
                  <a:pt x="2152296" y="44875"/>
                  <a:pt x="2223302" y="112535"/>
                </a:cubicBezTo>
                <a:cubicBezTo>
                  <a:pt x="2365580" y="247589"/>
                  <a:pt x="2365580" y="477552"/>
                  <a:pt x="2223302" y="625899"/>
                </a:cubicBezTo>
                <a:cubicBezTo>
                  <a:pt x="2102339" y="752446"/>
                  <a:pt x="1945406" y="744736"/>
                  <a:pt x="1947538" y="744736"/>
                </a:cubicBezTo>
                <a:cubicBezTo>
                  <a:pt x="1843627" y="746863"/>
                  <a:pt x="1749042" y="792590"/>
                  <a:pt x="1681099" y="863307"/>
                </a:cubicBezTo>
                <a:cubicBezTo>
                  <a:pt x="1613157" y="934290"/>
                  <a:pt x="1572126" y="1030529"/>
                  <a:pt x="1574524" y="1134212"/>
                </a:cubicBezTo>
                <a:cubicBezTo>
                  <a:pt x="1574524" y="1133681"/>
                  <a:pt x="1575590" y="1143252"/>
                  <a:pt x="1575057" y="1160000"/>
                </a:cubicBezTo>
                <a:cubicBezTo>
                  <a:pt x="1573458" y="1242946"/>
                  <a:pt x="1543351" y="1326957"/>
                  <a:pt x="1485001" y="1396078"/>
                </a:cubicBezTo>
                <a:lnTo>
                  <a:pt x="1484201" y="1397142"/>
                </a:lnTo>
                <a:cubicBezTo>
                  <a:pt x="1482869" y="1398737"/>
                  <a:pt x="1481537" y="1400066"/>
                  <a:pt x="1480205" y="1401661"/>
                </a:cubicBezTo>
                <a:cubicBezTo>
                  <a:pt x="1479139" y="1402725"/>
                  <a:pt x="1478073" y="1403788"/>
                  <a:pt x="1477274" y="1404852"/>
                </a:cubicBezTo>
                <a:cubicBezTo>
                  <a:pt x="1476475" y="1405915"/>
                  <a:pt x="1475409" y="1406979"/>
                  <a:pt x="1474610" y="1407776"/>
                </a:cubicBezTo>
                <a:cubicBezTo>
                  <a:pt x="1472479" y="1410169"/>
                  <a:pt x="1470613" y="1412296"/>
                  <a:pt x="1468482" y="1414423"/>
                </a:cubicBezTo>
                <a:cubicBezTo>
                  <a:pt x="1466350" y="1416550"/>
                  <a:pt x="1464485" y="1418676"/>
                  <a:pt x="1462354" y="1420803"/>
                </a:cubicBezTo>
                <a:cubicBezTo>
                  <a:pt x="1461288" y="1421600"/>
                  <a:pt x="1460488" y="1422664"/>
                  <a:pt x="1459423" y="1423461"/>
                </a:cubicBezTo>
                <a:cubicBezTo>
                  <a:pt x="1458357" y="1424525"/>
                  <a:pt x="1457291" y="1425588"/>
                  <a:pt x="1456492" y="1426386"/>
                </a:cubicBezTo>
                <a:cubicBezTo>
                  <a:pt x="1454894" y="1427981"/>
                  <a:pt x="1453295" y="1429310"/>
                  <a:pt x="1451962" y="1430639"/>
                </a:cubicBezTo>
                <a:lnTo>
                  <a:pt x="1450897" y="1431703"/>
                </a:lnTo>
                <a:cubicBezTo>
                  <a:pt x="1384287" y="1492849"/>
                  <a:pt x="1301691" y="1526612"/>
                  <a:pt x="1218562" y="1532195"/>
                </a:cubicBezTo>
                <a:cubicBezTo>
                  <a:pt x="1201777" y="1533525"/>
                  <a:pt x="1192185" y="1532993"/>
                  <a:pt x="1192718" y="1532993"/>
                </a:cubicBezTo>
                <a:cubicBezTo>
                  <a:pt x="1088807" y="1535386"/>
                  <a:pt x="994221" y="1580847"/>
                  <a:pt x="926280" y="1651830"/>
                </a:cubicBezTo>
                <a:cubicBezTo>
                  <a:pt x="858338" y="1722813"/>
                  <a:pt x="817306" y="1819052"/>
                  <a:pt x="819704" y="1922735"/>
                </a:cubicBezTo>
                <a:cubicBezTo>
                  <a:pt x="819704" y="1920608"/>
                  <a:pt x="834625" y="2076399"/>
                  <a:pt x="713661" y="2202679"/>
                </a:cubicBezTo>
                <a:cubicBezTo>
                  <a:pt x="571650" y="2351292"/>
                  <a:pt x="341180" y="2361926"/>
                  <a:pt x="199169" y="2226872"/>
                </a:cubicBezTo>
                <a:cubicBezTo>
                  <a:pt x="56891" y="2091553"/>
                  <a:pt x="56891" y="1861589"/>
                  <a:pt x="199169" y="1713242"/>
                </a:cubicBezTo>
                <a:cubicBezTo>
                  <a:pt x="320132" y="1586962"/>
                  <a:pt x="476798" y="1594406"/>
                  <a:pt x="474666" y="1594406"/>
                </a:cubicBezTo>
                <a:cubicBezTo>
                  <a:pt x="578844" y="1592279"/>
                  <a:pt x="673429" y="1546818"/>
                  <a:pt x="741371" y="1475834"/>
                </a:cubicBezTo>
                <a:cubicBezTo>
                  <a:pt x="809046" y="1404852"/>
                  <a:pt x="850344" y="1308612"/>
                  <a:pt x="847680" y="1204929"/>
                </a:cubicBezTo>
                <a:cubicBezTo>
                  <a:pt x="847680" y="1205461"/>
                  <a:pt x="846881" y="1195890"/>
                  <a:pt x="847413" y="1179142"/>
                </a:cubicBezTo>
                <a:cubicBezTo>
                  <a:pt x="849012" y="1096195"/>
                  <a:pt x="879120" y="1012185"/>
                  <a:pt x="937470" y="943329"/>
                </a:cubicBezTo>
                <a:lnTo>
                  <a:pt x="938269" y="942266"/>
                </a:lnTo>
                <a:cubicBezTo>
                  <a:pt x="939601" y="940670"/>
                  <a:pt x="940934" y="939075"/>
                  <a:pt x="942266" y="937480"/>
                </a:cubicBezTo>
                <a:cubicBezTo>
                  <a:pt x="943331" y="936417"/>
                  <a:pt x="944131" y="935353"/>
                  <a:pt x="945197" y="934290"/>
                </a:cubicBezTo>
                <a:cubicBezTo>
                  <a:pt x="945996" y="933226"/>
                  <a:pt x="947062" y="932429"/>
                  <a:pt x="947861" y="931365"/>
                </a:cubicBezTo>
                <a:cubicBezTo>
                  <a:pt x="949726" y="929238"/>
                  <a:pt x="951857" y="927112"/>
                  <a:pt x="953989" y="924985"/>
                </a:cubicBezTo>
                <a:cubicBezTo>
                  <a:pt x="955854" y="922593"/>
                  <a:pt x="957985" y="920732"/>
                  <a:pt x="960117" y="918605"/>
                </a:cubicBezTo>
                <a:cubicBezTo>
                  <a:pt x="960917" y="917542"/>
                  <a:pt x="961982" y="916744"/>
                  <a:pt x="963048" y="915681"/>
                </a:cubicBezTo>
                <a:cubicBezTo>
                  <a:pt x="963847" y="914617"/>
                  <a:pt x="964913" y="913819"/>
                  <a:pt x="965979" y="912756"/>
                </a:cubicBezTo>
                <a:cubicBezTo>
                  <a:pt x="967577" y="911427"/>
                  <a:pt x="968909" y="909832"/>
                  <a:pt x="970508" y="908502"/>
                </a:cubicBezTo>
                <a:lnTo>
                  <a:pt x="971574" y="907705"/>
                </a:lnTo>
                <a:cubicBezTo>
                  <a:pt x="1037917" y="846292"/>
                  <a:pt x="1120779" y="812529"/>
                  <a:pt x="1203908" y="806946"/>
                </a:cubicBezTo>
                <a:cubicBezTo>
                  <a:pt x="1220428" y="805617"/>
                  <a:pt x="1230019" y="806148"/>
                  <a:pt x="1229486" y="806148"/>
                </a:cubicBezTo>
                <a:cubicBezTo>
                  <a:pt x="1333664" y="803756"/>
                  <a:pt x="1428249" y="758294"/>
                  <a:pt x="1496191" y="687312"/>
                </a:cubicBezTo>
                <a:cubicBezTo>
                  <a:pt x="1563867" y="616594"/>
                  <a:pt x="1605165" y="520355"/>
                  <a:pt x="1602500" y="416673"/>
                </a:cubicBezTo>
                <a:cubicBezTo>
                  <a:pt x="1602767" y="418533"/>
                  <a:pt x="1587580" y="262743"/>
                  <a:pt x="1708809" y="136462"/>
                </a:cubicBezTo>
                <a:cubicBezTo>
                  <a:pt x="1779815" y="62288"/>
                  <a:pt x="1872936" y="22477"/>
                  <a:pt x="1966055" y="18123"/>
                </a:cubicBezTo>
                <a:close/>
                <a:moveTo>
                  <a:pt x="1164796" y="8774"/>
                </a:moveTo>
                <a:cubicBezTo>
                  <a:pt x="1257945" y="4420"/>
                  <a:pt x="1351092" y="35529"/>
                  <a:pt x="1422119" y="103199"/>
                </a:cubicBezTo>
                <a:cubicBezTo>
                  <a:pt x="1564439" y="238274"/>
                  <a:pt x="1564439" y="468274"/>
                  <a:pt x="1422119" y="616644"/>
                </a:cubicBezTo>
                <a:cubicBezTo>
                  <a:pt x="1301120" y="743209"/>
                  <a:pt x="1144407" y="735499"/>
                  <a:pt x="1146540" y="735499"/>
                </a:cubicBezTo>
                <a:cubicBezTo>
                  <a:pt x="1042331" y="737626"/>
                  <a:pt x="947718" y="783360"/>
                  <a:pt x="879756" y="854088"/>
                </a:cubicBezTo>
                <a:cubicBezTo>
                  <a:pt x="812060" y="925082"/>
                  <a:pt x="770750" y="1021336"/>
                  <a:pt x="773415" y="1125035"/>
                </a:cubicBezTo>
                <a:cubicBezTo>
                  <a:pt x="773149" y="1122908"/>
                  <a:pt x="788340" y="1278723"/>
                  <a:pt x="667075" y="1405289"/>
                </a:cubicBezTo>
                <a:cubicBezTo>
                  <a:pt x="525021" y="1553657"/>
                  <a:pt x="294483" y="1564294"/>
                  <a:pt x="152429" y="1429219"/>
                </a:cubicBezTo>
                <a:cubicBezTo>
                  <a:pt x="10109" y="1293878"/>
                  <a:pt x="10109" y="1064145"/>
                  <a:pt x="152429" y="915510"/>
                </a:cubicBezTo>
                <a:cubicBezTo>
                  <a:pt x="273428" y="789209"/>
                  <a:pt x="430407" y="796920"/>
                  <a:pt x="428275" y="796920"/>
                </a:cubicBezTo>
                <a:cubicBezTo>
                  <a:pt x="532217" y="794527"/>
                  <a:pt x="626830" y="749059"/>
                  <a:pt x="694792" y="678065"/>
                </a:cubicBezTo>
                <a:cubicBezTo>
                  <a:pt x="762754" y="607337"/>
                  <a:pt x="803798" y="511083"/>
                  <a:pt x="801400" y="407118"/>
                </a:cubicBezTo>
                <a:cubicBezTo>
                  <a:pt x="801400" y="409245"/>
                  <a:pt x="786475" y="253431"/>
                  <a:pt x="907473" y="127130"/>
                </a:cubicBezTo>
                <a:cubicBezTo>
                  <a:pt x="978501" y="52945"/>
                  <a:pt x="1071649" y="13128"/>
                  <a:pt x="1164796" y="8774"/>
                </a:cubicBezTo>
                <a:close/>
                <a:moveTo>
                  <a:pt x="363797" y="400"/>
                </a:moveTo>
                <a:cubicBezTo>
                  <a:pt x="456953" y="-3949"/>
                  <a:pt x="550143" y="27120"/>
                  <a:pt x="621283" y="94568"/>
                </a:cubicBezTo>
                <a:cubicBezTo>
                  <a:pt x="763298" y="229730"/>
                  <a:pt x="763298" y="459426"/>
                  <a:pt x="621283" y="607600"/>
                </a:cubicBezTo>
                <a:cubicBezTo>
                  <a:pt x="479001" y="755773"/>
                  <a:pt x="248526" y="766661"/>
                  <a:pt x="106511" y="631499"/>
                </a:cubicBezTo>
                <a:cubicBezTo>
                  <a:pt x="-35504" y="496602"/>
                  <a:pt x="-35504" y="266906"/>
                  <a:pt x="106511" y="118733"/>
                </a:cubicBezTo>
                <a:cubicBezTo>
                  <a:pt x="177519" y="44513"/>
                  <a:pt x="270641" y="4748"/>
                  <a:pt x="363797" y="40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6819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Look – Creative Theme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ED76796-B57E-4669-8EBC-FF760C5FD0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74057" y="6197600"/>
            <a:ext cx="10160000" cy="0"/>
          </a:xfrm>
          <a:prstGeom prst="line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4738" y="394234"/>
            <a:ext cx="10063162" cy="53340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2"/>
                </a:solidFill>
                <a:latin typeface="Nexa Bold" panose="020000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74738" y="859965"/>
            <a:ext cx="10063162" cy="23911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2">
                    <a:lumMod val="50000"/>
                    <a:lumOff val="50000"/>
                  </a:schemeClr>
                </a:solidFill>
                <a:latin typeface="Nexa Light" panose="020000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1328056" y="1564814"/>
            <a:ext cx="2423588" cy="2339096"/>
          </a:xfrm>
          <a:custGeom>
            <a:avLst/>
            <a:gdLst>
              <a:gd name="connsiteX0" fmla="*/ 389857 w 2423588"/>
              <a:gd name="connsiteY0" fmla="*/ 0 h 2339096"/>
              <a:gd name="connsiteX1" fmla="*/ 2033731 w 2423588"/>
              <a:gd name="connsiteY1" fmla="*/ 0 h 2339096"/>
              <a:gd name="connsiteX2" fmla="*/ 2423588 w 2423588"/>
              <a:gd name="connsiteY2" fmla="*/ 389857 h 2339096"/>
              <a:gd name="connsiteX3" fmla="*/ 2423588 w 2423588"/>
              <a:gd name="connsiteY3" fmla="*/ 1949239 h 2339096"/>
              <a:gd name="connsiteX4" fmla="*/ 2033731 w 2423588"/>
              <a:gd name="connsiteY4" fmla="*/ 2339096 h 2339096"/>
              <a:gd name="connsiteX5" fmla="*/ 389857 w 2423588"/>
              <a:gd name="connsiteY5" fmla="*/ 2339096 h 2339096"/>
              <a:gd name="connsiteX6" fmla="*/ 0 w 2423588"/>
              <a:gd name="connsiteY6" fmla="*/ 1949239 h 2339096"/>
              <a:gd name="connsiteX7" fmla="*/ 0 w 2423588"/>
              <a:gd name="connsiteY7" fmla="*/ 389857 h 2339096"/>
              <a:gd name="connsiteX8" fmla="*/ 389857 w 2423588"/>
              <a:gd name="connsiteY8" fmla="*/ 0 h 233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3588" h="2339096">
                <a:moveTo>
                  <a:pt x="389857" y="0"/>
                </a:moveTo>
                <a:lnTo>
                  <a:pt x="2033731" y="0"/>
                </a:lnTo>
                <a:cubicBezTo>
                  <a:pt x="2249043" y="0"/>
                  <a:pt x="2423588" y="174545"/>
                  <a:pt x="2423588" y="389857"/>
                </a:cubicBezTo>
                <a:lnTo>
                  <a:pt x="2423588" y="1949239"/>
                </a:lnTo>
                <a:cubicBezTo>
                  <a:pt x="2423588" y="2164551"/>
                  <a:pt x="2249043" y="2339096"/>
                  <a:pt x="2033731" y="2339096"/>
                </a:cubicBezTo>
                <a:lnTo>
                  <a:pt x="389857" y="2339096"/>
                </a:lnTo>
                <a:cubicBezTo>
                  <a:pt x="174545" y="2339096"/>
                  <a:pt x="0" y="2164551"/>
                  <a:pt x="0" y="1949239"/>
                </a:cubicBezTo>
                <a:lnTo>
                  <a:pt x="0" y="389857"/>
                </a:lnTo>
                <a:cubicBezTo>
                  <a:pt x="0" y="174545"/>
                  <a:pt x="174545" y="0"/>
                  <a:pt x="389857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884205" y="1564814"/>
            <a:ext cx="2423588" cy="2339096"/>
          </a:xfrm>
          <a:custGeom>
            <a:avLst/>
            <a:gdLst>
              <a:gd name="connsiteX0" fmla="*/ 389857 w 2423588"/>
              <a:gd name="connsiteY0" fmla="*/ 0 h 2339096"/>
              <a:gd name="connsiteX1" fmla="*/ 2033731 w 2423588"/>
              <a:gd name="connsiteY1" fmla="*/ 0 h 2339096"/>
              <a:gd name="connsiteX2" fmla="*/ 2423588 w 2423588"/>
              <a:gd name="connsiteY2" fmla="*/ 389857 h 2339096"/>
              <a:gd name="connsiteX3" fmla="*/ 2423588 w 2423588"/>
              <a:gd name="connsiteY3" fmla="*/ 1949239 h 2339096"/>
              <a:gd name="connsiteX4" fmla="*/ 2033731 w 2423588"/>
              <a:gd name="connsiteY4" fmla="*/ 2339096 h 2339096"/>
              <a:gd name="connsiteX5" fmla="*/ 389857 w 2423588"/>
              <a:gd name="connsiteY5" fmla="*/ 2339096 h 2339096"/>
              <a:gd name="connsiteX6" fmla="*/ 0 w 2423588"/>
              <a:gd name="connsiteY6" fmla="*/ 1949239 h 2339096"/>
              <a:gd name="connsiteX7" fmla="*/ 0 w 2423588"/>
              <a:gd name="connsiteY7" fmla="*/ 389857 h 2339096"/>
              <a:gd name="connsiteX8" fmla="*/ 389857 w 2423588"/>
              <a:gd name="connsiteY8" fmla="*/ 0 h 233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3588" h="2339096">
                <a:moveTo>
                  <a:pt x="389857" y="0"/>
                </a:moveTo>
                <a:lnTo>
                  <a:pt x="2033731" y="0"/>
                </a:lnTo>
                <a:cubicBezTo>
                  <a:pt x="2249043" y="0"/>
                  <a:pt x="2423588" y="174545"/>
                  <a:pt x="2423588" y="389857"/>
                </a:cubicBezTo>
                <a:lnTo>
                  <a:pt x="2423588" y="1949239"/>
                </a:lnTo>
                <a:cubicBezTo>
                  <a:pt x="2423588" y="2164551"/>
                  <a:pt x="2249043" y="2339096"/>
                  <a:pt x="2033731" y="2339096"/>
                </a:cubicBezTo>
                <a:lnTo>
                  <a:pt x="389857" y="2339096"/>
                </a:lnTo>
                <a:cubicBezTo>
                  <a:pt x="174545" y="2339096"/>
                  <a:pt x="0" y="2164551"/>
                  <a:pt x="0" y="1949239"/>
                </a:cubicBezTo>
                <a:lnTo>
                  <a:pt x="0" y="389857"/>
                </a:lnTo>
                <a:cubicBezTo>
                  <a:pt x="0" y="174545"/>
                  <a:pt x="174545" y="0"/>
                  <a:pt x="389857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8460311" y="1564814"/>
            <a:ext cx="2423588" cy="2339096"/>
          </a:xfrm>
          <a:custGeom>
            <a:avLst/>
            <a:gdLst>
              <a:gd name="connsiteX0" fmla="*/ 389857 w 2423588"/>
              <a:gd name="connsiteY0" fmla="*/ 0 h 2339096"/>
              <a:gd name="connsiteX1" fmla="*/ 2033731 w 2423588"/>
              <a:gd name="connsiteY1" fmla="*/ 0 h 2339096"/>
              <a:gd name="connsiteX2" fmla="*/ 2423588 w 2423588"/>
              <a:gd name="connsiteY2" fmla="*/ 389857 h 2339096"/>
              <a:gd name="connsiteX3" fmla="*/ 2423588 w 2423588"/>
              <a:gd name="connsiteY3" fmla="*/ 1949239 h 2339096"/>
              <a:gd name="connsiteX4" fmla="*/ 2033731 w 2423588"/>
              <a:gd name="connsiteY4" fmla="*/ 2339096 h 2339096"/>
              <a:gd name="connsiteX5" fmla="*/ 389857 w 2423588"/>
              <a:gd name="connsiteY5" fmla="*/ 2339096 h 2339096"/>
              <a:gd name="connsiteX6" fmla="*/ 0 w 2423588"/>
              <a:gd name="connsiteY6" fmla="*/ 1949239 h 2339096"/>
              <a:gd name="connsiteX7" fmla="*/ 0 w 2423588"/>
              <a:gd name="connsiteY7" fmla="*/ 389857 h 2339096"/>
              <a:gd name="connsiteX8" fmla="*/ 389857 w 2423588"/>
              <a:gd name="connsiteY8" fmla="*/ 0 h 233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3588" h="2339096">
                <a:moveTo>
                  <a:pt x="389857" y="0"/>
                </a:moveTo>
                <a:lnTo>
                  <a:pt x="2033731" y="0"/>
                </a:lnTo>
                <a:cubicBezTo>
                  <a:pt x="2249043" y="0"/>
                  <a:pt x="2423588" y="174545"/>
                  <a:pt x="2423588" y="389857"/>
                </a:cubicBezTo>
                <a:lnTo>
                  <a:pt x="2423588" y="1949239"/>
                </a:lnTo>
                <a:cubicBezTo>
                  <a:pt x="2423588" y="2164551"/>
                  <a:pt x="2249043" y="2339096"/>
                  <a:pt x="2033731" y="2339096"/>
                </a:cubicBezTo>
                <a:lnTo>
                  <a:pt x="389857" y="2339096"/>
                </a:lnTo>
                <a:cubicBezTo>
                  <a:pt x="174545" y="2339096"/>
                  <a:pt x="0" y="2164551"/>
                  <a:pt x="0" y="1949239"/>
                </a:cubicBezTo>
                <a:lnTo>
                  <a:pt x="0" y="389857"/>
                </a:lnTo>
                <a:cubicBezTo>
                  <a:pt x="0" y="174545"/>
                  <a:pt x="174545" y="0"/>
                  <a:pt x="389857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7034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87886" y="394234"/>
            <a:ext cx="4650014" cy="5334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  <a:latin typeface="Nexa Bold" panose="020000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487886" y="859965"/>
            <a:ext cx="4650014" cy="239118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2">
                    <a:lumMod val="50000"/>
                    <a:lumOff val="50000"/>
                  </a:schemeClr>
                </a:solidFill>
                <a:latin typeface="Nexa Light" panose="020000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2"/>
          </p:nvPr>
        </p:nvSpPr>
        <p:spPr>
          <a:xfrm rot="10800000" flipV="1">
            <a:off x="0" y="0"/>
            <a:ext cx="5558971" cy="6858000"/>
          </a:xfrm>
          <a:prstGeom prst="rect">
            <a:avLst/>
          </a:pr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48849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/>
          <p:cNvSpPr>
            <a:spLocks noGrp="1"/>
          </p:cNvSpPr>
          <p:nvPr>
            <p:ph type="pic" sz="quarter" idx="12"/>
          </p:nvPr>
        </p:nvSpPr>
        <p:spPr>
          <a:xfrm rot="10800000" flipV="1">
            <a:off x="6633028" y="0"/>
            <a:ext cx="5558971" cy="6858000"/>
          </a:xfrm>
          <a:prstGeom prst="rect">
            <a:avLst/>
          </a:pr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4738" y="394234"/>
            <a:ext cx="4658405" cy="5334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  <a:latin typeface="Nexa Bold" panose="020000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74738" y="859965"/>
            <a:ext cx="4658405" cy="239118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2">
                    <a:lumMod val="50000"/>
                    <a:lumOff val="50000"/>
                  </a:schemeClr>
                </a:solidFill>
                <a:latin typeface="Nexa Light" panose="02000000000000000000" pitchFamily="50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76563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021400" y="255116"/>
            <a:ext cx="7170600" cy="6602885"/>
          </a:xfrm>
          <a:custGeom>
            <a:avLst/>
            <a:gdLst>
              <a:gd name="connsiteX0" fmla="*/ 7170599 w 7170600"/>
              <a:gd name="connsiteY0" fmla="*/ 5386494 h 6602885"/>
              <a:gd name="connsiteX1" fmla="*/ 7170599 w 7170600"/>
              <a:gd name="connsiteY1" fmla="*/ 6587680 h 6602885"/>
              <a:gd name="connsiteX2" fmla="*/ 7154134 w 7170600"/>
              <a:gd name="connsiteY2" fmla="*/ 6587680 h 6602885"/>
              <a:gd name="connsiteX3" fmla="*/ 7004685 w 7170600"/>
              <a:gd name="connsiteY3" fmla="*/ 6602885 h 6602885"/>
              <a:gd name="connsiteX4" fmla="*/ 6176380 w 7170600"/>
              <a:gd name="connsiteY4" fmla="*/ 6602885 h 6602885"/>
              <a:gd name="connsiteX5" fmla="*/ 6585466 w 7170600"/>
              <a:gd name="connsiteY5" fmla="*/ 6017497 h 6602885"/>
              <a:gd name="connsiteX6" fmla="*/ 6584200 w 7170600"/>
              <a:gd name="connsiteY6" fmla="*/ 5975683 h 6602885"/>
              <a:gd name="connsiteX7" fmla="*/ 7170599 w 7170600"/>
              <a:gd name="connsiteY7" fmla="*/ 5386494 h 6602885"/>
              <a:gd name="connsiteX8" fmla="*/ 7170600 w 7170600"/>
              <a:gd name="connsiteY8" fmla="*/ 4042353 h 6602885"/>
              <a:gd name="connsiteX9" fmla="*/ 7170600 w 7170600"/>
              <a:gd name="connsiteY9" fmla="*/ 5235414 h 6602885"/>
              <a:gd name="connsiteX10" fmla="*/ 7051835 w 7170600"/>
              <a:gd name="connsiteY10" fmla="*/ 5241733 h 6602885"/>
              <a:gd name="connsiteX11" fmla="*/ 6437796 w 7170600"/>
              <a:gd name="connsiteY11" fmla="*/ 5855958 h 6602885"/>
              <a:gd name="connsiteX12" fmla="*/ 6437796 w 7170600"/>
              <a:gd name="connsiteY12" fmla="*/ 5897665 h 6602885"/>
              <a:gd name="connsiteX13" fmla="*/ 5850288 w 7170600"/>
              <a:gd name="connsiteY13" fmla="*/ 6485348 h 6602885"/>
              <a:gd name="connsiteX14" fmla="*/ 5808594 w 7170600"/>
              <a:gd name="connsiteY14" fmla="*/ 6484085 h 6602885"/>
              <a:gd name="connsiteX15" fmla="*/ 5435875 w 7170600"/>
              <a:gd name="connsiteY15" fmla="*/ 6602885 h 6602885"/>
              <a:gd name="connsiteX16" fmla="*/ 4310136 w 7170600"/>
              <a:gd name="connsiteY16" fmla="*/ 6602885 h 6602885"/>
              <a:gd name="connsiteX17" fmla="*/ 4626000 w 7170600"/>
              <a:gd name="connsiteY17" fmla="*/ 6530846 h 6602885"/>
              <a:gd name="connsiteX18" fmla="*/ 5240039 w 7170600"/>
              <a:gd name="connsiteY18" fmla="*/ 5916622 h 6602885"/>
              <a:gd name="connsiteX19" fmla="*/ 5240039 w 7170600"/>
              <a:gd name="connsiteY19" fmla="*/ 5873652 h 6602885"/>
              <a:gd name="connsiteX20" fmla="*/ 5827546 w 7170600"/>
              <a:gd name="connsiteY20" fmla="*/ 5287231 h 6602885"/>
              <a:gd name="connsiteX21" fmla="*/ 5869240 w 7170600"/>
              <a:gd name="connsiteY21" fmla="*/ 5287231 h 6602885"/>
              <a:gd name="connsiteX22" fmla="*/ 6483280 w 7170600"/>
              <a:gd name="connsiteY22" fmla="*/ 4673007 h 6602885"/>
              <a:gd name="connsiteX23" fmla="*/ 6483280 w 7170600"/>
              <a:gd name="connsiteY23" fmla="*/ 4631300 h 6602885"/>
              <a:gd name="connsiteX24" fmla="*/ 7069524 w 7170600"/>
              <a:gd name="connsiteY24" fmla="*/ 4043617 h 6602885"/>
              <a:gd name="connsiteX25" fmla="*/ 7112481 w 7170600"/>
              <a:gd name="connsiteY25" fmla="*/ 4043617 h 6602885"/>
              <a:gd name="connsiteX26" fmla="*/ 7170600 w 7170600"/>
              <a:gd name="connsiteY26" fmla="*/ 4042353 h 6602885"/>
              <a:gd name="connsiteX27" fmla="*/ 7170599 w 7170600"/>
              <a:gd name="connsiteY27" fmla="*/ 2675996 h 6602885"/>
              <a:gd name="connsiteX28" fmla="*/ 7170599 w 7170600"/>
              <a:gd name="connsiteY28" fmla="*/ 3861400 h 6602885"/>
              <a:gd name="connsiteX29" fmla="*/ 6948027 w 7170600"/>
              <a:gd name="connsiteY29" fmla="*/ 3891763 h 6602885"/>
              <a:gd name="connsiteX30" fmla="*/ 6333423 w 7170600"/>
              <a:gd name="connsiteY30" fmla="*/ 4506604 h 6602885"/>
              <a:gd name="connsiteX31" fmla="*/ 6334688 w 7170600"/>
              <a:gd name="connsiteY31" fmla="*/ 4549618 h 6602885"/>
              <a:gd name="connsiteX32" fmla="*/ 5746641 w 7170600"/>
              <a:gd name="connsiteY32" fmla="*/ 5136627 h 6602885"/>
              <a:gd name="connsiteX33" fmla="*/ 5703644 w 7170600"/>
              <a:gd name="connsiteY33" fmla="*/ 5136627 h 6602885"/>
              <a:gd name="connsiteX34" fmla="*/ 5089041 w 7170600"/>
              <a:gd name="connsiteY34" fmla="*/ 5751469 h 6602885"/>
              <a:gd name="connsiteX35" fmla="*/ 5090305 w 7170600"/>
              <a:gd name="connsiteY35" fmla="*/ 5793217 h 6602885"/>
              <a:gd name="connsiteX36" fmla="*/ 4502259 w 7170600"/>
              <a:gd name="connsiteY36" fmla="*/ 6381491 h 6602885"/>
              <a:gd name="connsiteX37" fmla="*/ 4460526 w 7170600"/>
              <a:gd name="connsiteY37" fmla="*/ 6381491 h 6602885"/>
              <a:gd name="connsiteX38" fmla="*/ 3979972 w 7170600"/>
              <a:gd name="connsiteY38" fmla="*/ 6602885 h 6602885"/>
              <a:gd name="connsiteX39" fmla="*/ 2821584 w 7170600"/>
              <a:gd name="connsiteY39" fmla="*/ 6602885 h 6602885"/>
              <a:gd name="connsiteX40" fmla="*/ 3233849 w 7170600"/>
              <a:gd name="connsiteY40" fmla="*/ 6427035 h 6602885"/>
              <a:gd name="connsiteX41" fmla="*/ 3276846 w 7170600"/>
              <a:gd name="connsiteY41" fmla="*/ 6427035 h 6602885"/>
              <a:gd name="connsiteX42" fmla="*/ 3891449 w 7170600"/>
              <a:gd name="connsiteY42" fmla="*/ 5812194 h 6602885"/>
              <a:gd name="connsiteX43" fmla="*/ 3890184 w 7170600"/>
              <a:gd name="connsiteY43" fmla="*/ 5770445 h 6602885"/>
              <a:gd name="connsiteX44" fmla="*/ 4478231 w 7170600"/>
              <a:gd name="connsiteY44" fmla="*/ 5182171 h 6602885"/>
              <a:gd name="connsiteX45" fmla="*/ 4521228 w 7170600"/>
              <a:gd name="connsiteY45" fmla="*/ 5182171 h 6602885"/>
              <a:gd name="connsiteX46" fmla="*/ 5135831 w 7170600"/>
              <a:gd name="connsiteY46" fmla="*/ 4567329 h 6602885"/>
              <a:gd name="connsiteX47" fmla="*/ 5134567 w 7170600"/>
              <a:gd name="connsiteY47" fmla="*/ 4525581 h 6602885"/>
              <a:gd name="connsiteX48" fmla="*/ 5722613 w 7170600"/>
              <a:gd name="connsiteY48" fmla="*/ 3937306 h 6602885"/>
              <a:gd name="connsiteX49" fmla="*/ 5764346 w 7170600"/>
              <a:gd name="connsiteY49" fmla="*/ 3938572 h 6602885"/>
              <a:gd name="connsiteX50" fmla="*/ 6378949 w 7170600"/>
              <a:gd name="connsiteY50" fmla="*/ 3323730 h 6602885"/>
              <a:gd name="connsiteX51" fmla="*/ 6378949 w 7170600"/>
              <a:gd name="connsiteY51" fmla="*/ 3280717 h 6602885"/>
              <a:gd name="connsiteX52" fmla="*/ 6966996 w 7170600"/>
              <a:gd name="connsiteY52" fmla="*/ 2692442 h 6602885"/>
              <a:gd name="connsiteX53" fmla="*/ 7008728 w 7170600"/>
              <a:gd name="connsiteY53" fmla="*/ 2693707 h 6602885"/>
              <a:gd name="connsiteX54" fmla="*/ 7170599 w 7170600"/>
              <a:gd name="connsiteY54" fmla="*/ 2675996 h 6602885"/>
              <a:gd name="connsiteX55" fmla="*/ 7170599 w 7170600"/>
              <a:gd name="connsiteY55" fmla="*/ 1292975 h 6602885"/>
              <a:gd name="connsiteX56" fmla="*/ 7170599 w 7170600"/>
              <a:gd name="connsiteY56" fmla="*/ 2469021 h 6602885"/>
              <a:gd name="connsiteX57" fmla="*/ 6844345 w 7170600"/>
              <a:gd name="connsiteY57" fmla="*/ 2546159 h 6602885"/>
              <a:gd name="connsiteX58" fmla="*/ 6229773 w 7170600"/>
              <a:gd name="connsiteY58" fmla="*/ 3160738 h 6602885"/>
              <a:gd name="connsiteX59" fmla="*/ 6231038 w 7170600"/>
              <a:gd name="connsiteY59" fmla="*/ 3202469 h 6602885"/>
              <a:gd name="connsiteX60" fmla="*/ 5643021 w 7170600"/>
              <a:gd name="connsiteY60" fmla="*/ 3790491 h 6602885"/>
              <a:gd name="connsiteX61" fmla="*/ 5600026 w 7170600"/>
              <a:gd name="connsiteY61" fmla="*/ 3789227 h 6602885"/>
              <a:gd name="connsiteX62" fmla="*/ 4985454 w 7170600"/>
              <a:gd name="connsiteY62" fmla="*/ 4403806 h 6602885"/>
              <a:gd name="connsiteX63" fmla="*/ 4986719 w 7170600"/>
              <a:gd name="connsiteY63" fmla="*/ 4446801 h 6602885"/>
              <a:gd name="connsiteX64" fmla="*/ 4398703 w 7170600"/>
              <a:gd name="connsiteY64" fmla="*/ 5034824 h 6602885"/>
              <a:gd name="connsiteX65" fmla="*/ 4356972 w 7170600"/>
              <a:gd name="connsiteY65" fmla="*/ 5033559 h 6602885"/>
              <a:gd name="connsiteX66" fmla="*/ 3742401 w 7170600"/>
              <a:gd name="connsiteY66" fmla="*/ 5648138 h 6602885"/>
              <a:gd name="connsiteX67" fmla="*/ 3742401 w 7170600"/>
              <a:gd name="connsiteY67" fmla="*/ 5691134 h 6602885"/>
              <a:gd name="connsiteX68" fmla="*/ 3154384 w 7170600"/>
              <a:gd name="connsiteY68" fmla="*/ 6277892 h 6602885"/>
              <a:gd name="connsiteX69" fmla="*/ 3112654 w 7170600"/>
              <a:gd name="connsiteY69" fmla="*/ 6277892 h 6602885"/>
              <a:gd name="connsiteX70" fmla="*/ 2563839 w 7170600"/>
              <a:gd name="connsiteY70" fmla="*/ 6602885 h 6602885"/>
              <a:gd name="connsiteX71" fmla="*/ 1394129 w 7170600"/>
              <a:gd name="connsiteY71" fmla="*/ 6602885 h 6602885"/>
              <a:gd name="connsiteX72" fmla="*/ 1939150 w 7170600"/>
              <a:gd name="connsiteY72" fmla="*/ 6324681 h 6602885"/>
              <a:gd name="connsiteX73" fmla="*/ 1930299 w 7170600"/>
              <a:gd name="connsiteY73" fmla="*/ 6323416 h 6602885"/>
              <a:gd name="connsiteX74" fmla="*/ 2543606 w 7170600"/>
              <a:gd name="connsiteY74" fmla="*/ 5708838 h 6602885"/>
              <a:gd name="connsiteX75" fmla="*/ 2543606 w 7170600"/>
              <a:gd name="connsiteY75" fmla="*/ 5667107 h 6602885"/>
              <a:gd name="connsiteX76" fmla="*/ 3131622 w 7170600"/>
              <a:gd name="connsiteY76" fmla="*/ 5079084 h 6602885"/>
              <a:gd name="connsiteX77" fmla="*/ 3173352 w 7170600"/>
              <a:gd name="connsiteY77" fmla="*/ 5079084 h 6602885"/>
              <a:gd name="connsiteX78" fmla="*/ 3787924 w 7170600"/>
              <a:gd name="connsiteY78" fmla="*/ 4464505 h 6602885"/>
              <a:gd name="connsiteX79" fmla="*/ 3787924 w 7170600"/>
              <a:gd name="connsiteY79" fmla="*/ 4422774 h 6602885"/>
              <a:gd name="connsiteX80" fmla="*/ 4374676 w 7170600"/>
              <a:gd name="connsiteY80" fmla="*/ 3834751 h 6602885"/>
              <a:gd name="connsiteX81" fmla="*/ 4417671 w 7170600"/>
              <a:gd name="connsiteY81" fmla="*/ 3836016 h 6602885"/>
              <a:gd name="connsiteX82" fmla="*/ 5032243 w 7170600"/>
              <a:gd name="connsiteY82" fmla="*/ 3221437 h 6602885"/>
              <a:gd name="connsiteX83" fmla="*/ 5030978 w 7170600"/>
              <a:gd name="connsiteY83" fmla="*/ 3178442 h 6602885"/>
              <a:gd name="connsiteX84" fmla="*/ 5618994 w 7170600"/>
              <a:gd name="connsiteY84" fmla="*/ 2591683 h 6602885"/>
              <a:gd name="connsiteX85" fmla="*/ 5660725 w 7170600"/>
              <a:gd name="connsiteY85" fmla="*/ 2591683 h 6602885"/>
              <a:gd name="connsiteX86" fmla="*/ 6276562 w 7170600"/>
              <a:gd name="connsiteY86" fmla="*/ 1977105 h 6602885"/>
              <a:gd name="connsiteX87" fmla="*/ 6275297 w 7170600"/>
              <a:gd name="connsiteY87" fmla="*/ 1935374 h 6602885"/>
              <a:gd name="connsiteX88" fmla="*/ 6863313 w 7170600"/>
              <a:gd name="connsiteY88" fmla="*/ 1347351 h 6602885"/>
              <a:gd name="connsiteX89" fmla="*/ 6905043 w 7170600"/>
              <a:gd name="connsiteY89" fmla="*/ 1347351 h 6602885"/>
              <a:gd name="connsiteX90" fmla="*/ 7170599 w 7170600"/>
              <a:gd name="connsiteY90" fmla="*/ 1292975 h 6602885"/>
              <a:gd name="connsiteX91" fmla="*/ 6776154 w 7170600"/>
              <a:gd name="connsiteY91" fmla="*/ 0 h 6602885"/>
              <a:gd name="connsiteX92" fmla="*/ 7170599 w 7170600"/>
              <a:gd name="connsiteY92" fmla="*/ 153129 h 6602885"/>
              <a:gd name="connsiteX93" fmla="*/ 7170599 w 7170600"/>
              <a:gd name="connsiteY93" fmla="*/ 1048332 h 6602885"/>
              <a:gd name="connsiteX94" fmla="*/ 6783955 w 7170600"/>
              <a:gd name="connsiteY94" fmla="*/ 1200061 h 6602885"/>
              <a:gd name="connsiteX95" fmla="*/ 6742259 w 7170600"/>
              <a:gd name="connsiteY95" fmla="*/ 1198796 h 6602885"/>
              <a:gd name="connsiteX96" fmla="*/ 6126913 w 7170600"/>
              <a:gd name="connsiteY96" fmla="*/ 1813300 h 6602885"/>
              <a:gd name="connsiteX97" fmla="*/ 6128177 w 7170600"/>
              <a:gd name="connsiteY97" fmla="*/ 1856290 h 6602885"/>
              <a:gd name="connsiteX98" fmla="*/ 5540630 w 7170600"/>
              <a:gd name="connsiteY98" fmla="*/ 2442976 h 6602885"/>
              <a:gd name="connsiteX99" fmla="*/ 5498933 w 7170600"/>
              <a:gd name="connsiteY99" fmla="*/ 2442976 h 6602885"/>
              <a:gd name="connsiteX100" fmla="*/ 4884852 w 7170600"/>
              <a:gd name="connsiteY100" fmla="*/ 3057479 h 6602885"/>
              <a:gd name="connsiteX101" fmla="*/ 4884852 w 7170600"/>
              <a:gd name="connsiteY101" fmla="*/ 3099205 h 6602885"/>
              <a:gd name="connsiteX102" fmla="*/ 4297305 w 7170600"/>
              <a:gd name="connsiteY102" fmla="*/ 3687155 h 6602885"/>
              <a:gd name="connsiteX103" fmla="*/ 4255608 w 7170600"/>
              <a:gd name="connsiteY103" fmla="*/ 3687155 h 6602885"/>
              <a:gd name="connsiteX104" fmla="*/ 3641527 w 7170600"/>
              <a:gd name="connsiteY104" fmla="*/ 4301659 h 6602885"/>
              <a:gd name="connsiteX105" fmla="*/ 3642791 w 7170600"/>
              <a:gd name="connsiteY105" fmla="*/ 4343384 h 6602885"/>
              <a:gd name="connsiteX106" fmla="*/ 3282622 w 7170600"/>
              <a:gd name="connsiteY106" fmla="*/ 4881075 h 6602885"/>
              <a:gd name="connsiteX107" fmla="*/ 3246301 w 7170600"/>
              <a:gd name="connsiteY107" fmla="*/ 4892861 h 6602885"/>
              <a:gd name="connsiteX108" fmla="*/ 3246301 w 7170600"/>
              <a:gd name="connsiteY108" fmla="*/ 4908340 h 6602885"/>
              <a:gd name="connsiteX109" fmla="*/ 3198600 w 7170600"/>
              <a:gd name="connsiteY109" fmla="*/ 4908340 h 6602885"/>
              <a:gd name="connsiteX110" fmla="*/ 3173309 w 7170600"/>
              <a:gd name="connsiteY110" fmla="*/ 4916547 h 6602885"/>
              <a:gd name="connsiteX111" fmla="*/ 3055244 w 7170600"/>
              <a:gd name="connsiteY111" fmla="*/ 4931335 h 6602885"/>
              <a:gd name="connsiteX112" fmla="*/ 3012283 w 7170600"/>
              <a:gd name="connsiteY112" fmla="*/ 4930070 h 6602885"/>
              <a:gd name="connsiteX113" fmla="*/ 2398202 w 7170600"/>
              <a:gd name="connsiteY113" fmla="*/ 5544574 h 6602885"/>
              <a:gd name="connsiteX114" fmla="*/ 2399466 w 7170600"/>
              <a:gd name="connsiteY114" fmla="*/ 5587564 h 6602885"/>
              <a:gd name="connsiteX115" fmla="*/ 1811919 w 7170600"/>
              <a:gd name="connsiteY115" fmla="*/ 6175515 h 6602885"/>
              <a:gd name="connsiteX116" fmla="*/ 1770222 w 7170600"/>
              <a:gd name="connsiteY116" fmla="*/ 6174250 h 6602885"/>
              <a:gd name="connsiteX117" fmla="*/ 1180148 w 7170600"/>
              <a:gd name="connsiteY117" fmla="*/ 6602885 h 6602885"/>
              <a:gd name="connsiteX118" fmla="*/ 0 w 7170600"/>
              <a:gd name="connsiteY118" fmla="*/ 6602885 h 6602885"/>
              <a:gd name="connsiteX119" fmla="*/ 597655 w 7170600"/>
              <a:gd name="connsiteY119" fmla="*/ 6221033 h 6602885"/>
              <a:gd name="connsiteX120" fmla="*/ 588810 w 7170600"/>
              <a:gd name="connsiteY120" fmla="*/ 6221033 h 6602885"/>
              <a:gd name="connsiteX121" fmla="*/ 1201628 w 7170600"/>
              <a:gd name="connsiteY121" fmla="*/ 5605266 h 6602885"/>
              <a:gd name="connsiteX122" fmla="*/ 1200364 w 7170600"/>
              <a:gd name="connsiteY122" fmla="*/ 5563540 h 6602885"/>
              <a:gd name="connsiteX123" fmla="*/ 1787911 w 7170600"/>
              <a:gd name="connsiteY123" fmla="*/ 4975589 h 6602885"/>
              <a:gd name="connsiteX124" fmla="*/ 1830872 w 7170600"/>
              <a:gd name="connsiteY124" fmla="*/ 4976853 h 6602885"/>
              <a:gd name="connsiteX125" fmla="*/ 2444953 w 7170600"/>
              <a:gd name="connsiteY125" fmla="*/ 4362350 h 6602885"/>
              <a:gd name="connsiteX126" fmla="*/ 2443689 w 7170600"/>
              <a:gd name="connsiteY126" fmla="*/ 4319360 h 6602885"/>
              <a:gd name="connsiteX127" fmla="*/ 3031236 w 7170600"/>
              <a:gd name="connsiteY127" fmla="*/ 3732674 h 6602885"/>
              <a:gd name="connsiteX128" fmla="*/ 3072933 w 7170600"/>
              <a:gd name="connsiteY128" fmla="*/ 3732674 h 6602885"/>
              <a:gd name="connsiteX129" fmla="*/ 3687014 w 7170600"/>
              <a:gd name="connsiteY129" fmla="*/ 3118171 h 6602885"/>
              <a:gd name="connsiteX130" fmla="*/ 3687014 w 7170600"/>
              <a:gd name="connsiteY130" fmla="*/ 3076445 h 6602885"/>
              <a:gd name="connsiteX131" fmla="*/ 4274561 w 7170600"/>
              <a:gd name="connsiteY131" fmla="*/ 2488495 h 6602885"/>
              <a:gd name="connsiteX132" fmla="*/ 4316258 w 7170600"/>
              <a:gd name="connsiteY132" fmla="*/ 2488495 h 6602885"/>
              <a:gd name="connsiteX133" fmla="*/ 4930339 w 7170600"/>
              <a:gd name="connsiteY133" fmla="*/ 1873991 h 6602885"/>
              <a:gd name="connsiteX134" fmla="*/ 4930339 w 7170600"/>
              <a:gd name="connsiteY134" fmla="*/ 1832266 h 6602885"/>
              <a:gd name="connsiteX135" fmla="*/ 5516623 w 7170600"/>
              <a:gd name="connsiteY135" fmla="*/ 1244315 h 6602885"/>
              <a:gd name="connsiteX136" fmla="*/ 5559583 w 7170600"/>
              <a:gd name="connsiteY136" fmla="*/ 1245580 h 6602885"/>
              <a:gd name="connsiteX137" fmla="*/ 6173664 w 7170600"/>
              <a:gd name="connsiteY137" fmla="*/ 631076 h 6602885"/>
              <a:gd name="connsiteX138" fmla="*/ 6172401 w 7170600"/>
              <a:gd name="connsiteY138" fmla="*/ 588086 h 6602885"/>
              <a:gd name="connsiteX139" fmla="*/ 6776154 w 7170600"/>
              <a:gd name="connsiteY139" fmla="*/ 0 h 660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170600" h="6602885">
                <a:moveTo>
                  <a:pt x="7170599" y="5386494"/>
                </a:moveTo>
                <a:lnTo>
                  <a:pt x="7170599" y="6587680"/>
                </a:lnTo>
                <a:cubicBezTo>
                  <a:pt x="7159200" y="6587680"/>
                  <a:pt x="7154134" y="6587680"/>
                  <a:pt x="7154134" y="6587680"/>
                </a:cubicBezTo>
                <a:cubicBezTo>
                  <a:pt x="7103473" y="6586413"/>
                  <a:pt x="7052813" y="6591481"/>
                  <a:pt x="7004685" y="6602885"/>
                </a:cubicBezTo>
                <a:lnTo>
                  <a:pt x="6176380" y="6602885"/>
                </a:lnTo>
                <a:cubicBezTo>
                  <a:pt x="6418286" y="6520525"/>
                  <a:pt x="6591799" y="6288651"/>
                  <a:pt x="6585466" y="6017497"/>
                </a:cubicBezTo>
                <a:cubicBezTo>
                  <a:pt x="6585466" y="6018764"/>
                  <a:pt x="6582933" y="6002292"/>
                  <a:pt x="6584200" y="5975683"/>
                </a:cubicBezTo>
                <a:cubicBezTo>
                  <a:pt x="6593065" y="5651313"/>
                  <a:pt x="6847636" y="5396631"/>
                  <a:pt x="7170599" y="5386494"/>
                </a:cubicBezTo>
                <a:close/>
                <a:moveTo>
                  <a:pt x="7170600" y="4042353"/>
                </a:moveTo>
                <a:lnTo>
                  <a:pt x="7170600" y="5235414"/>
                </a:lnTo>
                <a:lnTo>
                  <a:pt x="7051835" y="5241733"/>
                </a:lnTo>
                <a:cubicBezTo>
                  <a:pt x="6708175" y="5232886"/>
                  <a:pt x="6428952" y="5512194"/>
                  <a:pt x="6437796" y="5855958"/>
                </a:cubicBezTo>
                <a:cubicBezTo>
                  <a:pt x="6437796" y="5854694"/>
                  <a:pt x="6439059" y="5869860"/>
                  <a:pt x="6437796" y="5897665"/>
                </a:cubicBezTo>
                <a:cubicBezTo>
                  <a:pt x="6430215" y="6221207"/>
                  <a:pt x="6174997" y="6476502"/>
                  <a:pt x="5850288" y="6485348"/>
                </a:cubicBezTo>
                <a:cubicBezTo>
                  <a:pt x="5823756" y="6486612"/>
                  <a:pt x="5807331" y="6484085"/>
                  <a:pt x="5808594" y="6484085"/>
                </a:cubicBezTo>
                <a:cubicBezTo>
                  <a:pt x="5669614" y="6481557"/>
                  <a:pt x="5539478" y="6525791"/>
                  <a:pt x="5435875" y="6602885"/>
                </a:cubicBezTo>
                <a:lnTo>
                  <a:pt x="4310136" y="6602885"/>
                </a:lnTo>
                <a:cubicBezTo>
                  <a:pt x="4471858" y="6515680"/>
                  <a:pt x="4626000" y="6530846"/>
                  <a:pt x="4626000" y="6530846"/>
                </a:cubicBezTo>
                <a:cubicBezTo>
                  <a:pt x="4969660" y="6539693"/>
                  <a:pt x="5248884" y="6259122"/>
                  <a:pt x="5240039" y="5916622"/>
                </a:cubicBezTo>
                <a:cubicBezTo>
                  <a:pt x="5240039" y="5916622"/>
                  <a:pt x="5238776" y="5901456"/>
                  <a:pt x="5240039" y="5873652"/>
                </a:cubicBezTo>
                <a:cubicBezTo>
                  <a:pt x="5248884" y="5548846"/>
                  <a:pt x="5501575" y="5296078"/>
                  <a:pt x="5827546" y="5287231"/>
                </a:cubicBezTo>
                <a:cubicBezTo>
                  <a:pt x="5854079" y="5285968"/>
                  <a:pt x="5870504" y="5287231"/>
                  <a:pt x="5869240" y="5287231"/>
                </a:cubicBezTo>
                <a:cubicBezTo>
                  <a:pt x="6211637" y="5296078"/>
                  <a:pt x="6492124" y="5015507"/>
                  <a:pt x="6483280" y="4673007"/>
                </a:cubicBezTo>
                <a:cubicBezTo>
                  <a:pt x="6483280" y="4674271"/>
                  <a:pt x="6482017" y="4657841"/>
                  <a:pt x="6483280" y="4631300"/>
                </a:cubicBezTo>
                <a:cubicBezTo>
                  <a:pt x="6492124" y="4305231"/>
                  <a:pt x="6744816" y="4052464"/>
                  <a:pt x="7069524" y="4043617"/>
                </a:cubicBezTo>
                <a:cubicBezTo>
                  <a:pt x="7097320" y="4042353"/>
                  <a:pt x="7112481" y="4043617"/>
                  <a:pt x="7112481" y="4043617"/>
                </a:cubicBezTo>
                <a:cubicBezTo>
                  <a:pt x="7131433" y="4044881"/>
                  <a:pt x="7151648" y="4043617"/>
                  <a:pt x="7170600" y="4042353"/>
                </a:cubicBezTo>
                <a:close/>
                <a:moveTo>
                  <a:pt x="7170599" y="2675996"/>
                </a:moveTo>
                <a:lnTo>
                  <a:pt x="7170599" y="3861400"/>
                </a:lnTo>
                <a:cubicBezTo>
                  <a:pt x="7050461" y="3901884"/>
                  <a:pt x="6948027" y="3891763"/>
                  <a:pt x="6948027" y="3891763"/>
                </a:cubicBezTo>
                <a:cubicBezTo>
                  <a:pt x="6605316" y="3882907"/>
                  <a:pt x="6324571" y="4163760"/>
                  <a:pt x="6333423" y="4506604"/>
                </a:cubicBezTo>
                <a:cubicBezTo>
                  <a:pt x="6333423" y="4506604"/>
                  <a:pt x="6334688" y="4521785"/>
                  <a:pt x="6334688" y="4549618"/>
                </a:cubicBezTo>
                <a:cubicBezTo>
                  <a:pt x="6325836" y="4873485"/>
                  <a:pt x="6070383" y="5129036"/>
                  <a:pt x="5746641" y="5136627"/>
                </a:cubicBezTo>
                <a:cubicBezTo>
                  <a:pt x="5718820" y="5137892"/>
                  <a:pt x="5703644" y="5136627"/>
                  <a:pt x="5703644" y="5136627"/>
                </a:cubicBezTo>
                <a:cubicBezTo>
                  <a:pt x="5360933" y="5127771"/>
                  <a:pt x="5080188" y="5408625"/>
                  <a:pt x="5089041" y="5751469"/>
                </a:cubicBezTo>
                <a:cubicBezTo>
                  <a:pt x="5089041" y="5750204"/>
                  <a:pt x="5090305" y="5766650"/>
                  <a:pt x="5090305" y="5793217"/>
                </a:cubicBezTo>
                <a:cubicBezTo>
                  <a:pt x="5081453" y="6118350"/>
                  <a:pt x="4826000" y="6373901"/>
                  <a:pt x="4502259" y="6381491"/>
                </a:cubicBezTo>
                <a:cubicBezTo>
                  <a:pt x="4474437" y="6382756"/>
                  <a:pt x="4459262" y="6381491"/>
                  <a:pt x="4460526" y="6381491"/>
                </a:cubicBezTo>
                <a:cubicBezTo>
                  <a:pt x="4265775" y="6376431"/>
                  <a:pt x="4092523" y="6463723"/>
                  <a:pt x="3979972" y="6602885"/>
                </a:cubicBezTo>
                <a:lnTo>
                  <a:pt x="2821584" y="6602885"/>
                </a:lnTo>
                <a:cubicBezTo>
                  <a:pt x="2926547" y="6496616"/>
                  <a:pt x="3071978" y="6430831"/>
                  <a:pt x="3233849" y="6427035"/>
                </a:cubicBezTo>
                <a:cubicBezTo>
                  <a:pt x="3261670" y="6425770"/>
                  <a:pt x="3278110" y="6427035"/>
                  <a:pt x="3276846" y="6427035"/>
                </a:cubicBezTo>
                <a:cubicBezTo>
                  <a:pt x="3619557" y="6435891"/>
                  <a:pt x="3900301" y="6155038"/>
                  <a:pt x="3891449" y="5812194"/>
                </a:cubicBezTo>
                <a:cubicBezTo>
                  <a:pt x="3891449" y="5813459"/>
                  <a:pt x="3890184" y="5797013"/>
                  <a:pt x="3890184" y="5770445"/>
                </a:cubicBezTo>
                <a:cubicBezTo>
                  <a:pt x="3900301" y="5444048"/>
                  <a:pt x="4153225" y="5191027"/>
                  <a:pt x="4478231" y="5182171"/>
                </a:cubicBezTo>
                <a:cubicBezTo>
                  <a:pt x="4506053" y="5180906"/>
                  <a:pt x="4521228" y="5182171"/>
                  <a:pt x="4521228" y="5182171"/>
                </a:cubicBezTo>
                <a:cubicBezTo>
                  <a:pt x="4863939" y="5191027"/>
                  <a:pt x="5144684" y="4911438"/>
                  <a:pt x="5135831" y="4567329"/>
                </a:cubicBezTo>
                <a:cubicBezTo>
                  <a:pt x="5135831" y="4568594"/>
                  <a:pt x="5134567" y="4552148"/>
                  <a:pt x="5134567" y="4525581"/>
                </a:cubicBezTo>
                <a:cubicBezTo>
                  <a:pt x="5144684" y="4199183"/>
                  <a:pt x="5397607" y="3947427"/>
                  <a:pt x="5722613" y="3937306"/>
                </a:cubicBezTo>
                <a:cubicBezTo>
                  <a:pt x="5750435" y="3936041"/>
                  <a:pt x="5765610" y="3938572"/>
                  <a:pt x="5764346" y="3938572"/>
                </a:cubicBezTo>
                <a:cubicBezTo>
                  <a:pt x="6108321" y="3946162"/>
                  <a:pt x="6387802" y="3666574"/>
                  <a:pt x="6378949" y="3323730"/>
                </a:cubicBezTo>
                <a:cubicBezTo>
                  <a:pt x="6378949" y="3323730"/>
                  <a:pt x="6377685" y="3308549"/>
                  <a:pt x="6378949" y="3280717"/>
                </a:cubicBezTo>
                <a:cubicBezTo>
                  <a:pt x="6387802" y="2955584"/>
                  <a:pt x="6640725" y="2702563"/>
                  <a:pt x="6966996" y="2692442"/>
                </a:cubicBezTo>
                <a:cubicBezTo>
                  <a:pt x="6993553" y="2692442"/>
                  <a:pt x="7009993" y="2693707"/>
                  <a:pt x="7008728" y="2693707"/>
                </a:cubicBezTo>
                <a:cubicBezTo>
                  <a:pt x="7064371" y="2694972"/>
                  <a:pt x="7118750" y="2688647"/>
                  <a:pt x="7170599" y="2675996"/>
                </a:cubicBezTo>
                <a:close/>
                <a:moveTo>
                  <a:pt x="7170599" y="1292975"/>
                </a:moveTo>
                <a:lnTo>
                  <a:pt x="7170599" y="2469021"/>
                </a:lnTo>
                <a:cubicBezTo>
                  <a:pt x="7006208" y="2561334"/>
                  <a:pt x="6844345" y="2546159"/>
                  <a:pt x="6844345" y="2546159"/>
                </a:cubicBezTo>
                <a:cubicBezTo>
                  <a:pt x="6501652" y="2537307"/>
                  <a:pt x="6220921" y="2816776"/>
                  <a:pt x="6229773" y="3160738"/>
                </a:cubicBezTo>
                <a:cubicBezTo>
                  <a:pt x="6229773" y="3159473"/>
                  <a:pt x="6231038" y="3174648"/>
                  <a:pt x="6231038" y="3202469"/>
                </a:cubicBezTo>
                <a:cubicBezTo>
                  <a:pt x="6220921" y="3528726"/>
                  <a:pt x="5968011" y="3780375"/>
                  <a:pt x="5643021" y="3790491"/>
                </a:cubicBezTo>
                <a:cubicBezTo>
                  <a:pt x="5615201" y="3791756"/>
                  <a:pt x="5600026" y="3789227"/>
                  <a:pt x="5600026" y="3789227"/>
                </a:cubicBezTo>
                <a:cubicBezTo>
                  <a:pt x="5257333" y="3781640"/>
                  <a:pt x="4977867" y="4061108"/>
                  <a:pt x="4985454" y="4403806"/>
                </a:cubicBezTo>
                <a:cubicBezTo>
                  <a:pt x="4985454" y="4403806"/>
                  <a:pt x="4987983" y="4418980"/>
                  <a:pt x="4986719" y="4446801"/>
                </a:cubicBezTo>
                <a:cubicBezTo>
                  <a:pt x="4977867" y="4771794"/>
                  <a:pt x="4724957" y="5024707"/>
                  <a:pt x="4398703" y="5034824"/>
                </a:cubicBezTo>
                <a:cubicBezTo>
                  <a:pt x="4372147" y="5034824"/>
                  <a:pt x="4355708" y="5033559"/>
                  <a:pt x="4356972" y="5033559"/>
                </a:cubicBezTo>
                <a:cubicBezTo>
                  <a:pt x="4014279" y="5024707"/>
                  <a:pt x="3733549" y="5305441"/>
                  <a:pt x="3742401" y="5648138"/>
                </a:cubicBezTo>
                <a:cubicBezTo>
                  <a:pt x="3742401" y="5646874"/>
                  <a:pt x="3743665" y="5663313"/>
                  <a:pt x="3742401" y="5691134"/>
                </a:cubicBezTo>
                <a:cubicBezTo>
                  <a:pt x="3733549" y="6016127"/>
                  <a:pt x="3480638" y="6269040"/>
                  <a:pt x="3154384" y="6277892"/>
                </a:cubicBezTo>
                <a:cubicBezTo>
                  <a:pt x="3127829" y="6279157"/>
                  <a:pt x="3111389" y="6277892"/>
                  <a:pt x="3112654" y="6277892"/>
                </a:cubicBezTo>
                <a:cubicBezTo>
                  <a:pt x="2873654" y="6271569"/>
                  <a:pt x="2666267" y="6405613"/>
                  <a:pt x="2563839" y="6602885"/>
                </a:cubicBezTo>
                <a:lnTo>
                  <a:pt x="1394129" y="6602885"/>
                </a:lnTo>
                <a:cubicBezTo>
                  <a:pt x="1502880" y="6428375"/>
                  <a:pt x="1697621" y="6308242"/>
                  <a:pt x="1939150" y="6324681"/>
                </a:cubicBezTo>
                <a:lnTo>
                  <a:pt x="1930299" y="6323416"/>
                </a:lnTo>
                <a:cubicBezTo>
                  <a:pt x="2272992" y="6332268"/>
                  <a:pt x="2552458" y="6051535"/>
                  <a:pt x="2543606" y="5708838"/>
                </a:cubicBezTo>
                <a:cubicBezTo>
                  <a:pt x="2543606" y="5710102"/>
                  <a:pt x="2542341" y="5693663"/>
                  <a:pt x="2543606" y="5667107"/>
                </a:cubicBezTo>
                <a:cubicBezTo>
                  <a:pt x="2551193" y="5343378"/>
                  <a:pt x="2806633" y="5087936"/>
                  <a:pt x="3131622" y="5079084"/>
                </a:cubicBezTo>
                <a:cubicBezTo>
                  <a:pt x="3158178" y="5077819"/>
                  <a:pt x="3174617" y="5080348"/>
                  <a:pt x="3173352" y="5079084"/>
                </a:cubicBezTo>
                <a:cubicBezTo>
                  <a:pt x="3516046" y="5087936"/>
                  <a:pt x="3796776" y="4808467"/>
                  <a:pt x="3787924" y="4464505"/>
                </a:cubicBezTo>
                <a:cubicBezTo>
                  <a:pt x="3787924" y="4465769"/>
                  <a:pt x="3786660" y="4450595"/>
                  <a:pt x="3787924" y="4422774"/>
                </a:cubicBezTo>
                <a:cubicBezTo>
                  <a:pt x="3795512" y="4099045"/>
                  <a:pt x="4050951" y="3843603"/>
                  <a:pt x="4374676" y="3834751"/>
                </a:cubicBezTo>
                <a:cubicBezTo>
                  <a:pt x="4402496" y="3834751"/>
                  <a:pt x="4417671" y="3836016"/>
                  <a:pt x="4417671" y="3836016"/>
                </a:cubicBezTo>
                <a:cubicBezTo>
                  <a:pt x="4760364" y="3844868"/>
                  <a:pt x="5041095" y="3564134"/>
                  <a:pt x="5032243" y="3221437"/>
                </a:cubicBezTo>
                <a:cubicBezTo>
                  <a:pt x="5032243" y="3221437"/>
                  <a:pt x="5030978" y="3206263"/>
                  <a:pt x="5030978" y="3178442"/>
                </a:cubicBezTo>
                <a:cubicBezTo>
                  <a:pt x="5039830" y="2854713"/>
                  <a:pt x="5295269" y="2599271"/>
                  <a:pt x="5618994" y="2591683"/>
                </a:cubicBezTo>
                <a:cubicBezTo>
                  <a:pt x="5646815" y="2590419"/>
                  <a:pt x="5661989" y="2591683"/>
                  <a:pt x="5660725" y="2591683"/>
                </a:cubicBezTo>
                <a:cubicBezTo>
                  <a:pt x="6004683" y="2600535"/>
                  <a:pt x="6284149" y="2319802"/>
                  <a:pt x="6276562" y="1977105"/>
                </a:cubicBezTo>
                <a:cubicBezTo>
                  <a:pt x="6276562" y="1978369"/>
                  <a:pt x="6274032" y="1961930"/>
                  <a:pt x="6275297" y="1935374"/>
                </a:cubicBezTo>
                <a:cubicBezTo>
                  <a:pt x="6284149" y="1610381"/>
                  <a:pt x="6539588" y="1354938"/>
                  <a:pt x="6863313" y="1347351"/>
                </a:cubicBezTo>
                <a:cubicBezTo>
                  <a:pt x="6889869" y="1346086"/>
                  <a:pt x="6906308" y="1347351"/>
                  <a:pt x="6905043" y="1347351"/>
                </a:cubicBezTo>
                <a:cubicBezTo>
                  <a:pt x="6999885" y="1349880"/>
                  <a:pt x="7089668" y="1330912"/>
                  <a:pt x="7170599" y="1292975"/>
                </a:cubicBezTo>
                <a:close/>
                <a:moveTo>
                  <a:pt x="6776154" y="0"/>
                </a:moveTo>
                <a:cubicBezTo>
                  <a:pt x="6913769" y="-82"/>
                  <a:pt x="7053721" y="47630"/>
                  <a:pt x="7170599" y="153129"/>
                </a:cubicBezTo>
                <a:lnTo>
                  <a:pt x="7170599" y="1048332"/>
                </a:lnTo>
                <a:cubicBezTo>
                  <a:pt x="7072043" y="1136840"/>
                  <a:pt x="6939371" y="1195003"/>
                  <a:pt x="6783955" y="1200061"/>
                </a:cubicBezTo>
                <a:cubicBezTo>
                  <a:pt x="6756158" y="1200061"/>
                  <a:pt x="6740995" y="1198796"/>
                  <a:pt x="6742259" y="1198796"/>
                </a:cubicBezTo>
                <a:cubicBezTo>
                  <a:pt x="6398575" y="1189946"/>
                  <a:pt x="6119332" y="1470645"/>
                  <a:pt x="6126913" y="1813300"/>
                </a:cubicBezTo>
                <a:cubicBezTo>
                  <a:pt x="6126913" y="1813300"/>
                  <a:pt x="6129440" y="1828473"/>
                  <a:pt x="6128177" y="1856290"/>
                </a:cubicBezTo>
                <a:cubicBezTo>
                  <a:pt x="6119332" y="2181243"/>
                  <a:pt x="5866624" y="2434125"/>
                  <a:pt x="5540630" y="2442976"/>
                </a:cubicBezTo>
                <a:cubicBezTo>
                  <a:pt x="5514096" y="2444240"/>
                  <a:pt x="5497670" y="2442976"/>
                  <a:pt x="5498933" y="2442976"/>
                </a:cubicBezTo>
                <a:cubicBezTo>
                  <a:pt x="5156513" y="2434125"/>
                  <a:pt x="4876007" y="2714824"/>
                  <a:pt x="4884852" y="3057479"/>
                </a:cubicBezTo>
                <a:cubicBezTo>
                  <a:pt x="4884852" y="3056215"/>
                  <a:pt x="4886115" y="3072652"/>
                  <a:pt x="4884852" y="3099205"/>
                </a:cubicBezTo>
                <a:cubicBezTo>
                  <a:pt x="4876007" y="3425422"/>
                  <a:pt x="4623299" y="3678304"/>
                  <a:pt x="4297305" y="3687155"/>
                </a:cubicBezTo>
                <a:cubicBezTo>
                  <a:pt x="4270771" y="3688420"/>
                  <a:pt x="4254345" y="3687155"/>
                  <a:pt x="4255608" y="3687155"/>
                </a:cubicBezTo>
                <a:cubicBezTo>
                  <a:pt x="3913188" y="3678304"/>
                  <a:pt x="3632682" y="3957739"/>
                  <a:pt x="3641527" y="4301659"/>
                </a:cubicBezTo>
                <a:cubicBezTo>
                  <a:pt x="3641527" y="4300394"/>
                  <a:pt x="3642791" y="4316831"/>
                  <a:pt x="3642791" y="4343384"/>
                </a:cubicBezTo>
                <a:cubicBezTo>
                  <a:pt x="3635209" y="4588048"/>
                  <a:pt x="3491166" y="4790748"/>
                  <a:pt x="3282622" y="4881075"/>
                </a:cubicBezTo>
                <a:lnTo>
                  <a:pt x="3246301" y="4892861"/>
                </a:lnTo>
                <a:lnTo>
                  <a:pt x="3246301" y="4908340"/>
                </a:lnTo>
                <a:lnTo>
                  <a:pt x="3198600" y="4908340"/>
                </a:lnTo>
                <a:lnTo>
                  <a:pt x="3173309" y="4916547"/>
                </a:lnTo>
                <a:cubicBezTo>
                  <a:pt x="3135302" y="4925033"/>
                  <a:pt x="3095836" y="4930071"/>
                  <a:pt x="3055244" y="4931335"/>
                </a:cubicBezTo>
                <a:cubicBezTo>
                  <a:pt x="3027446" y="4932599"/>
                  <a:pt x="3012283" y="4930070"/>
                  <a:pt x="3012283" y="4930070"/>
                </a:cubicBezTo>
                <a:cubicBezTo>
                  <a:pt x="2669863" y="4922484"/>
                  <a:pt x="2389357" y="5201918"/>
                  <a:pt x="2398202" y="5544574"/>
                </a:cubicBezTo>
                <a:cubicBezTo>
                  <a:pt x="2398202" y="5544574"/>
                  <a:pt x="2399466" y="5559747"/>
                  <a:pt x="2399466" y="5587564"/>
                </a:cubicBezTo>
                <a:cubicBezTo>
                  <a:pt x="2389357" y="5912517"/>
                  <a:pt x="2136649" y="6165399"/>
                  <a:pt x="1811919" y="6175515"/>
                </a:cubicBezTo>
                <a:cubicBezTo>
                  <a:pt x="1784121" y="6175515"/>
                  <a:pt x="1768958" y="6174250"/>
                  <a:pt x="1770222" y="6174250"/>
                </a:cubicBezTo>
                <a:cubicBezTo>
                  <a:pt x="1492243" y="6167928"/>
                  <a:pt x="1255960" y="6350003"/>
                  <a:pt x="1180148" y="6602885"/>
                </a:cubicBezTo>
                <a:lnTo>
                  <a:pt x="0" y="6602885"/>
                </a:lnTo>
                <a:cubicBezTo>
                  <a:pt x="88448" y="6376556"/>
                  <a:pt x="309567" y="6202067"/>
                  <a:pt x="597655" y="6221033"/>
                </a:cubicBezTo>
                <a:lnTo>
                  <a:pt x="588810" y="6221033"/>
                </a:lnTo>
                <a:cubicBezTo>
                  <a:pt x="931230" y="6228620"/>
                  <a:pt x="1210473" y="5947921"/>
                  <a:pt x="1201628" y="5605266"/>
                </a:cubicBezTo>
                <a:cubicBezTo>
                  <a:pt x="1201628" y="5606530"/>
                  <a:pt x="1200364" y="5591357"/>
                  <a:pt x="1200364" y="5563540"/>
                </a:cubicBezTo>
                <a:cubicBezTo>
                  <a:pt x="1209209" y="5239851"/>
                  <a:pt x="1464445" y="4984440"/>
                  <a:pt x="1787911" y="4975589"/>
                </a:cubicBezTo>
                <a:cubicBezTo>
                  <a:pt x="1815709" y="4975589"/>
                  <a:pt x="1830872" y="4976853"/>
                  <a:pt x="1830872" y="4976853"/>
                </a:cubicBezTo>
                <a:cubicBezTo>
                  <a:pt x="2173292" y="4985704"/>
                  <a:pt x="2453798" y="4705005"/>
                  <a:pt x="2444953" y="4362350"/>
                </a:cubicBezTo>
                <a:cubicBezTo>
                  <a:pt x="2444953" y="4362350"/>
                  <a:pt x="2443689" y="4347177"/>
                  <a:pt x="2443689" y="4319360"/>
                </a:cubicBezTo>
                <a:cubicBezTo>
                  <a:pt x="2452534" y="3995671"/>
                  <a:pt x="2707770" y="3740261"/>
                  <a:pt x="3031236" y="3732674"/>
                </a:cubicBezTo>
                <a:cubicBezTo>
                  <a:pt x="3059034" y="3731410"/>
                  <a:pt x="3074197" y="3732674"/>
                  <a:pt x="3072933" y="3732674"/>
                </a:cubicBezTo>
                <a:cubicBezTo>
                  <a:pt x="3416617" y="3741525"/>
                  <a:pt x="3695859" y="3460826"/>
                  <a:pt x="3687014" y="3118171"/>
                </a:cubicBezTo>
                <a:cubicBezTo>
                  <a:pt x="3687014" y="3119435"/>
                  <a:pt x="3685751" y="3102998"/>
                  <a:pt x="3687014" y="3076445"/>
                </a:cubicBezTo>
                <a:cubicBezTo>
                  <a:pt x="3695859" y="2751492"/>
                  <a:pt x="3951095" y="2496081"/>
                  <a:pt x="4274561" y="2488495"/>
                </a:cubicBezTo>
                <a:cubicBezTo>
                  <a:pt x="4301096" y="2487230"/>
                  <a:pt x="4317522" y="2488495"/>
                  <a:pt x="4316258" y="2488495"/>
                </a:cubicBezTo>
                <a:cubicBezTo>
                  <a:pt x="4658678" y="2497346"/>
                  <a:pt x="4939184" y="2217911"/>
                  <a:pt x="4930339" y="1873991"/>
                </a:cubicBezTo>
                <a:cubicBezTo>
                  <a:pt x="4930339" y="1875256"/>
                  <a:pt x="4929076" y="1858818"/>
                  <a:pt x="4930339" y="1832266"/>
                </a:cubicBezTo>
                <a:cubicBezTo>
                  <a:pt x="4937921" y="1508577"/>
                  <a:pt x="5193156" y="1253166"/>
                  <a:pt x="5516623" y="1244315"/>
                </a:cubicBezTo>
                <a:cubicBezTo>
                  <a:pt x="5544421" y="1243051"/>
                  <a:pt x="5559583" y="1245580"/>
                  <a:pt x="5559583" y="1245580"/>
                </a:cubicBezTo>
                <a:cubicBezTo>
                  <a:pt x="5902003" y="1253166"/>
                  <a:pt x="6182510" y="973731"/>
                  <a:pt x="6173664" y="631076"/>
                </a:cubicBezTo>
                <a:cubicBezTo>
                  <a:pt x="6173664" y="631076"/>
                  <a:pt x="6172401" y="615903"/>
                  <a:pt x="6172401" y="588086"/>
                </a:cubicBezTo>
                <a:cubicBezTo>
                  <a:pt x="6181957" y="231681"/>
                  <a:pt x="6473400" y="180"/>
                  <a:pt x="6776154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4033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59966"/>
            <a:ext cx="7343309" cy="6498034"/>
          </a:xfrm>
          <a:custGeom>
            <a:avLst/>
            <a:gdLst>
              <a:gd name="connsiteX0" fmla="*/ 6768240 w 7343309"/>
              <a:gd name="connsiteY0" fmla="*/ 5800044 h 6498034"/>
              <a:gd name="connsiteX1" fmla="*/ 7166607 w 7343309"/>
              <a:gd name="connsiteY1" fmla="*/ 5976181 h 6498034"/>
              <a:gd name="connsiteX2" fmla="*/ 7334672 w 7343309"/>
              <a:gd name="connsiteY2" fmla="*/ 6498033 h 6498034"/>
              <a:gd name="connsiteX3" fmla="*/ 6143053 w 7343309"/>
              <a:gd name="connsiteY3" fmla="*/ 6498033 h 6498034"/>
              <a:gd name="connsiteX4" fmla="*/ 6144317 w 7343309"/>
              <a:gd name="connsiteY4" fmla="*/ 6430902 h 6498034"/>
              <a:gd name="connsiteX5" fmla="*/ 6144317 w 7343309"/>
              <a:gd name="connsiteY5" fmla="*/ 6389103 h 6498034"/>
              <a:gd name="connsiteX6" fmla="*/ 6768240 w 7343309"/>
              <a:gd name="connsiteY6" fmla="*/ 5800044 h 6498034"/>
              <a:gd name="connsiteX7" fmla="*/ 5422718 w 7343309"/>
              <a:gd name="connsiteY7" fmla="*/ 5699303 h 6498034"/>
              <a:gd name="connsiteX8" fmla="*/ 5823156 w 7343309"/>
              <a:gd name="connsiteY8" fmla="*/ 5874754 h 6498034"/>
              <a:gd name="connsiteX9" fmla="*/ 5963953 w 7343309"/>
              <a:gd name="connsiteY9" fmla="*/ 6498033 h 6498034"/>
              <a:gd name="connsiteX10" fmla="*/ 4776696 w 7343309"/>
              <a:gd name="connsiteY10" fmla="*/ 6498033 h 6498034"/>
              <a:gd name="connsiteX11" fmla="*/ 4796991 w 7343309"/>
              <a:gd name="connsiteY11" fmla="*/ 6327704 h 6498034"/>
              <a:gd name="connsiteX12" fmla="*/ 4796991 w 7343309"/>
              <a:gd name="connsiteY12" fmla="*/ 6286068 h 6498034"/>
              <a:gd name="connsiteX13" fmla="*/ 5422718 w 7343309"/>
              <a:gd name="connsiteY13" fmla="*/ 5699303 h 6498034"/>
              <a:gd name="connsiteX14" fmla="*/ 5318117 w 7343309"/>
              <a:gd name="connsiteY14" fmla="*/ 4350108 h 6498034"/>
              <a:gd name="connsiteX15" fmla="*/ 5717298 w 7343309"/>
              <a:gd name="connsiteY15" fmla="*/ 4526008 h 6498034"/>
              <a:gd name="connsiteX16" fmla="*/ 5305389 w 7343309"/>
              <a:gd name="connsiteY16" fmla="*/ 5549336 h 6498034"/>
              <a:gd name="connsiteX17" fmla="*/ 5262429 w 7343309"/>
              <a:gd name="connsiteY17" fmla="*/ 5549336 h 6498034"/>
              <a:gd name="connsiteX18" fmla="*/ 4648356 w 7343309"/>
              <a:gd name="connsiteY18" fmla="*/ 6164092 h 6498034"/>
              <a:gd name="connsiteX19" fmla="*/ 4649620 w 7343309"/>
              <a:gd name="connsiteY19" fmla="*/ 6205834 h 6498034"/>
              <a:gd name="connsiteX20" fmla="*/ 4566227 w 7343309"/>
              <a:gd name="connsiteY20" fmla="*/ 6498033 h 6498034"/>
              <a:gd name="connsiteX21" fmla="*/ 3393676 w 7343309"/>
              <a:gd name="connsiteY21" fmla="*/ 6498033 h 6498034"/>
              <a:gd name="connsiteX22" fmla="*/ 3451798 w 7343309"/>
              <a:gd name="connsiteY22" fmla="*/ 6224808 h 6498034"/>
              <a:gd name="connsiteX23" fmla="*/ 3450535 w 7343309"/>
              <a:gd name="connsiteY23" fmla="*/ 6183066 h 6498034"/>
              <a:gd name="connsiteX24" fmla="*/ 4038074 w 7343309"/>
              <a:gd name="connsiteY24" fmla="*/ 5594874 h 6498034"/>
              <a:gd name="connsiteX25" fmla="*/ 4081033 w 7343309"/>
              <a:gd name="connsiteY25" fmla="*/ 5594874 h 6498034"/>
              <a:gd name="connsiteX26" fmla="*/ 4695106 w 7343309"/>
              <a:gd name="connsiteY26" fmla="*/ 4980118 h 6498034"/>
              <a:gd name="connsiteX27" fmla="*/ 4693843 w 7343309"/>
              <a:gd name="connsiteY27" fmla="*/ 4938375 h 6498034"/>
              <a:gd name="connsiteX28" fmla="*/ 5318117 w 7343309"/>
              <a:gd name="connsiteY28" fmla="*/ 4350108 h 6498034"/>
              <a:gd name="connsiteX29" fmla="*/ 3972035 w 7343309"/>
              <a:gd name="connsiteY29" fmla="*/ 4244722 h 6498034"/>
              <a:gd name="connsiteX30" fmla="*/ 4371425 w 7343309"/>
              <a:gd name="connsiteY30" fmla="*/ 4420752 h 6498034"/>
              <a:gd name="connsiteX31" fmla="*/ 3958997 w 7343309"/>
              <a:gd name="connsiteY31" fmla="*/ 5446101 h 6498034"/>
              <a:gd name="connsiteX32" fmla="*/ 3917248 w 7343309"/>
              <a:gd name="connsiteY32" fmla="*/ 5444835 h 6498034"/>
              <a:gd name="connsiteX33" fmla="*/ 3302402 w 7343309"/>
              <a:gd name="connsiteY33" fmla="*/ 6060045 h 6498034"/>
              <a:gd name="connsiteX34" fmla="*/ 3302402 w 7343309"/>
              <a:gd name="connsiteY34" fmla="*/ 6103085 h 6498034"/>
              <a:gd name="connsiteX35" fmla="*/ 3142996 w 7343309"/>
              <a:gd name="connsiteY35" fmla="*/ 6498034 h 6498034"/>
              <a:gd name="connsiteX36" fmla="*/ 1982884 w 7343309"/>
              <a:gd name="connsiteY36" fmla="*/ 6498034 h 6498034"/>
              <a:gd name="connsiteX37" fmla="*/ 2103070 w 7343309"/>
              <a:gd name="connsiteY37" fmla="*/ 6120807 h 6498034"/>
              <a:gd name="connsiteX38" fmla="*/ 2103070 w 7343309"/>
              <a:gd name="connsiteY38" fmla="*/ 6079033 h 6498034"/>
              <a:gd name="connsiteX39" fmla="*/ 2691350 w 7343309"/>
              <a:gd name="connsiteY39" fmla="*/ 5490407 h 6498034"/>
              <a:gd name="connsiteX40" fmla="*/ 2733099 w 7343309"/>
              <a:gd name="connsiteY40" fmla="*/ 5491672 h 6498034"/>
              <a:gd name="connsiteX41" fmla="*/ 3347945 w 7343309"/>
              <a:gd name="connsiteY41" fmla="*/ 4876463 h 6498034"/>
              <a:gd name="connsiteX42" fmla="*/ 3347945 w 7343309"/>
              <a:gd name="connsiteY42" fmla="*/ 4833423 h 6498034"/>
              <a:gd name="connsiteX43" fmla="*/ 3972035 w 7343309"/>
              <a:gd name="connsiteY43" fmla="*/ 4244722 h 6498034"/>
              <a:gd name="connsiteX44" fmla="*/ 3868235 w 7343309"/>
              <a:gd name="connsiteY44" fmla="*/ 2900120 h 6498034"/>
              <a:gd name="connsiteX45" fmla="*/ 4266459 w 7343309"/>
              <a:gd name="connsiteY45" fmla="*/ 3076218 h 6498034"/>
              <a:gd name="connsiteX46" fmla="*/ 3854657 w 7343309"/>
              <a:gd name="connsiteY46" fmla="*/ 4099222 h 6498034"/>
              <a:gd name="connsiteX47" fmla="*/ 3812972 w 7343309"/>
              <a:gd name="connsiteY47" fmla="*/ 4099222 h 6498034"/>
              <a:gd name="connsiteX48" fmla="*/ 3199059 w 7343309"/>
              <a:gd name="connsiteY48" fmla="*/ 4713783 h 6498034"/>
              <a:gd name="connsiteX49" fmla="*/ 3199059 w 7343309"/>
              <a:gd name="connsiteY49" fmla="*/ 4755512 h 6498034"/>
              <a:gd name="connsiteX50" fmla="*/ 2612936 w 7343309"/>
              <a:gd name="connsiteY50" fmla="*/ 5343518 h 6498034"/>
              <a:gd name="connsiteX51" fmla="*/ 2569987 w 7343309"/>
              <a:gd name="connsiteY51" fmla="*/ 5342254 h 6498034"/>
              <a:gd name="connsiteX52" fmla="*/ 1956074 w 7343309"/>
              <a:gd name="connsiteY52" fmla="*/ 5956815 h 6498034"/>
              <a:gd name="connsiteX53" fmla="*/ 1671855 w 7343309"/>
              <a:gd name="connsiteY53" fmla="*/ 6498033 h 6498034"/>
              <a:gd name="connsiteX54" fmla="*/ 538768 w 7343309"/>
              <a:gd name="connsiteY54" fmla="*/ 6498033 h 6498034"/>
              <a:gd name="connsiteX55" fmla="*/ 759827 w 7343309"/>
              <a:gd name="connsiteY55" fmla="*/ 6017512 h 6498034"/>
              <a:gd name="connsiteX56" fmla="*/ 758564 w 7343309"/>
              <a:gd name="connsiteY56" fmla="*/ 5975783 h 6498034"/>
              <a:gd name="connsiteX57" fmla="*/ 1345950 w 7343309"/>
              <a:gd name="connsiteY57" fmla="*/ 5387777 h 6498034"/>
              <a:gd name="connsiteX58" fmla="*/ 1388899 w 7343309"/>
              <a:gd name="connsiteY58" fmla="*/ 5389041 h 6498034"/>
              <a:gd name="connsiteX59" fmla="*/ 2002812 w 7343309"/>
              <a:gd name="connsiteY59" fmla="*/ 4774480 h 6498034"/>
              <a:gd name="connsiteX60" fmla="*/ 2001549 w 7343309"/>
              <a:gd name="connsiteY60" fmla="*/ 4731486 h 6498034"/>
              <a:gd name="connsiteX61" fmla="*/ 2588934 w 7343309"/>
              <a:gd name="connsiteY61" fmla="*/ 4144745 h 6498034"/>
              <a:gd name="connsiteX62" fmla="*/ 2630620 w 7343309"/>
              <a:gd name="connsiteY62" fmla="*/ 4144745 h 6498034"/>
              <a:gd name="connsiteX63" fmla="*/ 3244534 w 7343309"/>
              <a:gd name="connsiteY63" fmla="*/ 3530184 h 6498034"/>
              <a:gd name="connsiteX64" fmla="*/ 3244534 w 7343309"/>
              <a:gd name="connsiteY64" fmla="*/ 3488455 h 6498034"/>
              <a:gd name="connsiteX65" fmla="*/ 3868235 w 7343309"/>
              <a:gd name="connsiteY65" fmla="*/ 2900120 h 6498034"/>
              <a:gd name="connsiteX66" fmla="*/ 2523410 w 7343309"/>
              <a:gd name="connsiteY66" fmla="*/ 2795039 h 6498034"/>
              <a:gd name="connsiteX67" fmla="*/ 2922400 w 7343309"/>
              <a:gd name="connsiteY67" fmla="*/ 2971058 h 6498034"/>
              <a:gd name="connsiteX68" fmla="*/ 2510688 w 7343309"/>
              <a:gd name="connsiteY68" fmla="*/ 3995080 h 6498034"/>
              <a:gd name="connsiteX69" fmla="*/ 2469011 w 7343309"/>
              <a:gd name="connsiteY69" fmla="*/ 3995080 h 6498034"/>
              <a:gd name="connsiteX70" fmla="*/ 1853969 w 7343309"/>
              <a:gd name="connsiteY70" fmla="*/ 4610253 h 6498034"/>
              <a:gd name="connsiteX71" fmla="*/ 1855232 w 7343309"/>
              <a:gd name="connsiteY71" fmla="*/ 4652024 h 6498034"/>
              <a:gd name="connsiteX72" fmla="*/ 1267973 w 7343309"/>
              <a:gd name="connsiteY72" fmla="*/ 5240616 h 6498034"/>
              <a:gd name="connsiteX73" fmla="*/ 1226297 w 7343309"/>
              <a:gd name="connsiteY73" fmla="*/ 5240616 h 6498034"/>
              <a:gd name="connsiteX74" fmla="*/ 612517 w 7343309"/>
              <a:gd name="connsiteY74" fmla="*/ 5855789 h 6498034"/>
              <a:gd name="connsiteX75" fmla="*/ 612517 w 7343309"/>
              <a:gd name="connsiteY75" fmla="*/ 5897559 h 6498034"/>
              <a:gd name="connsiteX76" fmla="*/ 0 w 7343309"/>
              <a:gd name="connsiteY76" fmla="*/ 6486151 h 6498034"/>
              <a:gd name="connsiteX77" fmla="*/ 0 w 7343309"/>
              <a:gd name="connsiteY77" fmla="*/ 5286184 h 6498034"/>
              <a:gd name="connsiteX78" fmla="*/ 44202 w 7343309"/>
              <a:gd name="connsiteY78" fmla="*/ 5286184 h 6498034"/>
              <a:gd name="connsiteX79" fmla="*/ 657982 w 7343309"/>
              <a:gd name="connsiteY79" fmla="*/ 4671011 h 6498034"/>
              <a:gd name="connsiteX80" fmla="*/ 657982 w 7343309"/>
              <a:gd name="connsiteY80" fmla="*/ 4629240 h 6498034"/>
              <a:gd name="connsiteX81" fmla="*/ 1243978 w 7343309"/>
              <a:gd name="connsiteY81" fmla="*/ 4040648 h 6498034"/>
              <a:gd name="connsiteX82" fmla="*/ 1286917 w 7343309"/>
              <a:gd name="connsiteY82" fmla="*/ 4040648 h 6498034"/>
              <a:gd name="connsiteX83" fmla="*/ 1900697 w 7343309"/>
              <a:gd name="connsiteY83" fmla="*/ 3425475 h 6498034"/>
              <a:gd name="connsiteX84" fmla="*/ 1899434 w 7343309"/>
              <a:gd name="connsiteY84" fmla="*/ 3383704 h 6498034"/>
              <a:gd name="connsiteX85" fmla="*/ 2523410 w 7343309"/>
              <a:gd name="connsiteY85" fmla="*/ 2795039 h 6498034"/>
              <a:gd name="connsiteX86" fmla="*/ 2419206 w 7343309"/>
              <a:gd name="connsiteY86" fmla="*/ 1450759 h 6498034"/>
              <a:gd name="connsiteX87" fmla="*/ 2817098 w 7343309"/>
              <a:gd name="connsiteY87" fmla="*/ 1626654 h 6498034"/>
              <a:gd name="connsiteX88" fmla="*/ 2405640 w 7343309"/>
              <a:gd name="connsiteY88" fmla="*/ 2649954 h 6498034"/>
              <a:gd name="connsiteX89" fmla="*/ 2363990 w 7343309"/>
              <a:gd name="connsiteY89" fmla="*/ 2649954 h 6498034"/>
              <a:gd name="connsiteX90" fmla="*/ 1750590 w 7343309"/>
              <a:gd name="connsiteY90" fmla="*/ 3264692 h 6498034"/>
              <a:gd name="connsiteX91" fmla="*/ 1750590 w 7343309"/>
              <a:gd name="connsiteY91" fmla="*/ 3306433 h 6498034"/>
              <a:gd name="connsiteX92" fmla="*/ 1164957 w 7343309"/>
              <a:gd name="connsiteY92" fmla="*/ 3894609 h 6498034"/>
              <a:gd name="connsiteX93" fmla="*/ 1122044 w 7343309"/>
              <a:gd name="connsiteY93" fmla="*/ 3893344 h 6498034"/>
              <a:gd name="connsiteX94" fmla="*/ 508644 w 7343309"/>
              <a:gd name="connsiteY94" fmla="*/ 4509348 h 6498034"/>
              <a:gd name="connsiteX95" fmla="*/ 509906 w 7343309"/>
              <a:gd name="connsiteY95" fmla="*/ 4551089 h 6498034"/>
              <a:gd name="connsiteX96" fmla="*/ 1 w 7343309"/>
              <a:gd name="connsiteY96" fmla="*/ 5131676 h 6498034"/>
              <a:gd name="connsiteX97" fmla="*/ 1 w 7343309"/>
              <a:gd name="connsiteY97" fmla="*/ 3938881 h 6498034"/>
              <a:gd name="connsiteX98" fmla="*/ 555343 w 7343309"/>
              <a:gd name="connsiteY98" fmla="*/ 3325407 h 6498034"/>
              <a:gd name="connsiteX99" fmla="*/ 554080 w 7343309"/>
              <a:gd name="connsiteY99" fmla="*/ 3282400 h 6498034"/>
              <a:gd name="connsiteX100" fmla="*/ 1140976 w 7343309"/>
              <a:gd name="connsiteY100" fmla="*/ 2695490 h 6498034"/>
              <a:gd name="connsiteX101" fmla="*/ 1182626 w 7343309"/>
              <a:gd name="connsiteY101" fmla="*/ 2695490 h 6498034"/>
              <a:gd name="connsiteX102" fmla="*/ 1796027 w 7343309"/>
              <a:gd name="connsiteY102" fmla="*/ 2080751 h 6498034"/>
              <a:gd name="connsiteX103" fmla="*/ 1796027 w 7343309"/>
              <a:gd name="connsiteY103" fmla="*/ 2039009 h 6498034"/>
              <a:gd name="connsiteX104" fmla="*/ 2419206 w 7343309"/>
              <a:gd name="connsiteY104" fmla="*/ 1450759 h 6498034"/>
              <a:gd name="connsiteX105" fmla="*/ 1074236 w 7343309"/>
              <a:gd name="connsiteY105" fmla="*/ 1345401 h 6498034"/>
              <a:gd name="connsiteX106" fmla="*/ 1472950 w 7343309"/>
              <a:gd name="connsiteY106" fmla="*/ 1521452 h 6498034"/>
              <a:gd name="connsiteX107" fmla="*/ 1061483 w 7343309"/>
              <a:gd name="connsiteY107" fmla="*/ 2546923 h 6498034"/>
              <a:gd name="connsiteX108" fmla="*/ 1019832 w 7343309"/>
              <a:gd name="connsiteY108" fmla="*/ 2545657 h 6498034"/>
              <a:gd name="connsiteX109" fmla="*/ 406418 w 7343309"/>
              <a:gd name="connsiteY109" fmla="*/ 3160939 h 6498034"/>
              <a:gd name="connsiteX110" fmla="*/ 406418 w 7343309"/>
              <a:gd name="connsiteY110" fmla="*/ 3203984 h 6498034"/>
              <a:gd name="connsiteX111" fmla="*/ 0 w 7343309"/>
              <a:gd name="connsiteY111" fmla="*/ 3759764 h 6498034"/>
              <a:gd name="connsiteX112" fmla="*/ 0 w 7343309"/>
              <a:gd name="connsiteY112" fmla="*/ 2573509 h 6498034"/>
              <a:gd name="connsiteX113" fmla="*/ 451856 w 7343309"/>
              <a:gd name="connsiteY113" fmla="*/ 1975951 h 6498034"/>
              <a:gd name="connsiteX114" fmla="*/ 451856 w 7343309"/>
              <a:gd name="connsiteY114" fmla="*/ 1934172 h 6498034"/>
              <a:gd name="connsiteX115" fmla="*/ 1074236 w 7343309"/>
              <a:gd name="connsiteY115" fmla="*/ 1345401 h 6498034"/>
              <a:gd name="connsiteX116" fmla="*/ 0 w 7343309"/>
              <a:gd name="connsiteY116" fmla="*/ 49492 h 6498034"/>
              <a:gd name="connsiteX117" fmla="*/ 0 w 7343309"/>
              <a:gd name="connsiteY117" fmla="*/ 943734 h 6498034"/>
              <a:gd name="connsiteX118" fmla="*/ 969858 w 7343309"/>
              <a:gd name="connsiteY118" fmla="*/ 316 h 6498034"/>
              <a:gd name="connsiteX119" fmla="*/ 1367852 w 7343309"/>
              <a:gd name="connsiteY119" fmla="*/ 175590 h 6498034"/>
              <a:gd name="connsiteX120" fmla="*/ 956866 w 7343309"/>
              <a:gd name="connsiteY120" fmla="*/ 1199802 h 6498034"/>
              <a:gd name="connsiteX121" fmla="*/ 915263 w 7343309"/>
              <a:gd name="connsiteY121" fmla="*/ 1198538 h 6498034"/>
              <a:gd name="connsiteX122" fmla="*/ 302567 w 7343309"/>
              <a:gd name="connsiteY122" fmla="*/ 1814330 h 6498034"/>
              <a:gd name="connsiteX123" fmla="*/ 1 w 7343309"/>
              <a:gd name="connsiteY123" fmla="*/ 2365635 h 6498034"/>
              <a:gd name="connsiteX124" fmla="*/ 1 w 7343309"/>
              <a:gd name="connsiteY124" fmla="*/ 1190951 h 6498034"/>
              <a:gd name="connsiteX125" fmla="*/ 347952 w 7343309"/>
              <a:gd name="connsiteY125" fmla="*/ 630795 h 6498034"/>
              <a:gd name="connsiteX126" fmla="*/ 347952 w 7343309"/>
              <a:gd name="connsiteY126" fmla="*/ 587804 h 6498034"/>
              <a:gd name="connsiteX127" fmla="*/ 969858 w 7343309"/>
              <a:gd name="connsiteY127" fmla="*/ 316 h 649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7343309" h="6498034">
                <a:moveTo>
                  <a:pt x="6768240" y="5800044"/>
                </a:moveTo>
                <a:cubicBezTo>
                  <a:pt x="6909040" y="5804666"/>
                  <a:pt x="7050904" y="5859809"/>
                  <a:pt x="7166607" y="5976181"/>
                </a:cubicBezTo>
                <a:cubicBezTo>
                  <a:pt x="7316981" y="6125643"/>
                  <a:pt x="7364999" y="6319438"/>
                  <a:pt x="7334672" y="6498033"/>
                </a:cubicBezTo>
                <a:lnTo>
                  <a:pt x="6143053" y="6498033"/>
                </a:lnTo>
                <a:cubicBezTo>
                  <a:pt x="6144317" y="6476500"/>
                  <a:pt x="6145581" y="6453701"/>
                  <a:pt x="6144317" y="6430902"/>
                </a:cubicBezTo>
                <a:cubicBezTo>
                  <a:pt x="6144317" y="6432168"/>
                  <a:pt x="6143053" y="6415702"/>
                  <a:pt x="6144317" y="6389103"/>
                </a:cubicBezTo>
                <a:cubicBezTo>
                  <a:pt x="6153873" y="6024234"/>
                  <a:pt x="6458481" y="5789877"/>
                  <a:pt x="6768240" y="5800044"/>
                </a:cubicBezTo>
                <a:close/>
                <a:moveTo>
                  <a:pt x="5422718" y="5699303"/>
                </a:moveTo>
                <a:cubicBezTo>
                  <a:pt x="5564068" y="5703907"/>
                  <a:pt x="5706619" y="5758835"/>
                  <a:pt x="5823156" y="5874754"/>
                </a:cubicBezTo>
                <a:cubicBezTo>
                  <a:pt x="6003274" y="6053915"/>
                  <a:pt x="6037522" y="6294899"/>
                  <a:pt x="5963953" y="6498033"/>
                </a:cubicBezTo>
                <a:lnTo>
                  <a:pt x="4776696" y="6498033"/>
                </a:lnTo>
                <a:cubicBezTo>
                  <a:pt x="4791917" y="6443780"/>
                  <a:pt x="4798260" y="6387003"/>
                  <a:pt x="4796991" y="6327704"/>
                </a:cubicBezTo>
                <a:cubicBezTo>
                  <a:pt x="4796991" y="6328965"/>
                  <a:pt x="4795723" y="6313825"/>
                  <a:pt x="4796991" y="6286068"/>
                </a:cubicBezTo>
                <a:cubicBezTo>
                  <a:pt x="4806584" y="5922619"/>
                  <a:pt x="5111747" y="5689175"/>
                  <a:pt x="5422718" y="5699303"/>
                </a:cubicBezTo>
                <a:close/>
                <a:moveTo>
                  <a:pt x="5318117" y="4350108"/>
                </a:moveTo>
                <a:cubicBezTo>
                  <a:pt x="5459090" y="4354724"/>
                  <a:pt x="5601212" y="4409793"/>
                  <a:pt x="5717298" y="4526008"/>
                </a:cubicBezTo>
                <a:cubicBezTo>
                  <a:pt x="6087511" y="4897897"/>
                  <a:pt x="5834806" y="5535422"/>
                  <a:pt x="5305389" y="5549336"/>
                </a:cubicBezTo>
                <a:cubicBezTo>
                  <a:pt x="5277592" y="5550601"/>
                  <a:pt x="5262429" y="5549336"/>
                  <a:pt x="5262429" y="5549336"/>
                </a:cubicBezTo>
                <a:cubicBezTo>
                  <a:pt x="4920014" y="5540482"/>
                  <a:pt x="4639511" y="5821296"/>
                  <a:pt x="4648356" y="6164092"/>
                </a:cubicBezTo>
                <a:cubicBezTo>
                  <a:pt x="4648356" y="6162827"/>
                  <a:pt x="4649620" y="6179271"/>
                  <a:pt x="4649620" y="6205834"/>
                </a:cubicBezTo>
                <a:cubicBezTo>
                  <a:pt x="4645829" y="6313353"/>
                  <a:pt x="4616768" y="6413283"/>
                  <a:pt x="4566227" y="6498033"/>
                </a:cubicBezTo>
                <a:lnTo>
                  <a:pt x="3393676" y="6498033"/>
                </a:lnTo>
                <a:cubicBezTo>
                  <a:pt x="3432845" y="6415812"/>
                  <a:pt x="3454326" y="6323473"/>
                  <a:pt x="3451798" y="6224808"/>
                </a:cubicBezTo>
                <a:cubicBezTo>
                  <a:pt x="3451798" y="6226073"/>
                  <a:pt x="3450535" y="6209629"/>
                  <a:pt x="3450535" y="6183066"/>
                </a:cubicBezTo>
                <a:cubicBezTo>
                  <a:pt x="3460643" y="5856714"/>
                  <a:pt x="3713348" y="5603728"/>
                  <a:pt x="4038074" y="5594874"/>
                </a:cubicBezTo>
                <a:cubicBezTo>
                  <a:pt x="4065871" y="5593609"/>
                  <a:pt x="4081033" y="5594874"/>
                  <a:pt x="4081033" y="5594874"/>
                </a:cubicBezTo>
                <a:cubicBezTo>
                  <a:pt x="4423449" y="5603728"/>
                  <a:pt x="4702688" y="5324179"/>
                  <a:pt x="4695106" y="4980118"/>
                </a:cubicBezTo>
                <a:cubicBezTo>
                  <a:pt x="4695106" y="4981383"/>
                  <a:pt x="4692579" y="4964939"/>
                  <a:pt x="4693843" y="4938375"/>
                </a:cubicBezTo>
                <a:cubicBezTo>
                  <a:pt x="4703398" y="4573996"/>
                  <a:pt x="5007977" y="4339955"/>
                  <a:pt x="5318117" y="4350108"/>
                </a:cubicBezTo>
                <a:close/>
                <a:moveTo>
                  <a:pt x="3972035" y="4244722"/>
                </a:moveTo>
                <a:cubicBezTo>
                  <a:pt x="4113015" y="4249341"/>
                  <a:pt x="4255193" y="4304451"/>
                  <a:pt x="4371425" y="4420752"/>
                </a:cubicBezTo>
                <a:cubicBezTo>
                  <a:pt x="4743370" y="4792916"/>
                  <a:pt x="4489081" y="5432177"/>
                  <a:pt x="3958997" y="5446101"/>
                </a:cubicBezTo>
                <a:cubicBezTo>
                  <a:pt x="3932430" y="5446101"/>
                  <a:pt x="3915983" y="5444835"/>
                  <a:pt x="3917248" y="5444835"/>
                </a:cubicBezTo>
                <a:cubicBezTo>
                  <a:pt x="3574401" y="5435974"/>
                  <a:pt x="3293546" y="5716996"/>
                  <a:pt x="3302402" y="6060045"/>
                </a:cubicBezTo>
                <a:cubicBezTo>
                  <a:pt x="3302402" y="6060045"/>
                  <a:pt x="3303666" y="6075236"/>
                  <a:pt x="3302402" y="6103085"/>
                </a:cubicBezTo>
                <a:cubicBezTo>
                  <a:pt x="3298606" y="6256254"/>
                  <a:pt x="3239145" y="6394233"/>
                  <a:pt x="3142996" y="6498034"/>
                </a:cubicBezTo>
                <a:lnTo>
                  <a:pt x="1982884" y="6498034"/>
                </a:lnTo>
                <a:cubicBezTo>
                  <a:pt x="2061321" y="6394233"/>
                  <a:pt x="2106865" y="6262584"/>
                  <a:pt x="2103070" y="6120807"/>
                </a:cubicBezTo>
                <a:cubicBezTo>
                  <a:pt x="2103070" y="6122073"/>
                  <a:pt x="2101805" y="6106882"/>
                  <a:pt x="2103070" y="6079033"/>
                </a:cubicBezTo>
                <a:cubicBezTo>
                  <a:pt x="2111926" y="5753706"/>
                  <a:pt x="2364949" y="5499268"/>
                  <a:pt x="2691350" y="5490407"/>
                </a:cubicBezTo>
                <a:cubicBezTo>
                  <a:pt x="2717917" y="5489141"/>
                  <a:pt x="2734364" y="5491672"/>
                  <a:pt x="2733099" y="5491672"/>
                </a:cubicBezTo>
                <a:cubicBezTo>
                  <a:pt x="3075945" y="5499268"/>
                  <a:pt x="3356801" y="5219512"/>
                  <a:pt x="3347945" y="4876463"/>
                </a:cubicBezTo>
                <a:cubicBezTo>
                  <a:pt x="3347945" y="4876463"/>
                  <a:pt x="3346681" y="4861272"/>
                  <a:pt x="3347945" y="4833423"/>
                </a:cubicBezTo>
                <a:cubicBezTo>
                  <a:pt x="3357513" y="4468775"/>
                  <a:pt x="3661877" y="4234561"/>
                  <a:pt x="3972035" y="4244722"/>
                </a:cubicBezTo>
                <a:close/>
                <a:moveTo>
                  <a:pt x="3868235" y="2900120"/>
                </a:moveTo>
                <a:cubicBezTo>
                  <a:pt x="4008984" y="2904865"/>
                  <a:pt x="4150797" y="2960040"/>
                  <a:pt x="4266459" y="3076218"/>
                </a:cubicBezTo>
                <a:cubicBezTo>
                  <a:pt x="4637839" y="3446725"/>
                  <a:pt x="4383936" y="4085312"/>
                  <a:pt x="3854657" y="4099222"/>
                </a:cubicBezTo>
                <a:cubicBezTo>
                  <a:pt x="3828130" y="4100486"/>
                  <a:pt x="3811708" y="4099222"/>
                  <a:pt x="3812972" y="4099222"/>
                </a:cubicBezTo>
                <a:cubicBezTo>
                  <a:pt x="3470646" y="4090370"/>
                  <a:pt x="3190216" y="4369831"/>
                  <a:pt x="3199059" y="4713783"/>
                </a:cubicBezTo>
                <a:cubicBezTo>
                  <a:pt x="3199059" y="4712518"/>
                  <a:pt x="3200321" y="4728957"/>
                  <a:pt x="3199059" y="4755512"/>
                </a:cubicBezTo>
                <a:cubicBezTo>
                  <a:pt x="3190216" y="5080496"/>
                  <a:pt x="2937577" y="5334667"/>
                  <a:pt x="2612936" y="5343518"/>
                </a:cubicBezTo>
                <a:cubicBezTo>
                  <a:pt x="2585145" y="5344783"/>
                  <a:pt x="2569987" y="5342254"/>
                  <a:pt x="2569987" y="5342254"/>
                </a:cubicBezTo>
                <a:cubicBezTo>
                  <a:pt x="2227661" y="5334667"/>
                  <a:pt x="1947232" y="5614128"/>
                  <a:pt x="1956074" y="5956815"/>
                </a:cubicBezTo>
                <a:cubicBezTo>
                  <a:pt x="1956074" y="5956815"/>
                  <a:pt x="1986391" y="6305825"/>
                  <a:pt x="1671855" y="6498033"/>
                </a:cubicBezTo>
                <a:lnTo>
                  <a:pt x="538768" y="6498033"/>
                </a:lnTo>
                <a:cubicBezTo>
                  <a:pt x="677719" y="6385490"/>
                  <a:pt x="764880" y="6212250"/>
                  <a:pt x="759827" y="6017512"/>
                </a:cubicBezTo>
                <a:cubicBezTo>
                  <a:pt x="759827" y="6018777"/>
                  <a:pt x="758564" y="6003602"/>
                  <a:pt x="758564" y="5975783"/>
                </a:cubicBezTo>
                <a:cubicBezTo>
                  <a:pt x="767406" y="5652063"/>
                  <a:pt x="1022572" y="5396628"/>
                  <a:pt x="1345950" y="5387777"/>
                </a:cubicBezTo>
                <a:cubicBezTo>
                  <a:pt x="1373740" y="5387777"/>
                  <a:pt x="1388899" y="5389041"/>
                  <a:pt x="1388899" y="5389041"/>
                </a:cubicBezTo>
                <a:cubicBezTo>
                  <a:pt x="1731225" y="5397893"/>
                  <a:pt x="2010391" y="5117168"/>
                  <a:pt x="2002812" y="4774480"/>
                </a:cubicBezTo>
                <a:cubicBezTo>
                  <a:pt x="2002812" y="4774480"/>
                  <a:pt x="2000286" y="4759306"/>
                  <a:pt x="2001549" y="4731486"/>
                </a:cubicBezTo>
                <a:cubicBezTo>
                  <a:pt x="2010391" y="4407767"/>
                  <a:pt x="2265557" y="4152332"/>
                  <a:pt x="2588934" y="4144745"/>
                </a:cubicBezTo>
                <a:cubicBezTo>
                  <a:pt x="2615462" y="4143480"/>
                  <a:pt x="2631883" y="4144745"/>
                  <a:pt x="2630620" y="4144745"/>
                </a:cubicBezTo>
                <a:cubicBezTo>
                  <a:pt x="2972947" y="4153597"/>
                  <a:pt x="3253376" y="3872871"/>
                  <a:pt x="3244534" y="3530184"/>
                </a:cubicBezTo>
                <a:cubicBezTo>
                  <a:pt x="3244534" y="3531449"/>
                  <a:pt x="3243270" y="3515010"/>
                  <a:pt x="3244534" y="3488455"/>
                </a:cubicBezTo>
                <a:cubicBezTo>
                  <a:pt x="3254087" y="3123322"/>
                  <a:pt x="3558586" y="2889681"/>
                  <a:pt x="3868235" y="2900120"/>
                </a:cubicBezTo>
                <a:close/>
                <a:moveTo>
                  <a:pt x="2523410" y="2795039"/>
                </a:moveTo>
                <a:cubicBezTo>
                  <a:pt x="2664315" y="2799657"/>
                  <a:pt x="2806369" y="2854763"/>
                  <a:pt x="2922400" y="2971058"/>
                </a:cubicBezTo>
                <a:cubicBezTo>
                  <a:pt x="3293699" y="3343199"/>
                  <a:pt x="3039852" y="3981156"/>
                  <a:pt x="2510688" y="3995080"/>
                </a:cubicBezTo>
                <a:cubicBezTo>
                  <a:pt x="2482904" y="3996346"/>
                  <a:pt x="2467748" y="3995080"/>
                  <a:pt x="2469011" y="3995080"/>
                </a:cubicBezTo>
                <a:cubicBezTo>
                  <a:pt x="2125497" y="3986220"/>
                  <a:pt x="1846391" y="4267224"/>
                  <a:pt x="1853969" y="4610253"/>
                </a:cubicBezTo>
                <a:cubicBezTo>
                  <a:pt x="1853969" y="4608987"/>
                  <a:pt x="1856495" y="4625442"/>
                  <a:pt x="1855232" y="4652024"/>
                </a:cubicBezTo>
                <a:cubicBezTo>
                  <a:pt x="1846391" y="4978597"/>
                  <a:pt x="1593807" y="5231755"/>
                  <a:pt x="1267973" y="5240616"/>
                </a:cubicBezTo>
                <a:cubicBezTo>
                  <a:pt x="1241452" y="5241881"/>
                  <a:pt x="1225034" y="5240616"/>
                  <a:pt x="1226297" y="5240616"/>
                </a:cubicBezTo>
                <a:cubicBezTo>
                  <a:pt x="884045" y="5231755"/>
                  <a:pt x="603677" y="5512760"/>
                  <a:pt x="612517" y="5855789"/>
                </a:cubicBezTo>
                <a:cubicBezTo>
                  <a:pt x="612517" y="5854523"/>
                  <a:pt x="613780" y="5870978"/>
                  <a:pt x="612517" y="5897559"/>
                </a:cubicBezTo>
                <a:cubicBezTo>
                  <a:pt x="602414" y="6235525"/>
                  <a:pt x="330886" y="6492480"/>
                  <a:pt x="0" y="6486151"/>
                </a:cubicBezTo>
                <a:lnTo>
                  <a:pt x="0" y="5286184"/>
                </a:lnTo>
                <a:lnTo>
                  <a:pt x="44202" y="5286184"/>
                </a:lnTo>
                <a:cubicBezTo>
                  <a:pt x="386454" y="5295044"/>
                  <a:pt x="666823" y="5014039"/>
                  <a:pt x="657982" y="4671011"/>
                </a:cubicBezTo>
                <a:cubicBezTo>
                  <a:pt x="657982" y="4672277"/>
                  <a:pt x="656719" y="4655821"/>
                  <a:pt x="657982" y="4629240"/>
                </a:cubicBezTo>
                <a:cubicBezTo>
                  <a:pt x="665560" y="4303932"/>
                  <a:pt x="920670" y="4048243"/>
                  <a:pt x="1243978" y="4040648"/>
                </a:cubicBezTo>
                <a:cubicBezTo>
                  <a:pt x="1271762" y="4039383"/>
                  <a:pt x="1288180" y="4040648"/>
                  <a:pt x="1286917" y="4040648"/>
                </a:cubicBezTo>
                <a:cubicBezTo>
                  <a:pt x="1629169" y="4049509"/>
                  <a:pt x="1909537" y="3769770"/>
                  <a:pt x="1900697" y="3425475"/>
                </a:cubicBezTo>
                <a:cubicBezTo>
                  <a:pt x="1900697" y="3426741"/>
                  <a:pt x="1899434" y="3411552"/>
                  <a:pt x="1899434" y="3383704"/>
                </a:cubicBezTo>
                <a:cubicBezTo>
                  <a:pt x="1908985" y="3019079"/>
                  <a:pt x="2213418" y="2784878"/>
                  <a:pt x="2523410" y="2795039"/>
                </a:cubicBezTo>
                <a:close/>
                <a:moveTo>
                  <a:pt x="2419206" y="1450759"/>
                </a:moveTo>
                <a:cubicBezTo>
                  <a:pt x="2559838" y="1455374"/>
                  <a:pt x="2701533" y="1510442"/>
                  <a:pt x="2817098" y="1626654"/>
                </a:cubicBezTo>
                <a:cubicBezTo>
                  <a:pt x="3188167" y="1997268"/>
                  <a:pt x="2935739" y="2636039"/>
                  <a:pt x="2405640" y="2649954"/>
                </a:cubicBezTo>
                <a:cubicBezTo>
                  <a:pt x="2379135" y="2651218"/>
                  <a:pt x="2362727" y="2649954"/>
                  <a:pt x="2363990" y="2649954"/>
                </a:cubicBezTo>
                <a:cubicBezTo>
                  <a:pt x="2021949" y="2641099"/>
                  <a:pt x="1741755" y="2921906"/>
                  <a:pt x="1750590" y="3264692"/>
                </a:cubicBezTo>
                <a:cubicBezTo>
                  <a:pt x="1750590" y="3263427"/>
                  <a:pt x="1751852" y="3279871"/>
                  <a:pt x="1750590" y="3306433"/>
                </a:cubicBezTo>
                <a:cubicBezTo>
                  <a:pt x="1743017" y="3630246"/>
                  <a:pt x="1488064" y="3885755"/>
                  <a:pt x="1164957" y="3894609"/>
                </a:cubicBezTo>
                <a:cubicBezTo>
                  <a:pt x="1137189" y="3895874"/>
                  <a:pt x="1122044" y="3893344"/>
                  <a:pt x="1122044" y="3893344"/>
                </a:cubicBezTo>
                <a:cubicBezTo>
                  <a:pt x="780004" y="3885755"/>
                  <a:pt x="499808" y="4165297"/>
                  <a:pt x="508644" y="4509348"/>
                </a:cubicBezTo>
                <a:cubicBezTo>
                  <a:pt x="508644" y="4508083"/>
                  <a:pt x="509906" y="4523262"/>
                  <a:pt x="509906" y="4551089"/>
                </a:cubicBezTo>
                <a:cubicBezTo>
                  <a:pt x="502333" y="4848340"/>
                  <a:pt x="286507" y="5088669"/>
                  <a:pt x="1" y="5131676"/>
                </a:cubicBezTo>
                <a:lnTo>
                  <a:pt x="1" y="3938881"/>
                </a:lnTo>
                <a:cubicBezTo>
                  <a:pt x="315536" y="3916112"/>
                  <a:pt x="562915" y="3647955"/>
                  <a:pt x="555343" y="3325407"/>
                </a:cubicBezTo>
                <a:cubicBezTo>
                  <a:pt x="555343" y="3326672"/>
                  <a:pt x="554080" y="3310228"/>
                  <a:pt x="554080" y="3282400"/>
                </a:cubicBezTo>
                <a:cubicBezTo>
                  <a:pt x="562915" y="2957323"/>
                  <a:pt x="816606" y="2704344"/>
                  <a:pt x="1140976" y="2695490"/>
                </a:cubicBezTo>
                <a:cubicBezTo>
                  <a:pt x="1168743" y="2694225"/>
                  <a:pt x="1183888" y="2695490"/>
                  <a:pt x="1182626" y="2695490"/>
                </a:cubicBezTo>
                <a:cubicBezTo>
                  <a:pt x="1525928" y="2704344"/>
                  <a:pt x="1804862" y="2423537"/>
                  <a:pt x="1796027" y="2080751"/>
                </a:cubicBezTo>
                <a:cubicBezTo>
                  <a:pt x="1796027" y="2082016"/>
                  <a:pt x="1794765" y="2065572"/>
                  <a:pt x="1796027" y="2039009"/>
                </a:cubicBezTo>
                <a:cubicBezTo>
                  <a:pt x="1805571" y="1674641"/>
                  <a:pt x="2109816" y="1440606"/>
                  <a:pt x="2419206" y="1450759"/>
                </a:cubicBezTo>
                <a:close/>
                <a:moveTo>
                  <a:pt x="1074236" y="1345401"/>
                </a:moveTo>
                <a:cubicBezTo>
                  <a:pt x="1215019" y="1350021"/>
                  <a:pt x="1356988" y="1405137"/>
                  <a:pt x="1472950" y="1521452"/>
                </a:cubicBezTo>
                <a:cubicBezTo>
                  <a:pt x="1844027" y="1893660"/>
                  <a:pt x="1590332" y="2532997"/>
                  <a:pt x="1061483" y="2546923"/>
                </a:cubicBezTo>
                <a:cubicBezTo>
                  <a:pt x="1033716" y="2546923"/>
                  <a:pt x="1018570" y="2545657"/>
                  <a:pt x="1019832" y="2545657"/>
                </a:cubicBezTo>
                <a:cubicBezTo>
                  <a:pt x="676522" y="2536795"/>
                  <a:pt x="397583" y="2817850"/>
                  <a:pt x="406418" y="3160939"/>
                </a:cubicBezTo>
                <a:cubicBezTo>
                  <a:pt x="406418" y="3159673"/>
                  <a:pt x="407680" y="3176132"/>
                  <a:pt x="406418" y="3203984"/>
                </a:cubicBezTo>
                <a:cubicBezTo>
                  <a:pt x="400107" y="3464783"/>
                  <a:pt x="233501" y="3681271"/>
                  <a:pt x="0" y="3759764"/>
                </a:cubicBezTo>
                <a:lnTo>
                  <a:pt x="0" y="2573509"/>
                </a:lnTo>
                <a:cubicBezTo>
                  <a:pt x="263793" y="2507676"/>
                  <a:pt x="459429" y="2263336"/>
                  <a:pt x="451856" y="1975951"/>
                </a:cubicBezTo>
                <a:cubicBezTo>
                  <a:pt x="451856" y="1977217"/>
                  <a:pt x="450594" y="1962024"/>
                  <a:pt x="451856" y="1934172"/>
                </a:cubicBezTo>
                <a:cubicBezTo>
                  <a:pt x="460534" y="1569481"/>
                  <a:pt x="764514" y="1335239"/>
                  <a:pt x="1074236" y="1345401"/>
                </a:cubicBezTo>
                <a:close/>
                <a:moveTo>
                  <a:pt x="0" y="49492"/>
                </a:moveTo>
                <a:cubicBezTo>
                  <a:pt x="283269" y="305892"/>
                  <a:pt x="246921" y="720173"/>
                  <a:pt x="0" y="943734"/>
                </a:cubicBezTo>
                <a:close/>
                <a:moveTo>
                  <a:pt x="969858" y="316"/>
                </a:moveTo>
                <a:cubicBezTo>
                  <a:pt x="1110346" y="4912"/>
                  <a:pt x="1252026" y="59813"/>
                  <a:pt x="1367852" y="175590"/>
                </a:cubicBezTo>
                <a:cubicBezTo>
                  <a:pt x="1738496" y="547341"/>
                  <a:pt x="1485097" y="1185893"/>
                  <a:pt x="956866" y="1199802"/>
                </a:cubicBezTo>
                <a:cubicBezTo>
                  <a:pt x="930392" y="1201067"/>
                  <a:pt x="914003" y="1198538"/>
                  <a:pt x="915263" y="1198538"/>
                </a:cubicBezTo>
                <a:cubicBezTo>
                  <a:pt x="573616" y="1190951"/>
                  <a:pt x="293742" y="1470397"/>
                  <a:pt x="302567" y="1814330"/>
                </a:cubicBezTo>
                <a:cubicBezTo>
                  <a:pt x="302567" y="1814330"/>
                  <a:pt x="332824" y="2177230"/>
                  <a:pt x="1" y="2365635"/>
                </a:cubicBezTo>
                <a:lnTo>
                  <a:pt x="1" y="1190951"/>
                </a:lnTo>
                <a:cubicBezTo>
                  <a:pt x="209276" y="1093588"/>
                  <a:pt x="354255" y="878630"/>
                  <a:pt x="347952" y="630795"/>
                </a:cubicBezTo>
                <a:cubicBezTo>
                  <a:pt x="347952" y="632060"/>
                  <a:pt x="346691" y="615622"/>
                  <a:pt x="347952" y="587804"/>
                </a:cubicBezTo>
                <a:cubicBezTo>
                  <a:pt x="357486" y="223560"/>
                  <a:pt x="660786" y="-9797"/>
                  <a:pt x="969858" y="316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72233"/>
      </p:ext>
    </p:extLst>
  </p:cSld>
  <p:clrMapOvr>
    <a:masterClrMapping/>
  </p:clrMapOvr>
  <p:transition spd="slow"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976233" y="0"/>
            <a:ext cx="7215767" cy="6617937"/>
          </a:xfrm>
          <a:custGeom>
            <a:avLst/>
            <a:gdLst>
              <a:gd name="connsiteX0" fmla="*/ 7215766 w 7215767"/>
              <a:gd name="connsiteY0" fmla="*/ 5843123 h 6617937"/>
              <a:gd name="connsiteX1" fmla="*/ 7215766 w 7215767"/>
              <a:gd name="connsiteY1" fmla="*/ 6404107 h 6617937"/>
              <a:gd name="connsiteX2" fmla="*/ 7215766 w 7215767"/>
              <a:gd name="connsiteY2" fmla="*/ 5843123 h 6617937"/>
              <a:gd name="connsiteX3" fmla="*/ 7215767 w 7215767"/>
              <a:gd name="connsiteY3" fmla="*/ 4354571 h 6617937"/>
              <a:gd name="connsiteX4" fmla="*/ 7215767 w 7215767"/>
              <a:gd name="connsiteY4" fmla="*/ 5510437 h 6617937"/>
              <a:gd name="connsiteX5" fmla="*/ 6998207 w 7215767"/>
              <a:gd name="connsiteY5" fmla="*/ 5981627 h 6617937"/>
              <a:gd name="connsiteX6" fmla="*/ 5974917 w 7215767"/>
              <a:gd name="connsiteY6" fmla="*/ 6441446 h 6617937"/>
              <a:gd name="connsiteX7" fmla="*/ 6439129 w 7215767"/>
              <a:gd name="connsiteY7" fmla="*/ 5419484 h 6617937"/>
              <a:gd name="connsiteX8" fmla="*/ 6430275 w 7215767"/>
              <a:gd name="connsiteY8" fmla="*/ 5419484 h 6617937"/>
              <a:gd name="connsiteX9" fmla="*/ 7043743 w 7215767"/>
              <a:gd name="connsiteY9" fmla="*/ 4805549 h 6617937"/>
              <a:gd name="connsiteX10" fmla="*/ 7043743 w 7215767"/>
              <a:gd name="connsiteY10" fmla="*/ 4763862 h 6617937"/>
              <a:gd name="connsiteX11" fmla="*/ 7215767 w 7215767"/>
              <a:gd name="connsiteY11" fmla="*/ 4354571 h 6617937"/>
              <a:gd name="connsiteX12" fmla="*/ 7215766 w 7215767"/>
              <a:gd name="connsiteY12" fmla="*/ 2921562 h 6617937"/>
              <a:gd name="connsiteX13" fmla="*/ 7215766 w 7215767"/>
              <a:gd name="connsiteY13" fmla="*/ 4093256 h 6617937"/>
              <a:gd name="connsiteX14" fmla="*/ 6894945 w 7215767"/>
              <a:gd name="connsiteY14" fmla="*/ 4639878 h 6617937"/>
              <a:gd name="connsiteX15" fmla="*/ 6894945 w 7215767"/>
              <a:gd name="connsiteY15" fmla="*/ 4631021 h 6617937"/>
              <a:gd name="connsiteX16" fmla="*/ 5873116 w 7215767"/>
              <a:gd name="connsiteY16" fmla="*/ 5095396 h 6617937"/>
              <a:gd name="connsiteX17" fmla="*/ 6332876 w 7215767"/>
              <a:gd name="connsiteY17" fmla="*/ 4071745 h 6617937"/>
              <a:gd name="connsiteX18" fmla="*/ 6941678 w 7215767"/>
              <a:gd name="connsiteY18" fmla="*/ 3456796 h 6617937"/>
              <a:gd name="connsiteX19" fmla="*/ 7215766 w 7215767"/>
              <a:gd name="connsiteY19" fmla="*/ 2921562 h 6617937"/>
              <a:gd name="connsiteX20" fmla="*/ 7215766 w 7215767"/>
              <a:gd name="connsiteY20" fmla="*/ 1521878 h 6617937"/>
              <a:gd name="connsiteX21" fmla="*/ 7215766 w 7215767"/>
              <a:gd name="connsiteY21" fmla="*/ 2702835 h 6617937"/>
              <a:gd name="connsiteX22" fmla="*/ 6792778 w 7215767"/>
              <a:gd name="connsiteY22" fmla="*/ 3292049 h 6617937"/>
              <a:gd name="connsiteX23" fmla="*/ 6792778 w 7215767"/>
              <a:gd name="connsiteY23" fmla="*/ 3333775 h 6617937"/>
              <a:gd name="connsiteX24" fmla="*/ 6205645 w 7215767"/>
              <a:gd name="connsiteY24" fmla="*/ 3921724 h 6617937"/>
              <a:gd name="connsiteX25" fmla="*/ 6163978 w 7215767"/>
              <a:gd name="connsiteY25" fmla="*/ 3921724 h 6617937"/>
              <a:gd name="connsiteX26" fmla="*/ 5550329 w 7215767"/>
              <a:gd name="connsiteY26" fmla="*/ 4534963 h 6617937"/>
              <a:gd name="connsiteX27" fmla="*/ 5550329 w 7215767"/>
              <a:gd name="connsiteY27" fmla="*/ 4526112 h 6617937"/>
              <a:gd name="connsiteX28" fmla="*/ 4528844 w 7215767"/>
              <a:gd name="connsiteY28" fmla="*/ 4990150 h 6617937"/>
              <a:gd name="connsiteX29" fmla="*/ 4988449 w 7215767"/>
              <a:gd name="connsiteY29" fmla="*/ 3967243 h 6617937"/>
              <a:gd name="connsiteX30" fmla="*/ 5595785 w 7215767"/>
              <a:gd name="connsiteY30" fmla="*/ 3352741 h 6617937"/>
              <a:gd name="connsiteX31" fmla="*/ 5595785 w 7215767"/>
              <a:gd name="connsiteY31" fmla="*/ 3311015 h 6617937"/>
              <a:gd name="connsiteX32" fmla="*/ 6182917 w 7215767"/>
              <a:gd name="connsiteY32" fmla="*/ 2723066 h 6617937"/>
              <a:gd name="connsiteX33" fmla="*/ 6224585 w 7215767"/>
              <a:gd name="connsiteY33" fmla="*/ 2723066 h 6617937"/>
              <a:gd name="connsiteX34" fmla="*/ 6838233 w 7215767"/>
              <a:gd name="connsiteY34" fmla="*/ 2108564 h 6617937"/>
              <a:gd name="connsiteX35" fmla="*/ 6838233 w 7215767"/>
              <a:gd name="connsiteY35" fmla="*/ 2066838 h 6617937"/>
              <a:gd name="connsiteX36" fmla="*/ 7215766 w 7215767"/>
              <a:gd name="connsiteY36" fmla="*/ 1521878 h 6617937"/>
              <a:gd name="connsiteX37" fmla="*/ 7215766 w 7215767"/>
              <a:gd name="connsiteY37" fmla="*/ 144413 h 6617937"/>
              <a:gd name="connsiteX38" fmla="*/ 7215766 w 7215767"/>
              <a:gd name="connsiteY38" fmla="*/ 1336398 h 6617937"/>
              <a:gd name="connsiteX39" fmla="*/ 6689119 w 7215767"/>
              <a:gd name="connsiteY39" fmla="*/ 1946309 h 6617937"/>
              <a:gd name="connsiteX40" fmla="*/ 6689119 w 7215767"/>
              <a:gd name="connsiteY40" fmla="*/ 1989331 h 6617937"/>
              <a:gd name="connsiteX41" fmla="*/ 6103115 w 7215767"/>
              <a:gd name="connsiteY41" fmla="*/ 2577732 h 6617937"/>
              <a:gd name="connsiteX42" fmla="*/ 6060175 w 7215767"/>
              <a:gd name="connsiteY42" fmla="*/ 2576466 h 6617937"/>
              <a:gd name="connsiteX43" fmla="*/ 5446385 w 7215767"/>
              <a:gd name="connsiteY43" fmla="*/ 3186378 h 6617937"/>
              <a:gd name="connsiteX44" fmla="*/ 4424665 w 7215767"/>
              <a:gd name="connsiteY44" fmla="*/ 3646974 h 6617937"/>
              <a:gd name="connsiteX45" fmla="*/ 4888164 w 7215767"/>
              <a:gd name="connsiteY45" fmla="*/ 2623286 h 6617937"/>
              <a:gd name="connsiteX46" fmla="*/ 4879324 w 7215767"/>
              <a:gd name="connsiteY46" fmla="*/ 2622020 h 6617937"/>
              <a:gd name="connsiteX47" fmla="*/ 5493113 w 7215767"/>
              <a:gd name="connsiteY47" fmla="*/ 2007047 h 6617937"/>
              <a:gd name="connsiteX48" fmla="*/ 5491850 w 7215767"/>
              <a:gd name="connsiteY48" fmla="*/ 1965290 h 6617937"/>
              <a:gd name="connsiteX49" fmla="*/ 6079119 w 7215767"/>
              <a:gd name="connsiteY49" fmla="*/ 1376890 h 6617937"/>
              <a:gd name="connsiteX50" fmla="*/ 6120796 w 7215767"/>
              <a:gd name="connsiteY50" fmla="*/ 1378155 h 6617937"/>
              <a:gd name="connsiteX51" fmla="*/ 6734585 w 7215767"/>
              <a:gd name="connsiteY51" fmla="*/ 763182 h 6617937"/>
              <a:gd name="connsiteX52" fmla="*/ 6734585 w 7215767"/>
              <a:gd name="connsiteY52" fmla="*/ 720159 h 6617937"/>
              <a:gd name="connsiteX53" fmla="*/ 7215766 w 7215767"/>
              <a:gd name="connsiteY53" fmla="*/ 144413 h 6617937"/>
              <a:gd name="connsiteX54" fmla="*/ 4356216 w 7215767"/>
              <a:gd name="connsiteY54" fmla="*/ 1 h 6617937"/>
              <a:gd name="connsiteX55" fmla="*/ 5482826 w 7215767"/>
              <a:gd name="connsiteY55" fmla="*/ 1 h 6617937"/>
              <a:gd name="connsiteX56" fmla="*/ 5241319 w 7215767"/>
              <a:gd name="connsiteY56" fmla="*/ 497167 h 6617937"/>
              <a:gd name="connsiteX57" fmla="*/ 5241319 w 7215767"/>
              <a:gd name="connsiteY57" fmla="*/ 538914 h 6617937"/>
              <a:gd name="connsiteX58" fmla="*/ 4654622 w 7215767"/>
              <a:gd name="connsiteY58" fmla="*/ 1127165 h 6617937"/>
              <a:gd name="connsiteX59" fmla="*/ 4611632 w 7215767"/>
              <a:gd name="connsiteY59" fmla="*/ 1125900 h 6617937"/>
              <a:gd name="connsiteX60" fmla="*/ 3997117 w 7215767"/>
              <a:gd name="connsiteY60" fmla="*/ 1739452 h 6617937"/>
              <a:gd name="connsiteX61" fmla="*/ 3997117 w 7215767"/>
              <a:gd name="connsiteY61" fmla="*/ 1730596 h 6617937"/>
              <a:gd name="connsiteX62" fmla="*/ 2974191 w 7215767"/>
              <a:gd name="connsiteY62" fmla="*/ 2196136 h 6617937"/>
              <a:gd name="connsiteX63" fmla="*/ 3434445 w 7215767"/>
              <a:gd name="connsiteY63" fmla="*/ 1172707 h 6617937"/>
              <a:gd name="connsiteX64" fmla="*/ 4043901 w 7215767"/>
              <a:gd name="connsiteY64" fmla="*/ 557890 h 6617937"/>
              <a:gd name="connsiteX65" fmla="*/ 4042637 w 7215767"/>
              <a:gd name="connsiteY65" fmla="*/ 514878 h 6617937"/>
              <a:gd name="connsiteX66" fmla="*/ 4356216 w 7215767"/>
              <a:gd name="connsiteY66" fmla="*/ 1 h 6617937"/>
              <a:gd name="connsiteX67" fmla="*/ 1444716 w 7215767"/>
              <a:gd name="connsiteY67" fmla="*/ 1 h 6617937"/>
              <a:gd name="connsiteX68" fmla="*/ 2611253 w 7215767"/>
              <a:gd name="connsiteY68" fmla="*/ 1 h 6617937"/>
              <a:gd name="connsiteX69" fmla="*/ 2545675 w 7215767"/>
              <a:gd name="connsiteY69" fmla="*/ 282954 h 6617937"/>
              <a:gd name="connsiteX70" fmla="*/ 1525428 w 7215767"/>
              <a:gd name="connsiteY70" fmla="*/ 744017 h 6617937"/>
              <a:gd name="connsiteX71" fmla="*/ 1444716 w 7215767"/>
              <a:gd name="connsiteY71" fmla="*/ 1 h 6617937"/>
              <a:gd name="connsiteX72" fmla="*/ 6222515 w 7215767"/>
              <a:gd name="connsiteY72" fmla="*/ 0 h 6617937"/>
              <a:gd name="connsiteX73" fmla="*/ 7049137 w 7215767"/>
              <a:gd name="connsiteY73" fmla="*/ 0 h 6617937"/>
              <a:gd name="connsiteX74" fmla="*/ 6584004 w 7215767"/>
              <a:gd name="connsiteY74" fmla="*/ 599350 h 6617937"/>
              <a:gd name="connsiteX75" fmla="*/ 6585268 w 7215767"/>
              <a:gd name="connsiteY75" fmla="*/ 641077 h 6617937"/>
              <a:gd name="connsiteX76" fmla="*/ 5997532 w 7215767"/>
              <a:gd name="connsiteY76" fmla="*/ 1229047 h 6617937"/>
              <a:gd name="connsiteX77" fmla="*/ 5954558 w 7215767"/>
              <a:gd name="connsiteY77" fmla="*/ 1229047 h 6617937"/>
              <a:gd name="connsiteX78" fmla="*/ 5340279 w 7215767"/>
              <a:gd name="connsiteY78" fmla="*/ 1843570 h 6617937"/>
              <a:gd name="connsiteX79" fmla="*/ 5341542 w 7215767"/>
              <a:gd name="connsiteY79" fmla="*/ 1885297 h 6617937"/>
              <a:gd name="connsiteX80" fmla="*/ 4753806 w 7215767"/>
              <a:gd name="connsiteY80" fmla="*/ 2473267 h 6617937"/>
              <a:gd name="connsiteX81" fmla="*/ 4712096 w 7215767"/>
              <a:gd name="connsiteY81" fmla="*/ 2472003 h 6617937"/>
              <a:gd name="connsiteX82" fmla="*/ 4097817 w 7215767"/>
              <a:gd name="connsiteY82" fmla="*/ 3081468 h 6617937"/>
              <a:gd name="connsiteX83" fmla="*/ 3075283 w 7215767"/>
              <a:gd name="connsiteY83" fmla="*/ 3541728 h 6617937"/>
              <a:gd name="connsiteX84" fmla="*/ 3539152 w 7215767"/>
              <a:gd name="connsiteY84" fmla="*/ 2518787 h 6617937"/>
              <a:gd name="connsiteX85" fmla="*/ 3530304 w 7215767"/>
              <a:gd name="connsiteY85" fmla="*/ 2518787 h 6617937"/>
              <a:gd name="connsiteX86" fmla="*/ 4143319 w 7215767"/>
              <a:gd name="connsiteY86" fmla="*/ 1904264 h 6617937"/>
              <a:gd name="connsiteX87" fmla="*/ 4143319 w 7215767"/>
              <a:gd name="connsiteY87" fmla="*/ 1861272 h 6617937"/>
              <a:gd name="connsiteX88" fmla="*/ 4729791 w 7215767"/>
              <a:gd name="connsiteY88" fmla="*/ 1274567 h 6617937"/>
              <a:gd name="connsiteX89" fmla="*/ 4772766 w 7215767"/>
              <a:gd name="connsiteY89" fmla="*/ 1274567 h 6617937"/>
              <a:gd name="connsiteX90" fmla="*/ 5387045 w 7215767"/>
              <a:gd name="connsiteY90" fmla="*/ 660044 h 6617937"/>
              <a:gd name="connsiteX91" fmla="*/ 5385781 w 7215767"/>
              <a:gd name="connsiteY91" fmla="*/ 618317 h 6617937"/>
              <a:gd name="connsiteX92" fmla="*/ 5973517 w 7215767"/>
              <a:gd name="connsiteY92" fmla="*/ 30347 h 6617937"/>
              <a:gd name="connsiteX93" fmla="*/ 6016491 w 7215767"/>
              <a:gd name="connsiteY93" fmla="*/ 30347 h 6617937"/>
              <a:gd name="connsiteX94" fmla="*/ 6222515 w 7215767"/>
              <a:gd name="connsiteY94" fmla="*/ 0 h 6617937"/>
              <a:gd name="connsiteX95" fmla="*/ 2870877 w 7215767"/>
              <a:gd name="connsiteY95" fmla="*/ 0 h 6617937"/>
              <a:gd name="connsiteX96" fmla="*/ 4027600 w 7215767"/>
              <a:gd name="connsiteY96" fmla="*/ 0 h 6617937"/>
              <a:gd name="connsiteX97" fmla="*/ 3893743 w 7215767"/>
              <a:gd name="connsiteY97" fmla="*/ 393148 h 6617937"/>
              <a:gd name="connsiteX98" fmla="*/ 3893743 w 7215767"/>
              <a:gd name="connsiteY98" fmla="*/ 434865 h 6617937"/>
              <a:gd name="connsiteX99" fmla="*/ 3306542 w 7215767"/>
              <a:gd name="connsiteY99" fmla="*/ 1022690 h 6617937"/>
              <a:gd name="connsiteX100" fmla="*/ 3264870 w 7215767"/>
              <a:gd name="connsiteY100" fmla="*/ 1021426 h 6617937"/>
              <a:gd name="connsiteX101" fmla="*/ 2651150 w 7215767"/>
              <a:gd name="connsiteY101" fmla="*/ 1635798 h 6617937"/>
              <a:gd name="connsiteX102" fmla="*/ 2649887 w 7215767"/>
              <a:gd name="connsiteY102" fmla="*/ 1626949 h 6617937"/>
              <a:gd name="connsiteX103" fmla="*/ 1629546 w 7215767"/>
              <a:gd name="connsiteY103" fmla="*/ 2090888 h 6617937"/>
              <a:gd name="connsiteX104" fmla="*/ 2089205 w 7215767"/>
              <a:gd name="connsiteY104" fmla="*/ 1068199 h 6617937"/>
              <a:gd name="connsiteX105" fmla="*/ 2696611 w 7215767"/>
              <a:gd name="connsiteY105" fmla="*/ 453827 h 6617937"/>
              <a:gd name="connsiteX106" fmla="*/ 2696611 w 7215767"/>
              <a:gd name="connsiteY106" fmla="*/ 410846 h 6617937"/>
              <a:gd name="connsiteX107" fmla="*/ 2870877 w 7215767"/>
              <a:gd name="connsiteY107" fmla="*/ 0 h 6617937"/>
              <a:gd name="connsiteX108" fmla="*/ 42932 w 7215767"/>
              <a:gd name="connsiteY108" fmla="*/ 0 h 6617937"/>
              <a:gd name="connsiteX109" fmla="*/ 1226186 w 7215767"/>
              <a:gd name="connsiteY109" fmla="*/ 0 h 6617937"/>
              <a:gd name="connsiteX110" fmla="*/ 1200848 w 7215767"/>
              <a:gd name="connsiteY110" fmla="*/ 181046 h 6617937"/>
              <a:gd name="connsiteX111" fmla="*/ 177220 w 7215767"/>
              <a:gd name="connsiteY111" fmla="*/ 641890 h 6617937"/>
              <a:gd name="connsiteX112" fmla="*/ 42932 w 7215767"/>
              <a:gd name="connsiteY112" fmla="*/ 0 h 661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7215767" h="6617937">
                <a:moveTo>
                  <a:pt x="7215766" y="5843123"/>
                </a:moveTo>
                <a:lnTo>
                  <a:pt x="7215766" y="6404107"/>
                </a:lnTo>
                <a:cubicBezTo>
                  <a:pt x="7115789" y="6222612"/>
                  <a:pt x="7127325" y="6011926"/>
                  <a:pt x="7215766" y="5843123"/>
                </a:cubicBezTo>
                <a:close/>
                <a:moveTo>
                  <a:pt x="7215767" y="4354571"/>
                </a:moveTo>
                <a:lnTo>
                  <a:pt x="7215767" y="5510437"/>
                </a:lnTo>
                <a:cubicBezTo>
                  <a:pt x="7080425" y="5621603"/>
                  <a:pt x="6994413" y="5792140"/>
                  <a:pt x="6998207" y="5981627"/>
                </a:cubicBezTo>
                <a:cubicBezTo>
                  <a:pt x="7031094" y="6528610"/>
                  <a:pt x="6365766" y="6831788"/>
                  <a:pt x="5974917" y="6441446"/>
                </a:cubicBezTo>
                <a:cubicBezTo>
                  <a:pt x="5582803" y="6049842"/>
                  <a:pt x="5890170" y="5384113"/>
                  <a:pt x="6439129" y="5419484"/>
                </a:cubicBezTo>
                <a:lnTo>
                  <a:pt x="6430275" y="5419484"/>
                </a:lnTo>
                <a:cubicBezTo>
                  <a:pt x="6773058" y="5427063"/>
                  <a:pt x="7052597" y="5147887"/>
                  <a:pt x="7043743" y="4805549"/>
                </a:cubicBezTo>
                <a:cubicBezTo>
                  <a:pt x="7043743" y="4806812"/>
                  <a:pt x="7042478" y="4790390"/>
                  <a:pt x="7043743" y="4763862"/>
                </a:cubicBezTo>
                <a:cubicBezTo>
                  <a:pt x="7047538" y="4603430"/>
                  <a:pt x="7112047" y="4459420"/>
                  <a:pt x="7215767" y="4354571"/>
                </a:cubicBezTo>
                <a:close/>
                <a:moveTo>
                  <a:pt x="7215766" y="2921562"/>
                </a:moveTo>
                <a:lnTo>
                  <a:pt x="7215766" y="4093256"/>
                </a:lnTo>
                <a:cubicBezTo>
                  <a:pt x="7021252" y="4195748"/>
                  <a:pt x="6889892" y="4403262"/>
                  <a:pt x="6894945" y="4639878"/>
                </a:cubicBezTo>
                <a:lnTo>
                  <a:pt x="6894945" y="4631021"/>
                </a:lnTo>
                <a:cubicBezTo>
                  <a:pt x="6931574" y="5178908"/>
                  <a:pt x="6264669" y="5487648"/>
                  <a:pt x="5873116" y="5095396"/>
                </a:cubicBezTo>
                <a:cubicBezTo>
                  <a:pt x="5482825" y="4704410"/>
                  <a:pt x="5787227" y="4038847"/>
                  <a:pt x="6332876" y="4071745"/>
                </a:cubicBezTo>
                <a:cubicBezTo>
                  <a:pt x="6672643" y="4076807"/>
                  <a:pt x="6950520" y="3797169"/>
                  <a:pt x="6941678" y="3456796"/>
                </a:cubicBezTo>
                <a:cubicBezTo>
                  <a:pt x="6941678" y="3456796"/>
                  <a:pt x="6911365" y="3116422"/>
                  <a:pt x="7215766" y="2921562"/>
                </a:cubicBezTo>
                <a:close/>
                <a:moveTo>
                  <a:pt x="7215766" y="1521878"/>
                </a:moveTo>
                <a:lnTo>
                  <a:pt x="7215766" y="2702835"/>
                </a:lnTo>
                <a:cubicBezTo>
                  <a:pt x="6965761" y="2779964"/>
                  <a:pt x="6785202" y="3015144"/>
                  <a:pt x="6792778" y="3292049"/>
                </a:cubicBezTo>
                <a:cubicBezTo>
                  <a:pt x="6792778" y="3290785"/>
                  <a:pt x="6794041" y="3307222"/>
                  <a:pt x="6792778" y="3333775"/>
                </a:cubicBezTo>
                <a:cubicBezTo>
                  <a:pt x="6785202" y="3658728"/>
                  <a:pt x="6530147" y="3914138"/>
                  <a:pt x="6205645" y="3921724"/>
                </a:cubicBezTo>
                <a:cubicBezTo>
                  <a:pt x="6179130" y="3922989"/>
                  <a:pt x="6162715" y="3921724"/>
                  <a:pt x="6163978" y="3921724"/>
                </a:cubicBezTo>
                <a:cubicBezTo>
                  <a:pt x="5821799" y="3912874"/>
                  <a:pt x="5542753" y="4192308"/>
                  <a:pt x="5550329" y="4534963"/>
                </a:cubicBezTo>
                <a:lnTo>
                  <a:pt x="5550329" y="4526112"/>
                </a:lnTo>
                <a:cubicBezTo>
                  <a:pt x="5585683" y="5074865"/>
                  <a:pt x="4920266" y="5382116"/>
                  <a:pt x="4528844" y="4990150"/>
                </a:cubicBezTo>
                <a:cubicBezTo>
                  <a:pt x="4138685" y="4599447"/>
                  <a:pt x="4441721" y="3934369"/>
                  <a:pt x="4988449" y="3967243"/>
                </a:cubicBezTo>
                <a:cubicBezTo>
                  <a:pt x="5328102" y="3972301"/>
                  <a:pt x="5604623" y="3694131"/>
                  <a:pt x="5595785" y="3352741"/>
                </a:cubicBezTo>
                <a:cubicBezTo>
                  <a:pt x="5595785" y="3354005"/>
                  <a:pt x="5594522" y="3337568"/>
                  <a:pt x="5595785" y="3311015"/>
                </a:cubicBezTo>
                <a:cubicBezTo>
                  <a:pt x="5604623" y="2984798"/>
                  <a:pt x="5857153" y="2731916"/>
                  <a:pt x="6182917" y="2723066"/>
                </a:cubicBezTo>
                <a:cubicBezTo>
                  <a:pt x="6209433" y="2721801"/>
                  <a:pt x="6225848" y="2723066"/>
                  <a:pt x="6224585" y="2723066"/>
                </a:cubicBezTo>
                <a:cubicBezTo>
                  <a:pt x="6566763" y="2731916"/>
                  <a:pt x="6847072" y="2451218"/>
                  <a:pt x="6838233" y="2108564"/>
                </a:cubicBezTo>
                <a:cubicBezTo>
                  <a:pt x="6838233" y="2109828"/>
                  <a:pt x="6836971" y="2093391"/>
                  <a:pt x="6838233" y="2066838"/>
                </a:cubicBezTo>
                <a:cubicBezTo>
                  <a:pt x="6844547" y="1815221"/>
                  <a:pt x="6997327" y="1607858"/>
                  <a:pt x="7215766" y="1521878"/>
                </a:cubicBezTo>
                <a:close/>
                <a:moveTo>
                  <a:pt x="7215766" y="144413"/>
                </a:moveTo>
                <a:lnTo>
                  <a:pt x="7215766" y="1336398"/>
                </a:lnTo>
                <a:cubicBezTo>
                  <a:pt x="6913923" y="1371828"/>
                  <a:pt x="6681542" y="1632496"/>
                  <a:pt x="6689119" y="1946309"/>
                </a:cubicBezTo>
                <a:cubicBezTo>
                  <a:pt x="6689119" y="1946309"/>
                  <a:pt x="6690382" y="1961494"/>
                  <a:pt x="6689119" y="1989331"/>
                </a:cubicBezTo>
                <a:cubicBezTo>
                  <a:pt x="6680279" y="2314533"/>
                  <a:pt x="6427691" y="2567608"/>
                  <a:pt x="6103115" y="2577732"/>
                </a:cubicBezTo>
                <a:cubicBezTo>
                  <a:pt x="6075330" y="2577732"/>
                  <a:pt x="6058912" y="2576466"/>
                  <a:pt x="6060175" y="2576466"/>
                </a:cubicBezTo>
                <a:cubicBezTo>
                  <a:pt x="5719180" y="2567608"/>
                  <a:pt x="5441333" y="2844726"/>
                  <a:pt x="5446385" y="3186378"/>
                </a:cubicBezTo>
                <a:cubicBezTo>
                  <a:pt x="5479221" y="3733020"/>
                  <a:pt x="4814914" y="4037976"/>
                  <a:pt x="4424665" y="3646974"/>
                </a:cubicBezTo>
                <a:cubicBezTo>
                  <a:pt x="4033153" y="3254708"/>
                  <a:pt x="4340048" y="2586589"/>
                  <a:pt x="4888164" y="2623286"/>
                </a:cubicBezTo>
                <a:lnTo>
                  <a:pt x="4879324" y="2622020"/>
                </a:lnTo>
                <a:cubicBezTo>
                  <a:pt x="5221581" y="2630878"/>
                  <a:pt x="5500691" y="2349964"/>
                  <a:pt x="5493113" y="2007047"/>
                </a:cubicBezTo>
                <a:cubicBezTo>
                  <a:pt x="5493113" y="2008312"/>
                  <a:pt x="5490587" y="1993127"/>
                  <a:pt x="5491850" y="1965290"/>
                </a:cubicBezTo>
                <a:cubicBezTo>
                  <a:pt x="5500691" y="1641353"/>
                  <a:pt x="5755806" y="1385747"/>
                  <a:pt x="6079119" y="1376890"/>
                </a:cubicBezTo>
                <a:cubicBezTo>
                  <a:pt x="6105640" y="1376890"/>
                  <a:pt x="6122059" y="1378155"/>
                  <a:pt x="6120796" y="1378155"/>
                </a:cubicBezTo>
                <a:cubicBezTo>
                  <a:pt x="6463053" y="1387013"/>
                  <a:pt x="6743426" y="1106099"/>
                  <a:pt x="6734585" y="763182"/>
                </a:cubicBezTo>
                <a:cubicBezTo>
                  <a:pt x="6734585" y="763182"/>
                  <a:pt x="6733322" y="747997"/>
                  <a:pt x="6734585" y="720159"/>
                </a:cubicBezTo>
                <a:cubicBezTo>
                  <a:pt x="6742163" y="432919"/>
                  <a:pt x="6944234" y="198824"/>
                  <a:pt x="7215766" y="144413"/>
                </a:cubicBezTo>
                <a:close/>
                <a:moveTo>
                  <a:pt x="4356216" y="1"/>
                </a:moveTo>
                <a:lnTo>
                  <a:pt x="5482826" y="1"/>
                </a:lnTo>
                <a:cubicBezTo>
                  <a:pt x="5332358" y="111326"/>
                  <a:pt x="5236262" y="293493"/>
                  <a:pt x="5241319" y="497167"/>
                </a:cubicBezTo>
                <a:cubicBezTo>
                  <a:pt x="5241319" y="495902"/>
                  <a:pt x="5242584" y="511083"/>
                  <a:pt x="5241319" y="538914"/>
                </a:cubicBezTo>
                <a:cubicBezTo>
                  <a:pt x="5233733" y="862768"/>
                  <a:pt x="4978317" y="1118310"/>
                  <a:pt x="4654622" y="1127165"/>
                </a:cubicBezTo>
                <a:cubicBezTo>
                  <a:pt x="4626805" y="1127165"/>
                  <a:pt x="4611632" y="1125900"/>
                  <a:pt x="4611632" y="1125900"/>
                </a:cubicBezTo>
                <a:cubicBezTo>
                  <a:pt x="4268970" y="1117044"/>
                  <a:pt x="3989531" y="1397887"/>
                  <a:pt x="3997117" y="1739452"/>
                </a:cubicBezTo>
                <a:lnTo>
                  <a:pt x="3997117" y="1730596"/>
                </a:lnTo>
                <a:cubicBezTo>
                  <a:pt x="4033786" y="2279629"/>
                  <a:pt x="3366166" y="2588303"/>
                  <a:pt x="2974191" y="2196136"/>
                </a:cubicBezTo>
                <a:cubicBezTo>
                  <a:pt x="2583482" y="1805235"/>
                  <a:pt x="2888210" y="1139816"/>
                  <a:pt x="3434445" y="1172707"/>
                </a:cubicBezTo>
                <a:cubicBezTo>
                  <a:pt x="3774577" y="1177767"/>
                  <a:pt x="4051488" y="898190"/>
                  <a:pt x="4043901" y="557890"/>
                </a:cubicBezTo>
                <a:cubicBezTo>
                  <a:pt x="4043901" y="557890"/>
                  <a:pt x="4041373" y="542709"/>
                  <a:pt x="4042637" y="514878"/>
                </a:cubicBezTo>
                <a:cubicBezTo>
                  <a:pt x="4048959" y="289698"/>
                  <a:pt x="4172874" y="98675"/>
                  <a:pt x="4356216" y="1"/>
                </a:cubicBezTo>
                <a:close/>
                <a:moveTo>
                  <a:pt x="1444716" y="1"/>
                </a:moveTo>
                <a:lnTo>
                  <a:pt x="2611253" y="1"/>
                </a:lnTo>
                <a:cubicBezTo>
                  <a:pt x="2568375" y="84634"/>
                  <a:pt x="2544413" y="180636"/>
                  <a:pt x="2545675" y="282954"/>
                </a:cubicBezTo>
                <a:cubicBezTo>
                  <a:pt x="2578464" y="829913"/>
                  <a:pt x="1915114" y="1133078"/>
                  <a:pt x="1525428" y="744017"/>
                </a:cubicBezTo>
                <a:cubicBezTo>
                  <a:pt x="1307254" y="524223"/>
                  <a:pt x="1305993" y="219795"/>
                  <a:pt x="1444716" y="1"/>
                </a:cubicBezTo>
                <a:close/>
                <a:moveTo>
                  <a:pt x="6222515" y="0"/>
                </a:moveTo>
                <a:lnTo>
                  <a:pt x="7049137" y="0"/>
                </a:lnTo>
                <a:cubicBezTo>
                  <a:pt x="6778652" y="61958"/>
                  <a:pt x="6576420" y="307262"/>
                  <a:pt x="6584004" y="599350"/>
                </a:cubicBezTo>
                <a:cubicBezTo>
                  <a:pt x="6584004" y="598086"/>
                  <a:pt x="6585268" y="614524"/>
                  <a:pt x="6585268" y="641077"/>
                </a:cubicBezTo>
                <a:cubicBezTo>
                  <a:pt x="6575156" y="967306"/>
                  <a:pt x="6322367" y="1220196"/>
                  <a:pt x="5997532" y="1229047"/>
                </a:cubicBezTo>
                <a:cubicBezTo>
                  <a:pt x="5969725" y="1230311"/>
                  <a:pt x="5954558" y="1229047"/>
                  <a:pt x="5954558" y="1229047"/>
                </a:cubicBezTo>
                <a:cubicBezTo>
                  <a:pt x="5612028" y="1220196"/>
                  <a:pt x="5332695" y="1499639"/>
                  <a:pt x="5340279" y="1843570"/>
                </a:cubicBezTo>
                <a:cubicBezTo>
                  <a:pt x="5340279" y="1842306"/>
                  <a:pt x="5342806" y="1858743"/>
                  <a:pt x="5341542" y="1885297"/>
                </a:cubicBezTo>
                <a:cubicBezTo>
                  <a:pt x="5332695" y="2211526"/>
                  <a:pt x="5078641" y="2463152"/>
                  <a:pt x="4753806" y="2473267"/>
                </a:cubicBezTo>
                <a:cubicBezTo>
                  <a:pt x="4727263" y="2474531"/>
                  <a:pt x="4710832" y="2472003"/>
                  <a:pt x="4712096" y="2472003"/>
                </a:cubicBezTo>
                <a:cubicBezTo>
                  <a:pt x="4370830" y="2464416"/>
                  <a:pt x="4091497" y="2741331"/>
                  <a:pt x="4097817" y="3081468"/>
                </a:cubicBezTo>
                <a:cubicBezTo>
                  <a:pt x="4130680" y="3627711"/>
                  <a:pt x="3465843" y="3932444"/>
                  <a:pt x="3075283" y="3541728"/>
                </a:cubicBezTo>
                <a:cubicBezTo>
                  <a:pt x="2683459" y="3149749"/>
                  <a:pt x="2990598" y="2482118"/>
                  <a:pt x="3539152" y="2518787"/>
                </a:cubicBezTo>
                <a:lnTo>
                  <a:pt x="3530304" y="2518787"/>
                </a:lnTo>
                <a:cubicBezTo>
                  <a:pt x="3872834" y="2526374"/>
                  <a:pt x="4152167" y="2246930"/>
                  <a:pt x="4143319" y="1904264"/>
                </a:cubicBezTo>
                <a:cubicBezTo>
                  <a:pt x="4143319" y="1904264"/>
                  <a:pt x="4142055" y="1889091"/>
                  <a:pt x="4143319" y="1861272"/>
                </a:cubicBezTo>
                <a:cubicBezTo>
                  <a:pt x="4150903" y="1537573"/>
                  <a:pt x="4406221" y="1282154"/>
                  <a:pt x="4729791" y="1274567"/>
                </a:cubicBezTo>
                <a:cubicBezTo>
                  <a:pt x="4757598" y="1273303"/>
                  <a:pt x="4772766" y="1274567"/>
                  <a:pt x="4772766" y="1274567"/>
                </a:cubicBezTo>
                <a:cubicBezTo>
                  <a:pt x="5115296" y="1283418"/>
                  <a:pt x="5395892" y="1002710"/>
                  <a:pt x="5387045" y="660044"/>
                </a:cubicBezTo>
                <a:cubicBezTo>
                  <a:pt x="5387045" y="661308"/>
                  <a:pt x="5385781" y="644870"/>
                  <a:pt x="5385781" y="618317"/>
                </a:cubicBezTo>
                <a:cubicBezTo>
                  <a:pt x="5394628" y="293353"/>
                  <a:pt x="5649946" y="37934"/>
                  <a:pt x="5973517" y="30347"/>
                </a:cubicBezTo>
                <a:cubicBezTo>
                  <a:pt x="6001324" y="29083"/>
                  <a:pt x="6016491" y="30347"/>
                  <a:pt x="6016491" y="30347"/>
                </a:cubicBezTo>
                <a:cubicBezTo>
                  <a:pt x="6088536" y="32876"/>
                  <a:pt x="6158053" y="21496"/>
                  <a:pt x="6222515" y="0"/>
                </a:cubicBezTo>
                <a:close/>
                <a:moveTo>
                  <a:pt x="2870877" y="0"/>
                </a:moveTo>
                <a:lnTo>
                  <a:pt x="4027600" y="0"/>
                </a:lnTo>
                <a:cubicBezTo>
                  <a:pt x="3940467" y="106188"/>
                  <a:pt x="3889955" y="243979"/>
                  <a:pt x="3893743" y="393148"/>
                </a:cubicBezTo>
                <a:cubicBezTo>
                  <a:pt x="3892480" y="391884"/>
                  <a:pt x="3895006" y="408318"/>
                  <a:pt x="3893743" y="434865"/>
                </a:cubicBezTo>
                <a:cubicBezTo>
                  <a:pt x="3884904" y="758484"/>
                  <a:pt x="3629819" y="1013841"/>
                  <a:pt x="3306542" y="1022690"/>
                </a:cubicBezTo>
                <a:cubicBezTo>
                  <a:pt x="3280023" y="1023954"/>
                  <a:pt x="3263607" y="1021426"/>
                  <a:pt x="3264870" y="1021426"/>
                </a:cubicBezTo>
                <a:cubicBezTo>
                  <a:pt x="2922652" y="1013841"/>
                  <a:pt x="2642310" y="1293216"/>
                  <a:pt x="2651150" y="1635798"/>
                </a:cubicBezTo>
                <a:lnTo>
                  <a:pt x="2649887" y="1626949"/>
                </a:lnTo>
                <a:cubicBezTo>
                  <a:pt x="2686508" y="2175586"/>
                  <a:pt x="2021014" y="2482772"/>
                  <a:pt x="1629546" y="2090888"/>
                </a:cubicBezTo>
                <a:cubicBezTo>
                  <a:pt x="1239342" y="1700269"/>
                  <a:pt x="1542413" y="1035331"/>
                  <a:pt x="2089205" y="1068199"/>
                </a:cubicBezTo>
                <a:cubicBezTo>
                  <a:pt x="2428898" y="1073255"/>
                  <a:pt x="2705450" y="795145"/>
                  <a:pt x="2696611" y="453827"/>
                </a:cubicBezTo>
                <a:cubicBezTo>
                  <a:pt x="2696611" y="455091"/>
                  <a:pt x="2695348" y="438657"/>
                  <a:pt x="2696611" y="410846"/>
                </a:cubicBezTo>
                <a:cubicBezTo>
                  <a:pt x="2700399" y="249036"/>
                  <a:pt x="2766065" y="104924"/>
                  <a:pt x="2870877" y="0"/>
                </a:cubicBezTo>
                <a:close/>
                <a:moveTo>
                  <a:pt x="42932" y="0"/>
                </a:moveTo>
                <a:lnTo>
                  <a:pt x="1226186" y="0"/>
                </a:lnTo>
                <a:cubicBezTo>
                  <a:pt x="1209716" y="56973"/>
                  <a:pt x="1200848" y="117743"/>
                  <a:pt x="1200848" y="181046"/>
                </a:cubicBezTo>
                <a:cubicBezTo>
                  <a:pt x="1233787" y="727981"/>
                  <a:pt x="567415" y="1033100"/>
                  <a:pt x="177220" y="641890"/>
                </a:cubicBezTo>
                <a:cubicBezTo>
                  <a:pt x="-10276" y="454514"/>
                  <a:pt x="-38147" y="205101"/>
                  <a:pt x="42932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73494"/>
      </p:ext>
    </p:extLst>
  </p:cSld>
  <p:clrMapOvr>
    <a:masterClrMapping/>
  </p:clrMapOvr>
  <p:transition spd="slow"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7337228" cy="6709593"/>
          </a:xfrm>
          <a:custGeom>
            <a:avLst/>
            <a:gdLst>
              <a:gd name="connsiteX0" fmla="*/ 6145529 w 7337228"/>
              <a:gd name="connsiteY0" fmla="*/ 0 h 6709593"/>
              <a:gd name="connsiteX1" fmla="*/ 7337228 w 7337228"/>
              <a:gd name="connsiteY1" fmla="*/ 0 h 6709593"/>
              <a:gd name="connsiteX2" fmla="*/ 6758439 w 7337228"/>
              <a:gd name="connsiteY2" fmla="*/ 501829 h 6709593"/>
              <a:gd name="connsiteX3" fmla="*/ 6715472 w 7337228"/>
              <a:gd name="connsiteY3" fmla="*/ 500565 h 6709593"/>
              <a:gd name="connsiteX4" fmla="*/ 6101298 w 7337228"/>
              <a:gd name="connsiteY4" fmla="*/ 1114895 h 6709593"/>
              <a:gd name="connsiteX5" fmla="*/ 6102562 w 7337228"/>
              <a:gd name="connsiteY5" fmla="*/ 1157873 h 6709593"/>
              <a:gd name="connsiteX6" fmla="*/ 5514927 w 7337228"/>
              <a:gd name="connsiteY6" fmla="*/ 1744393 h 6709593"/>
              <a:gd name="connsiteX7" fmla="*/ 5473224 w 7337228"/>
              <a:gd name="connsiteY7" fmla="*/ 1744393 h 6709593"/>
              <a:gd name="connsiteX8" fmla="*/ 4859050 w 7337228"/>
              <a:gd name="connsiteY8" fmla="*/ 2358723 h 6709593"/>
              <a:gd name="connsiteX9" fmla="*/ 4859050 w 7337228"/>
              <a:gd name="connsiteY9" fmla="*/ 2400437 h 6709593"/>
              <a:gd name="connsiteX10" fmla="*/ 4271414 w 7337228"/>
              <a:gd name="connsiteY10" fmla="*/ 2988221 h 6709593"/>
              <a:gd name="connsiteX11" fmla="*/ 4229711 w 7337228"/>
              <a:gd name="connsiteY11" fmla="*/ 2988221 h 6709593"/>
              <a:gd name="connsiteX12" fmla="*/ 3615537 w 7337228"/>
              <a:gd name="connsiteY12" fmla="*/ 3602551 h 6709593"/>
              <a:gd name="connsiteX13" fmla="*/ 3615537 w 7337228"/>
              <a:gd name="connsiteY13" fmla="*/ 3644265 h 6709593"/>
              <a:gd name="connsiteX14" fmla="*/ 3029166 w 7337228"/>
              <a:gd name="connsiteY14" fmla="*/ 4232049 h 6709593"/>
              <a:gd name="connsiteX15" fmla="*/ 2986199 w 7337228"/>
              <a:gd name="connsiteY15" fmla="*/ 4230785 h 6709593"/>
              <a:gd name="connsiteX16" fmla="*/ 2372026 w 7337228"/>
              <a:gd name="connsiteY16" fmla="*/ 4845115 h 6709593"/>
              <a:gd name="connsiteX17" fmla="*/ 2373289 w 7337228"/>
              <a:gd name="connsiteY17" fmla="*/ 4888093 h 6709593"/>
              <a:gd name="connsiteX18" fmla="*/ 1785654 w 7337228"/>
              <a:gd name="connsiteY18" fmla="*/ 5475878 h 6709593"/>
              <a:gd name="connsiteX19" fmla="*/ 1742686 w 7337228"/>
              <a:gd name="connsiteY19" fmla="*/ 5474614 h 6709593"/>
              <a:gd name="connsiteX20" fmla="*/ 1128513 w 7337228"/>
              <a:gd name="connsiteY20" fmla="*/ 6083887 h 6709593"/>
              <a:gd name="connsiteX21" fmla="*/ 633130 w 7337228"/>
              <a:gd name="connsiteY21" fmla="*/ 6709593 h 6709593"/>
              <a:gd name="connsiteX22" fmla="*/ 415768 w 7337228"/>
              <a:gd name="connsiteY22" fmla="*/ 6709593 h 6709593"/>
              <a:gd name="connsiteX23" fmla="*/ 106154 w 7337228"/>
              <a:gd name="connsiteY23" fmla="*/ 6544002 h 6709593"/>
              <a:gd name="connsiteX24" fmla="*/ 0 w 7337228"/>
              <a:gd name="connsiteY24" fmla="*/ 6402428 h 6709593"/>
              <a:gd name="connsiteX25" fmla="*/ 0 w 7337228"/>
              <a:gd name="connsiteY25" fmla="*/ 5842453 h 6709593"/>
              <a:gd name="connsiteX26" fmla="*/ 571207 w 7337228"/>
              <a:gd name="connsiteY26" fmla="*/ 5521383 h 6709593"/>
              <a:gd name="connsiteX27" fmla="*/ 562361 w 7337228"/>
              <a:gd name="connsiteY27" fmla="*/ 5520119 h 6709593"/>
              <a:gd name="connsiteX28" fmla="*/ 1175271 w 7337228"/>
              <a:gd name="connsiteY28" fmla="*/ 4905790 h 6709593"/>
              <a:gd name="connsiteX29" fmla="*/ 1174007 w 7337228"/>
              <a:gd name="connsiteY29" fmla="*/ 4864076 h 6709593"/>
              <a:gd name="connsiteX30" fmla="*/ 1761643 w 7337228"/>
              <a:gd name="connsiteY30" fmla="*/ 4276291 h 6709593"/>
              <a:gd name="connsiteX31" fmla="*/ 1803346 w 7337228"/>
              <a:gd name="connsiteY31" fmla="*/ 4277555 h 6709593"/>
              <a:gd name="connsiteX32" fmla="*/ 2418783 w 7337228"/>
              <a:gd name="connsiteY32" fmla="*/ 3663226 h 6709593"/>
              <a:gd name="connsiteX33" fmla="*/ 2417519 w 7337228"/>
              <a:gd name="connsiteY33" fmla="*/ 3620248 h 6709593"/>
              <a:gd name="connsiteX34" fmla="*/ 3005155 w 7337228"/>
              <a:gd name="connsiteY34" fmla="*/ 3032463 h 6709593"/>
              <a:gd name="connsiteX35" fmla="*/ 3046858 w 7337228"/>
              <a:gd name="connsiteY35" fmla="*/ 3033727 h 6709593"/>
              <a:gd name="connsiteX36" fmla="*/ 3661032 w 7337228"/>
              <a:gd name="connsiteY36" fmla="*/ 2419397 h 6709593"/>
              <a:gd name="connsiteX37" fmla="*/ 3661032 w 7337228"/>
              <a:gd name="connsiteY37" fmla="*/ 2377684 h 6709593"/>
              <a:gd name="connsiteX38" fmla="*/ 4248667 w 7337228"/>
              <a:gd name="connsiteY38" fmla="*/ 1789899 h 6709593"/>
              <a:gd name="connsiteX39" fmla="*/ 4290370 w 7337228"/>
              <a:gd name="connsiteY39" fmla="*/ 1789899 h 6709593"/>
              <a:gd name="connsiteX40" fmla="*/ 4904544 w 7337228"/>
              <a:gd name="connsiteY40" fmla="*/ 1175569 h 6709593"/>
              <a:gd name="connsiteX41" fmla="*/ 4903280 w 7337228"/>
              <a:gd name="connsiteY41" fmla="*/ 1133856 h 6709593"/>
              <a:gd name="connsiteX42" fmla="*/ 5490916 w 7337228"/>
              <a:gd name="connsiteY42" fmla="*/ 546071 h 6709593"/>
              <a:gd name="connsiteX43" fmla="*/ 5533883 w 7337228"/>
              <a:gd name="connsiteY43" fmla="*/ 547335 h 6709593"/>
              <a:gd name="connsiteX44" fmla="*/ 6145529 w 7337228"/>
              <a:gd name="connsiteY44" fmla="*/ 0 h 6709593"/>
              <a:gd name="connsiteX45" fmla="*/ 4782113 w 7337228"/>
              <a:gd name="connsiteY45" fmla="*/ 0 h 6709593"/>
              <a:gd name="connsiteX46" fmla="*/ 5965316 w 7337228"/>
              <a:gd name="connsiteY46" fmla="*/ 0 h 6709593"/>
              <a:gd name="connsiteX47" fmla="*/ 5412902 w 7337228"/>
              <a:gd name="connsiteY47" fmla="*/ 398258 h 6709593"/>
              <a:gd name="connsiteX48" fmla="*/ 5371186 w 7337228"/>
              <a:gd name="connsiteY48" fmla="*/ 396994 h 6709593"/>
              <a:gd name="connsiteX49" fmla="*/ 4756831 w 7337228"/>
              <a:gd name="connsiteY49" fmla="*/ 1012713 h 6709593"/>
              <a:gd name="connsiteX50" fmla="*/ 4756831 w 7337228"/>
              <a:gd name="connsiteY50" fmla="*/ 1054435 h 6709593"/>
              <a:gd name="connsiteX51" fmla="*/ 4170286 w 7337228"/>
              <a:gd name="connsiteY51" fmla="*/ 1642340 h 6709593"/>
              <a:gd name="connsiteX52" fmla="*/ 4127306 w 7337228"/>
              <a:gd name="connsiteY52" fmla="*/ 1641075 h 6709593"/>
              <a:gd name="connsiteX53" fmla="*/ 3512951 w 7337228"/>
              <a:gd name="connsiteY53" fmla="*/ 2255530 h 6709593"/>
              <a:gd name="connsiteX54" fmla="*/ 3514215 w 7337228"/>
              <a:gd name="connsiteY54" fmla="*/ 2298516 h 6709593"/>
              <a:gd name="connsiteX55" fmla="*/ 2926405 w 7337228"/>
              <a:gd name="connsiteY55" fmla="*/ 2885156 h 6709593"/>
              <a:gd name="connsiteX56" fmla="*/ 2884690 w 7337228"/>
              <a:gd name="connsiteY56" fmla="*/ 2885156 h 6709593"/>
              <a:gd name="connsiteX57" fmla="*/ 2269070 w 7337228"/>
              <a:gd name="connsiteY57" fmla="*/ 3499611 h 6709593"/>
              <a:gd name="connsiteX58" fmla="*/ 2270334 w 7337228"/>
              <a:gd name="connsiteY58" fmla="*/ 3541333 h 6709593"/>
              <a:gd name="connsiteX59" fmla="*/ 1682526 w 7337228"/>
              <a:gd name="connsiteY59" fmla="*/ 4129237 h 6709593"/>
              <a:gd name="connsiteX60" fmla="*/ 1640810 w 7337228"/>
              <a:gd name="connsiteY60" fmla="*/ 4129237 h 6709593"/>
              <a:gd name="connsiteX61" fmla="*/ 1026455 w 7337228"/>
              <a:gd name="connsiteY61" fmla="*/ 4743692 h 6709593"/>
              <a:gd name="connsiteX62" fmla="*/ 1026455 w 7337228"/>
              <a:gd name="connsiteY62" fmla="*/ 4785414 h 6709593"/>
              <a:gd name="connsiteX63" fmla="*/ 438645 w 7337228"/>
              <a:gd name="connsiteY63" fmla="*/ 5373319 h 6709593"/>
              <a:gd name="connsiteX64" fmla="*/ 396930 w 7337228"/>
              <a:gd name="connsiteY64" fmla="*/ 5372054 h 6709593"/>
              <a:gd name="connsiteX65" fmla="*/ 0 w 7337228"/>
              <a:gd name="connsiteY65" fmla="*/ 5509864 h 6709593"/>
              <a:gd name="connsiteX66" fmla="*/ 0 w 7337228"/>
              <a:gd name="connsiteY66" fmla="*/ 4353020 h 6709593"/>
              <a:gd name="connsiteX67" fmla="*/ 415891 w 7337228"/>
              <a:gd name="connsiteY67" fmla="*/ 4174753 h 6709593"/>
              <a:gd name="connsiteX68" fmla="*/ 457607 w 7337228"/>
              <a:gd name="connsiteY68" fmla="*/ 4174753 h 6709593"/>
              <a:gd name="connsiteX69" fmla="*/ 1071962 w 7337228"/>
              <a:gd name="connsiteY69" fmla="*/ 3560298 h 6709593"/>
              <a:gd name="connsiteX70" fmla="*/ 1071962 w 7337228"/>
              <a:gd name="connsiteY70" fmla="*/ 3518576 h 6709593"/>
              <a:gd name="connsiteX71" fmla="*/ 1658507 w 7337228"/>
              <a:gd name="connsiteY71" fmla="*/ 2930671 h 6709593"/>
              <a:gd name="connsiteX72" fmla="*/ 1701487 w 7337228"/>
              <a:gd name="connsiteY72" fmla="*/ 2930671 h 6709593"/>
              <a:gd name="connsiteX73" fmla="*/ 2315842 w 7337228"/>
              <a:gd name="connsiteY73" fmla="*/ 2316216 h 6709593"/>
              <a:gd name="connsiteX74" fmla="*/ 2314578 w 7337228"/>
              <a:gd name="connsiteY74" fmla="*/ 2274494 h 6709593"/>
              <a:gd name="connsiteX75" fmla="*/ 2902387 w 7337228"/>
              <a:gd name="connsiteY75" fmla="*/ 1686590 h 6709593"/>
              <a:gd name="connsiteX76" fmla="*/ 2945367 w 7337228"/>
              <a:gd name="connsiteY76" fmla="*/ 1687855 h 6709593"/>
              <a:gd name="connsiteX77" fmla="*/ 3559723 w 7337228"/>
              <a:gd name="connsiteY77" fmla="*/ 1073400 h 6709593"/>
              <a:gd name="connsiteX78" fmla="*/ 3558459 w 7337228"/>
              <a:gd name="connsiteY78" fmla="*/ 1030413 h 6709593"/>
              <a:gd name="connsiteX79" fmla="*/ 4146268 w 7337228"/>
              <a:gd name="connsiteY79" fmla="*/ 442509 h 6709593"/>
              <a:gd name="connsiteX80" fmla="*/ 4187983 w 7337228"/>
              <a:gd name="connsiteY80" fmla="*/ 443773 h 6709593"/>
              <a:gd name="connsiteX81" fmla="*/ 4782113 w 7337228"/>
              <a:gd name="connsiteY81" fmla="*/ 0 h 6709593"/>
              <a:gd name="connsiteX82" fmla="*/ 3397111 w 7337228"/>
              <a:gd name="connsiteY82" fmla="*/ 0 h 6709593"/>
              <a:gd name="connsiteX83" fmla="*/ 4571187 w 7337228"/>
              <a:gd name="connsiteY83" fmla="*/ 0 h 6709593"/>
              <a:gd name="connsiteX84" fmla="*/ 4023959 w 7337228"/>
              <a:gd name="connsiteY84" fmla="*/ 294562 h 6709593"/>
              <a:gd name="connsiteX85" fmla="*/ 3409749 w 7337228"/>
              <a:gd name="connsiteY85" fmla="*/ 908969 h 6709593"/>
              <a:gd name="connsiteX86" fmla="*/ 3409749 w 7337228"/>
              <a:gd name="connsiteY86" fmla="*/ 950688 h 6709593"/>
              <a:gd name="connsiteX87" fmla="*/ 2822080 w 7337228"/>
              <a:gd name="connsiteY87" fmla="*/ 1538546 h 6709593"/>
              <a:gd name="connsiteX88" fmla="*/ 2780374 w 7337228"/>
              <a:gd name="connsiteY88" fmla="*/ 1538546 h 6709593"/>
              <a:gd name="connsiteX89" fmla="*/ 2166164 w 7337228"/>
              <a:gd name="connsiteY89" fmla="*/ 2152953 h 6709593"/>
              <a:gd name="connsiteX90" fmla="*/ 2166164 w 7337228"/>
              <a:gd name="connsiteY90" fmla="*/ 2194672 h 6709593"/>
              <a:gd name="connsiteX91" fmla="*/ 1579758 w 7337228"/>
              <a:gd name="connsiteY91" fmla="*/ 2782530 h 6709593"/>
              <a:gd name="connsiteX92" fmla="*/ 1536789 w 7337228"/>
              <a:gd name="connsiteY92" fmla="*/ 2781266 h 6709593"/>
              <a:gd name="connsiteX93" fmla="*/ 922579 w 7337228"/>
              <a:gd name="connsiteY93" fmla="*/ 3395673 h 6709593"/>
              <a:gd name="connsiteX94" fmla="*/ 923843 w 7337228"/>
              <a:gd name="connsiteY94" fmla="*/ 3438656 h 6709593"/>
              <a:gd name="connsiteX95" fmla="*/ 336173 w 7337228"/>
              <a:gd name="connsiteY95" fmla="*/ 4026515 h 6709593"/>
              <a:gd name="connsiteX96" fmla="*/ 294467 w 7337228"/>
              <a:gd name="connsiteY96" fmla="*/ 4025251 h 6709593"/>
              <a:gd name="connsiteX97" fmla="*/ 0 w 7337228"/>
              <a:gd name="connsiteY97" fmla="*/ 4093518 h 6709593"/>
              <a:gd name="connsiteX98" fmla="*/ 0 w 7337228"/>
              <a:gd name="connsiteY98" fmla="*/ 2921594 h 6709593"/>
              <a:gd name="connsiteX99" fmla="*/ 312160 w 7337228"/>
              <a:gd name="connsiteY99" fmla="*/ 2826778 h 6709593"/>
              <a:gd name="connsiteX100" fmla="*/ 355130 w 7337228"/>
              <a:gd name="connsiteY100" fmla="*/ 2828042 h 6709593"/>
              <a:gd name="connsiteX101" fmla="*/ 969340 w 7337228"/>
              <a:gd name="connsiteY101" fmla="*/ 2213635 h 6709593"/>
              <a:gd name="connsiteX102" fmla="*/ 968076 w 7337228"/>
              <a:gd name="connsiteY102" fmla="*/ 2170652 h 6709593"/>
              <a:gd name="connsiteX103" fmla="*/ 1555745 w 7337228"/>
              <a:gd name="connsiteY103" fmla="*/ 1584058 h 6709593"/>
              <a:gd name="connsiteX104" fmla="*/ 1597451 w 7337228"/>
              <a:gd name="connsiteY104" fmla="*/ 1584058 h 6709593"/>
              <a:gd name="connsiteX105" fmla="*/ 2211661 w 7337228"/>
              <a:gd name="connsiteY105" fmla="*/ 969651 h 6709593"/>
              <a:gd name="connsiteX106" fmla="*/ 2211661 w 7337228"/>
              <a:gd name="connsiteY106" fmla="*/ 927932 h 6709593"/>
              <a:gd name="connsiteX107" fmla="*/ 2799331 w 7337228"/>
              <a:gd name="connsiteY107" fmla="*/ 340073 h 6709593"/>
              <a:gd name="connsiteX108" fmla="*/ 2841036 w 7337228"/>
              <a:gd name="connsiteY108" fmla="*/ 340073 h 6709593"/>
              <a:gd name="connsiteX109" fmla="*/ 3397111 w 7337228"/>
              <a:gd name="connsiteY109" fmla="*/ 0 h 6709593"/>
              <a:gd name="connsiteX110" fmla="*/ 1988691 w 7337228"/>
              <a:gd name="connsiteY110" fmla="*/ 0 h 6709593"/>
              <a:gd name="connsiteX111" fmla="*/ 3149287 w 7337228"/>
              <a:gd name="connsiteY111" fmla="*/ 0 h 6709593"/>
              <a:gd name="connsiteX112" fmla="*/ 2720701 w 7337228"/>
              <a:gd name="connsiteY112" fmla="*/ 192217 h 6709593"/>
              <a:gd name="connsiteX113" fmla="*/ 2677716 w 7337228"/>
              <a:gd name="connsiteY113" fmla="*/ 190952 h 6709593"/>
              <a:gd name="connsiteX114" fmla="*/ 2063283 w 7337228"/>
              <a:gd name="connsiteY114" fmla="*/ 805540 h 6709593"/>
              <a:gd name="connsiteX115" fmla="*/ 2064547 w 7337228"/>
              <a:gd name="connsiteY115" fmla="*/ 848536 h 6709593"/>
              <a:gd name="connsiteX116" fmla="*/ 1476663 w 7337228"/>
              <a:gd name="connsiteY116" fmla="*/ 1435302 h 6709593"/>
              <a:gd name="connsiteX117" fmla="*/ 1434942 w 7337228"/>
              <a:gd name="connsiteY117" fmla="*/ 1435302 h 6709593"/>
              <a:gd name="connsiteX118" fmla="*/ 820509 w 7337228"/>
              <a:gd name="connsiteY118" fmla="*/ 2049890 h 6709593"/>
              <a:gd name="connsiteX119" fmla="*/ 820509 w 7337228"/>
              <a:gd name="connsiteY119" fmla="*/ 2091621 h 6709593"/>
              <a:gd name="connsiteX120" fmla="*/ 232625 w 7337228"/>
              <a:gd name="connsiteY120" fmla="*/ 2679653 h 6709593"/>
              <a:gd name="connsiteX121" fmla="*/ 190904 w 7337228"/>
              <a:gd name="connsiteY121" fmla="*/ 2679653 h 6709593"/>
              <a:gd name="connsiteX122" fmla="*/ 0 w 7337228"/>
              <a:gd name="connsiteY122" fmla="*/ 2704944 h 6709593"/>
              <a:gd name="connsiteX123" fmla="*/ 0 w 7337228"/>
              <a:gd name="connsiteY123" fmla="*/ 1522559 h 6709593"/>
              <a:gd name="connsiteX124" fmla="*/ 251589 w 7337228"/>
              <a:gd name="connsiteY124" fmla="*/ 1480827 h 6709593"/>
              <a:gd name="connsiteX125" fmla="*/ 866022 w 7337228"/>
              <a:gd name="connsiteY125" fmla="*/ 866240 h 6709593"/>
              <a:gd name="connsiteX126" fmla="*/ 864758 w 7337228"/>
              <a:gd name="connsiteY126" fmla="*/ 824509 h 6709593"/>
              <a:gd name="connsiteX127" fmla="*/ 1452642 w 7337228"/>
              <a:gd name="connsiteY127" fmla="*/ 236477 h 6709593"/>
              <a:gd name="connsiteX128" fmla="*/ 1495627 w 7337228"/>
              <a:gd name="connsiteY128" fmla="*/ 237742 h 6709593"/>
              <a:gd name="connsiteX129" fmla="*/ 1988691 w 7337228"/>
              <a:gd name="connsiteY129" fmla="*/ 0 h 6709593"/>
              <a:gd name="connsiteX130" fmla="*/ 541423 w 7337228"/>
              <a:gd name="connsiteY130" fmla="*/ 0 h 6709593"/>
              <a:gd name="connsiteX131" fmla="*/ 1677399 w 7337228"/>
              <a:gd name="connsiteY131" fmla="*/ 0 h 6709593"/>
              <a:gd name="connsiteX132" fmla="*/ 1373797 w 7337228"/>
              <a:gd name="connsiteY132" fmla="*/ 88364 h 6709593"/>
              <a:gd name="connsiteX133" fmla="*/ 1332052 w 7337228"/>
              <a:gd name="connsiteY133" fmla="*/ 87102 h 6709593"/>
              <a:gd name="connsiteX134" fmla="*/ 717259 w 7337228"/>
              <a:gd name="connsiteY134" fmla="*/ 700600 h 6709593"/>
              <a:gd name="connsiteX135" fmla="*/ 717259 w 7337228"/>
              <a:gd name="connsiteY135" fmla="*/ 743519 h 6709593"/>
              <a:gd name="connsiteX136" fmla="*/ 129031 w 7337228"/>
              <a:gd name="connsiteY136" fmla="*/ 1330508 h 6709593"/>
              <a:gd name="connsiteX137" fmla="*/ 87286 w 7337228"/>
              <a:gd name="connsiteY137" fmla="*/ 1329245 h 6709593"/>
              <a:gd name="connsiteX138" fmla="*/ 0 w 7337228"/>
              <a:gd name="connsiteY138" fmla="*/ 1333033 h 6709593"/>
              <a:gd name="connsiteX139" fmla="*/ 0 w 7337228"/>
              <a:gd name="connsiteY139" fmla="*/ 145170 h 6709593"/>
              <a:gd name="connsiteX140" fmla="*/ 148006 w 7337228"/>
              <a:gd name="connsiteY140" fmla="*/ 133808 h 6709593"/>
              <a:gd name="connsiteX141" fmla="*/ 541423 w 7337228"/>
              <a:gd name="connsiteY141" fmla="*/ 0 h 670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337228" h="6709593">
                <a:moveTo>
                  <a:pt x="6145529" y="0"/>
                </a:moveTo>
                <a:lnTo>
                  <a:pt x="7337228" y="0"/>
                </a:lnTo>
                <a:cubicBezTo>
                  <a:pt x="7291734" y="262923"/>
                  <a:pt x="7074372" y="492981"/>
                  <a:pt x="6758439" y="501829"/>
                </a:cubicBezTo>
                <a:cubicBezTo>
                  <a:pt x="6730637" y="501829"/>
                  <a:pt x="6715472" y="500565"/>
                  <a:pt x="6715472" y="500565"/>
                </a:cubicBezTo>
                <a:cubicBezTo>
                  <a:pt x="6373001" y="491717"/>
                  <a:pt x="6093716" y="772337"/>
                  <a:pt x="6101298" y="1114895"/>
                </a:cubicBezTo>
                <a:cubicBezTo>
                  <a:pt x="6101298" y="1113631"/>
                  <a:pt x="6102562" y="1130064"/>
                  <a:pt x="6102562" y="1157873"/>
                </a:cubicBezTo>
                <a:cubicBezTo>
                  <a:pt x="6092452" y="1482734"/>
                  <a:pt x="5839706" y="1735545"/>
                  <a:pt x="5514927" y="1744393"/>
                </a:cubicBezTo>
                <a:cubicBezTo>
                  <a:pt x="5487125" y="1745657"/>
                  <a:pt x="5471960" y="1744393"/>
                  <a:pt x="5473224" y="1744393"/>
                </a:cubicBezTo>
                <a:cubicBezTo>
                  <a:pt x="5129488" y="1735545"/>
                  <a:pt x="4850204" y="2016165"/>
                  <a:pt x="4859050" y="2358723"/>
                </a:cubicBezTo>
                <a:cubicBezTo>
                  <a:pt x="4859050" y="2357459"/>
                  <a:pt x="4860314" y="2373892"/>
                  <a:pt x="4859050" y="2400437"/>
                </a:cubicBezTo>
                <a:cubicBezTo>
                  <a:pt x="4850204" y="2726562"/>
                  <a:pt x="4597457" y="2979373"/>
                  <a:pt x="4271414" y="2988221"/>
                </a:cubicBezTo>
                <a:cubicBezTo>
                  <a:pt x="4244876" y="2989485"/>
                  <a:pt x="4228448" y="2988221"/>
                  <a:pt x="4229711" y="2988221"/>
                </a:cubicBezTo>
                <a:cubicBezTo>
                  <a:pt x="3887240" y="2979373"/>
                  <a:pt x="3606692" y="3258729"/>
                  <a:pt x="3615537" y="3602551"/>
                </a:cubicBezTo>
                <a:cubicBezTo>
                  <a:pt x="3615537" y="3601287"/>
                  <a:pt x="3616801" y="3616456"/>
                  <a:pt x="3615537" y="3644265"/>
                </a:cubicBezTo>
                <a:cubicBezTo>
                  <a:pt x="3606692" y="3969126"/>
                  <a:pt x="3353945" y="4221937"/>
                  <a:pt x="3029166" y="4232049"/>
                </a:cubicBezTo>
                <a:cubicBezTo>
                  <a:pt x="3001364" y="4232049"/>
                  <a:pt x="2986199" y="4230785"/>
                  <a:pt x="2986199" y="4230785"/>
                </a:cubicBezTo>
                <a:cubicBezTo>
                  <a:pt x="2643728" y="4221937"/>
                  <a:pt x="2363179" y="4502557"/>
                  <a:pt x="2372026" y="4845115"/>
                </a:cubicBezTo>
                <a:cubicBezTo>
                  <a:pt x="2372026" y="4845115"/>
                  <a:pt x="2373289" y="4860284"/>
                  <a:pt x="2373289" y="4888093"/>
                </a:cubicBezTo>
                <a:cubicBezTo>
                  <a:pt x="2363179" y="5212955"/>
                  <a:pt x="2110433" y="5465765"/>
                  <a:pt x="1785654" y="5475878"/>
                </a:cubicBezTo>
                <a:cubicBezTo>
                  <a:pt x="1757852" y="5475878"/>
                  <a:pt x="1742686" y="5474614"/>
                  <a:pt x="1742686" y="5474614"/>
                </a:cubicBezTo>
                <a:cubicBezTo>
                  <a:pt x="1402743" y="5465765"/>
                  <a:pt x="1123458" y="5742593"/>
                  <a:pt x="1128513" y="6083887"/>
                </a:cubicBezTo>
                <a:cubicBezTo>
                  <a:pt x="1148733" y="6416333"/>
                  <a:pt x="911151" y="6659031"/>
                  <a:pt x="633130" y="6709593"/>
                </a:cubicBezTo>
                <a:lnTo>
                  <a:pt x="415768" y="6709593"/>
                </a:lnTo>
                <a:cubicBezTo>
                  <a:pt x="305823" y="6689368"/>
                  <a:pt x="198406" y="6636278"/>
                  <a:pt x="106154" y="6544002"/>
                </a:cubicBezTo>
                <a:cubicBezTo>
                  <a:pt x="61923" y="6499760"/>
                  <a:pt x="27802" y="6451726"/>
                  <a:pt x="0" y="6402428"/>
                </a:cubicBezTo>
                <a:lnTo>
                  <a:pt x="0" y="5842453"/>
                </a:lnTo>
                <a:cubicBezTo>
                  <a:pt x="102362" y="5646525"/>
                  <a:pt x="309615" y="5503687"/>
                  <a:pt x="571207" y="5521383"/>
                </a:cubicBezTo>
                <a:lnTo>
                  <a:pt x="562361" y="5520119"/>
                </a:lnTo>
                <a:cubicBezTo>
                  <a:pt x="903569" y="5528968"/>
                  <a:pt x="1184117" y="5248348"/>
                  <a:pt x="1175271" y="4905790"/>
                </a:cubicBezTo>
                <a:cubicBezTo>
                  <a:pt x="1175271" y="4907054"/>
                  <a:pt x="1174007" y="4891885"/>
                  <a:pt x="1174007" y="4864076"/>
                </a:cubicBezTo>
                <a:cubicBezTo>
                  <a:pt x="1182853" y="4540478"/>
                  <a:pt x="1438127" y="4285140"/>
                  <a:pt x="1761643" y="4276291"/>
                </a:cubicBezTo>
                <a:cubicBezTo>
                  <a:pt x="1789445" y="4276291"/>
                  <a:pt x="1804610" y="4277555"/>
                  <a:pt x="1803346" y="4277555"/>
                </a:cubicBezTo>
                <a:cubicBezTo>
                  <a:pt x="2147081" y="4286404"/>
                  <a:pt x="2426366" y="4005784"/>
                  <a:pt x="2418783" y="3663226"/>
                </a:cubicBezTo>
                <a:cubicBezTo>
                  <a:pt x="2418783" y="3663226"/>
                  <a:pt x="2416256" y="3648057"/>
                  <a:pt x="2417519" y="3620248"/>
                </a:cubicBezTo>
                <a:cubicBezTo>
                  <a:pt x="2426366" y="3296650"/>
                  <a:pt x="2681639" y="3041311"/>
                  <a:pt x="3005155" y="3032463"/>
                </a:cubicBezTo>
                <a:cubicBezTo>
                  <a:pt x="3031693" y="3032463"/>
                  <a:pt x="3048122" y="3033727"/>
                  <a:pt x="3046858" y="3033727"/>
                </a:cubicBezTo>
                <a:cubicBezTo>
                  <a:pt x="3389329" y="3042576"/>
                  <a:pt x="3669878" y="2761956"/>
                  <a:pt x="3661032" y="2419397"/>
                </a:cubicBezTo>
                <a:cubicBezTo>
                  <a:pt x="3661032" y="2420662"/>
                  <a:pt x="3659768" y="2404229"/>
                  <a:pt x="3661032" y="2377684"/>
                </a:cubicBezTo>
                <a:cubicBezTo>
                  <a:pt x="3668614" y="2052822"/>
                  <a:pt x="3923888" y="1797484"/>
                  <a:pt x="4248667" y="1789899"/>
                </a:cubicBezTo>
                <a:cubicBezTo>
                  <a:pt x="4275206" y="1788635"/>
                  <a:pt x="4291634" y="1789899"/>
                  <a:pt x="4290370" y="1789899"/>
                </a:cubicBezTo>
                <a:cubicBezTo>
                  <a:pt x="4632842" y="1798748"/>
                  <a:pt x="4913390" y="1518128"/>
                  <a:pt x="4904544" y="1175569"/>
                </a:cubicBezTo>
                <a:cubicBezTo>
                  <a:pt x="4904544" y="1176834"/>
                  <a:pt x="4903280" y="1160401"/>
                  <a:pt x="4903280" y="1133856"/>
                </a:cubicBezTo>
                <a:cubicBezTo>
                  <a:pt x="4912127" y="810258"/>
                  <a:pt x="5167400" y="554920"/>
                  <a:pt x="5490916" y="546071"/>
                </a:cubicBezTo>
                <a:cubicBezTo>
                  <a:pt x="5518718" y="544807"/>
                  <a:pt x="5533883" y="547335"/>
                  <a:pt x="5533883" y="547335"/>
                </a:cubicBezTo>
                <a:cubicBezTo>
                  <a:pt x="5853607" y="554920"/>
                  <a:pt x="6118991" y="310957"/>
                  <a:pt x="6145529" y="0"/>
                </a:cubicBezTo>
                <a:close/>
                <a:moveTo>
                  <a:pt x="4782113" y="0"/>
                </a:moveTo>
                <a:lnTo>
                  <a:pt x="5965316" y="0"/>
                </a:lnTo>
                <a:cubicBezTo>
                  <a:pt x="5886942" y="217462"/>
                  <a:pt x="5687213" y="390672"/>
                  <a:pt x="5412902" y="398258"/>
                </a:cubicBezTo>
                <a:cubicBezTo>
                  <a:pt x="5386356" y="399522"/>
                  <a:pt x="5369922" y="396994"/>
                  <a:pt x="5371186" y="396994"/>
                </a:cubicBezTo>
                <a:cubicBezTo>
                  <a:pt x="5028614" y="389408"/>
                  <a:pt x="4747982" y="668820"/>
                  <a:pt x="4756831" y="1012713"/>
                </a:cubicBezTo>
                <a:cubicBezTo>
                  <a:pt x="4756831" y="1011449"/>
                  <a:pt x="4758095" y="1026621"/>
                  <a:pt x="4756831" y="1054435"/>
                </a:cubicBezTo>
                <a:cubicBezTo>
                  <a:pt x="4747982" y="1379363"/>
                  <a:pt x="4495161" y="1632225"/>
                  <a:pt x="4170286" y="1642340"/>
                </a:cubicBezTo>
                <a:cubicBezTo>
                  <a:pt x="4142475" y="1642340"/>
                  <a:pt x="4127306" y="1641075"/>
                  <a:pt x="4127306" y="1641075"/>
                </a:cubicBezTo>
                <a:cubicBezTo>
                  <a:pt x="3784733" y="1632225"/>
                  <a:pt x="3504102" y="1912902"/>
                  <a:pt x="3512951" y="2255530"/>
                </a:cubicBezTo>
                <a:cubicBezTo>
                  <a:pt x="3512951" y="2255530"/>
                  <a:pt x="3514215" y="2270701"/>
                  <a:pt x="3514215" y="2298516"/>
                </a:cubicBezTo>
                <a:cubicBezTo>
                  <a:pt x="3504102" y="2623444"/>
                  <a:pt x="3251281" y="2876306"/>
                  <a:pt x="2926405" y="2885156"/>
                </a:cubicBezTo>
                <a:cubicBezTo>
                  <a:pt x="2898595" y="2886420"/>
                  <a:pt x="2883426" y="2885156"/>
                  <a:pt x="2884690" y="2885156"/>
                </a:cubicBezTo>
                <a:cubicBezTo>
                  <a:pt x="2540853" y="2876306"/>
                  <a:pt x="2261486" y="3156983"/>
                  <a:pt x="2269070" y="3499611"/>
                </a:cubicBezTo>
                <a:cubicBezTo>
                  <a:pt x="2269070" y="3498347"/>
                  <a:pt x="2271599" y="3514783"/>
                  <a:pt x="2270334" y="3541333"/>
                </a:cubicBezTo>
                <a:cubicBezTo>
                  <a:pt x="2261486" y="3867525"/>
                  <a:pt x="2008665" y="4120387"/>
                  <a:pt x="1682526" y="4129237"/>
                </a:cubicBezTo>
                <a:cubicBezTo>
                  <a:pt x="1655979" y="4130502"/>
                  <a:pt x="1639546" y="4129237"/>
                  <a:pt x="1640810" y="4129237"/>
                </a:cubicBezTo>
                <a:cubicBezTo>
                  <a:pt x="1298237" y="4120387"/>
                  <a:pt x="1017606" y="4399800"/>
                  <a:pt x="1026455" y="4743692"/>
                </a:cubicBezTo>
                <a:cubicBezTo>
                  <a:pt x="1026455" y="4742428"/>
                  <a:pt x="1027719" y="4758864"/>
                  <a:pt x="1026455" y="4785414"/>
                </a:cubicBezTo>
                <a:cubicBezTo>
                  <a:pt x="1017606" y="5110342"/>
                  <a:pt x="764785" y="5363204"/>
                  <a:pt x="438645" y="5373319"/>
                </a:cubicBezTo>
                <a:cubicBezTo>
                  <a:pt x="412099" y="5374583"/>
                  <a:pt x="395666" y="5372054"/>
                  <a:pt x="396930" y="5372054"/>
                </a:cubicBezTo>
                <a:cubicBezTo>
                  <a:pt x="246501" y="5368262"/>
                  <a:pt x="107449" y="5421363"/>
                  <a:pt x="0" y="5509864"/>
                </a:cubicBezTo>
                <a:lnTo>
                  <a:pt x="0" y="4353020"/>
                </a:lnTo>
                <a:cubicBezTo>
                  <a:pt x="106185" y="4245554"/>
                  <a:pt x="251558" y="4178545"/>
                  <a:pt x="415891" y="4174753"/>
                </a:cubicBezTo>
                <a:cubicBezTo>
                  <a:pt x="442438" y="4173488"/>
                  <a:pt x="458871" y="4174753"/>
                  <a:pt x="457607" y="4174753"/>
                </a:cubicBezTo>
                <a:cubicBezTo>
                  <a:pt x="800180" y="4183603"/>
                  <a:pt x="1080811" y="3902926"/>
                  <a:pt x="1071962" y="3560298"/>
                </a:cubicBezTo>
                <a:cubicBezTo>
                  <a:pt x="1071962" y="3561562"/>
                  <a:pt x="1070698" y="3545126"/>
                  <a:pt x="1071962" y="3518576"/>
                </a:cubicBezTo>
                <a:cubicBezTo>
                  <a:pt x="1079547" y="3193648"/>
                  <a:pt x="1334896" y="2938257"/>
                  <a:pt x="1658507" y="2930671"/>
                </a:cubicBezTo>
                <a:cubicBezTo>
                  <a:pt x="1686318" y="2929407"/>
                  <a:pt x="1702751" y="2930671"/>
                  <a:pt x="1701487" y="2930671"/>
                </a:cubicBezTo>
                <a:cubicBezTo>
                  <a:pt x="2044060" y="2939522"/>
                  <a:pt x="2324691" y="2660109"/>
                  <a:pt x="2315842" y="2316216"/>
                </a:cubicBezTo>
                <a:cubicBezTo>
                  <a:pt x="2315842" y="2317481"/>
                  <a:pt x="2314578" y="2301045"/>
                  <a:pt x="2314578" y="2274494"/>
                </a:cubicBezTo>
                <a:cubicBezTo>
                  <a:pt x="2323427" y="1950831"/>
                  <a:pt x="2578776" y="1695440"/>
                  <a:pt x="2902387" y="1686590"/>
                </a:cubicBezTo>
                <a:cubicBezTo>
                  <a:pt x="2930198" y="1685326"/>
                  <a:pt x="2945367" y="1687855"/>
                  <a:pt x="2945367" y="1687855"/>
                </a:cubicBezTo>
                <a:cubicBezTo>
                  <a:pt x="3287940" y="1695440"/>
                  <a:pt x="3567307" y="1416028"/>
                  <a:pt x="3559723" y="1073400"/>
                </a:cubicBezTo>
                <a:cubicBezTo>
                  <a:pt x="3559723" y="1073400"/>
                  <a:pt x="3557195" y="1058228"/>
                  <a:pt x="3558459" y="1030413"/>
                </a:cubicBezTo>
                <a:cubicBezTo>
                  <a:pt x="3567307" y="706750"/>
                  <a:pt x="3822657" y="451359"/>
                  <a:pt x="4146268" y="442509"/>
                </a:cubicBezTo>
                <a:cubicBezTo>
                  <a:pt x="4172814" y="442509"/>
                  <a:pt x="4189247" y="443773"/>
                  <a:pt x="4187983" y="443773"/>
                </a:cubicBezTo>
                <a:cubicBezTo>
                  <a:pt x="4472407" y="450095"/>
                  <a:pt x="4712587" y="260448"/>
                  <a:pt x="4782113" y="0"/>
                </a:cubicBezTo>
                <a:close/>
                <a:moveTo>
                  <a:pt x="3397111" y="0"/>
                </a:moveTo>
                <a:lnTo>
                  <a:pt x="4571187" y="0"/>
                </a:lnTo>
                <a:cubicBezTo>
                  <a:pt x="4379089" y="324903"/>
                  <a:pt x="4023959" y="294562"/>
                  <a:pt x="4023959" y="294562"/>
                </a:cubicBezTo>
                <a:cubicBezTo>
                  <a:pt x="3680204" y="285712"/>
                  <a:pt x="3400903" y="566367"/>
                  <a:pt x="3409749" y="908969"/>
                </a:cubicBezTo>
                <a:cubicBezTo>
                  <a:pt x="3409749" y="907705"/>
                  <a:pt x="3411013" y="924139"/>
                  <a:pt x="3409749" y="950688"/>
                </a:cubicBezTo>
                <a:cubicBezTo>
                  <a:pt x="3402166" y="1275590"/>
                  <a:pt x="3146878" y="1530961"/>
                  <a:pt x="2822080" y="1538546"/>
                </a:cubicBezTo>
                <a:cubicBezTo>
                  <a:pt x="2795540" y="1539810"/>
                  <a:pt x="2779110" y="1538546"/>
                  <a:pt x="2780374" y="1538546"/>
                </a:cubicBezTo>
                <a:cubicBezTo>
                  <a:pt x="2437882" y="1529697"/>
                  <a:pt x="2157317" y="1810352"/>
                  <a:pt x="2166164" y="2152953"/>
                </a:cubicBezTo>
                <a:cubicBezTo>
                  <a:pt x="2166164" y="2151689"/>
                  <a:pt x="2167428" y="2168124"/>
                  <a:pt x="2166164" y="2194672"/>
                </a:cubicBezTo>
                <a:cubicBezTo>
                  <a:pt x="2158581" y="2518310"/>
                  <a:pt x="1903292" y="2773681"/>
                  <a:pt x="1579758" y="2782530"/>
                </a:cubicBezTo>
                <a:cubicBezTo>
                  <a:pt x="1551954" y="2783795"/>
                  <a:pt x="1536789" y="2781266"/>
                  <a:pt x="1536789" y="2781266"/>
                </a:cubicBezTo>
                <a:cubicBezTo>
                  <a:pt x="1194297" y="2773681"/>
                  <a:pt x="913732" y="3053072"/>
                  <a:pt x="922579" y="3395673"/>
                </a:cubicBezTo>
                <a:cubicBezTo>
                  <a:pt x="922579" y="3395673"/>
                  <a:pt x="923843" y="3410844"/>
                  <a:pt x="923843" y="3438656"/>
                </a:cubicBezTo>
                <a:cubicBezTo>
                  <a:pt x="914996" y="3762295"/>
                  <a:pt x="659707" y="4017665"/>
                  <a:pt x="336173" y="4026515"/>
                </a:cubicBezTo>
                <a:cubicBezTo>
                  <a:pt x="308369" y="4026515"/>
                  <a:pt x="293203" y="4025251"/>
                  <a:pt x="294467" y="4025251"/>
                </a:cubicBezTo>
                <a:cubicBezTo>
                  <a:pt x="188307" y="4022722"/>
                  <a:pt x="87203" y="4048006"/>
                  <a:pt x="0" y="4093518"/>
                </a:cubicBezTo>
                <a:lnTo>
                  <a:pt x="0" y="2921594"/>
                </a:lnTo>
                <a:cubicBezTo>
                  <a:pt x="89731" y="2864704"/>
                  <a:pt x="197154" y="2830571"/>
                  <a:pt x="312160" y="2826778"/>
                </a:cubicBezTo>
                <a:cubicBezTo>
                  <a:pt x="339964" y="2826778"/>
                  <a:pt x="355130" y="2828042"/>
                  <a:pt x="355130" y="2828042"/>
                </a:cubicBezTo>
                <a:cubicBezTo>
                  <a:pt x="697621" y="2836892"/>
                  <a:pt x="976923" y="2556237"/>
                  <a:pt x="969340" y="2213635"/>
                </a:cubicBezTo>
                <a:cubicBezTo>
                  <a:pt x="969340" y="2213635"/>
                  <a:pt x="966812" y="2198465"/>
                  <a:pt x="968076" y="2170652"/>
                </a:cubicBezTo>
                <a:cubicBezTo>
                  <a:pt x="978186" y="1845750"/>
                  <a:pt x="1229684" y="1592907"/>
                  <a:pt x="1555745" y="1584058"/>
                </a:cubicBezTo>
                <a:cubicBezTo>
                  <a:pt x="1583549" y="1582793"/>
                  <a:pt x="1598715" y="1584058"/>
                  <a:pt x="1597451" y="1584058"/>
                </a:cubicBezTo>
                <a:cubicBezTo>
                  <a:pt x="1941207" y="1592907"/>
                  <a:pt x="2220508" y="1312252"/>
                  <a:pt x="2211661" y="969651"/>
                </a:cubicBezTo>
                <a:cubicBezTo>
                  <a:pt x="2211661" y="970915"/>
                  <a:pt x="2210397" y="954480"/>
                  <a:pt x="2211661" y="927932"/>
                </a:cubicBezTo>
                <a:cubicBezTo>
                  <a:pt x="2220508" y="601765"/>
                  <a:pt x="2473269" y="348923"/>
                  <a:pt x="2799331" y="340073"/>
                </a:cubicBezTo>
                <a:cubicBezTo>
                  <a:pt x="2825871" y="338809"/>
                  <a:pt x="2842300" y="340073"/>
                  <a:pt x="2841036" y="340073"/>
                </a:cubicBezTo>
                <a:cubicBezTo>
                  <a:pt x="3086215" y="346394"/>
                  <a:pt x="3298535" y="206067"/>
                  <a:pt x="3397111" y="0"/>
                </a:cubicBezTo>
                <a:close/>
                <a:moveTo>
                  <a:pt x="1988691" y="0"/>
                </a:moveTo>
                <a:lnTo>
                  <a:pt x="3149287" y="0"/>
                </a:lnTo>
                <a:cubicBezTo>
                  <a:pt x="3041825" y="115077"/>
                  <a:pt x="2891377" y="187158"/>
                  <a:pt x="2720701" y="192217"/>
                </a:cubicBezTo>
                <a:cubicBezTo>
                  <a:pt x="2692887" y="192217"/>
                  <a:pt x="2677716" y="190952"/>
                  <a:pt x="2677716" y="190952"/>
                </a:cubicBezTo>
                <a:cubicBezTo>
                  <a:pt x="2335100" y="182100"/>
                  <a:pt x="2054433" y="462838"/>
                  <a:pt x="2063283" y="805540"/>
                </a:cubicBezTo>
                <a:cubicBezTo>
                  <a:pt x="2063283" y="805540"/>
                  <a:pt x="2064547" y="820715"/>
                  <a:pt x="2064547" y="848536"/>
                </a:cubicBezTo>
                <a:cubicBezTo>
                  <a:pt x="2055697" y="1172269"/>
                  <a:pt x="1800315" y="1427715"/>
                  <a:pt x="1476663" y="1435302"/>
                </a:cubicBezTo>
                <a:cubicBezTo>
                  <a:pt x="1448849" y="1436567"/>
                  <a:pt x="1433678" y="1435302"/>
                  <a:pt x="1434942" y="1435302"/>
                </a:cubicBezTo>
                <a:cubicBezTo>
                  <a:pt x="1091062" y="1426450"/>
                  <a:pt x="811659" y="1707188"/>
                  <a:pt x="820509" y="2049890"/>
                </a:cubicBezTo>
                <a:cubicBezTo>
                  <a:pt x="820509" y="2048625"/>
                  <a:pt x="821773" y="2065065"/>
                  <a:pt x="820509" y="2091621"/>
                </a:cubicBezTo>
                <a:cubicBezTo>
                  <a:pt x="811659" y="2416619"/>
                  <a:pt x="556277" y="2672065"/>
                  <a:pt x="232625" y="2679653"/>
                </a:cubicBezTo>
                <a:cubicBezTo>
                  <a:pt x="206076" y="2680917"/>
                  <a:pt x="189640" y="2679653"/>
                  <a:pt x="190904" y="2679653"/>
                </a:cubicBezTo>
                <a:cubicBezTo>
                  <a:pt x="123898" y="2677124"/>
                  <a:pt x="60685" y="2687240"/>
                  <a:pt x="0" y="2704944"/>
                </a:cubicBezTo>
                <a:lnTo>
                  <a:pt x="0" y="1522559"/>
                </a:lnTo>
                <a:cubicBezTo>
                  <a:pt x="134012" y="1470711"/>
                  <a:pt x="251589" y="1480827"/>
                  <a:pt x="251589" y="1480827"/>
                </a:cubicBezTo>
                <a:cubicBezTo>
                  <a:pt x="594205" y="1489679"/>
                  <a:pt x="874872" y="1210207"/>
                  <a:pt x="866022" y="866240"/>
                </a:cubicBezTo>
                <a:cubicBezTo>
                  <a:pt x="866022" y="867504"/>
                  <a:pt x="864758" y="852329"/>
                  <a:pt x="864758" y="824509"/>
                </a:cubicBezTo>
                <a:cubicBezTo>
                  <a:pt x="874872" y="499511"/>
                  <a:pt x="1127726" y="246594"/>
                  <a:pt x="1452642" y="236477"/>
                </a:cubicBezTo>
                <a:cubicBezTo>
                  <a:pt x="1480456" y="236477"/>
                  <a:pt x="1495627" y="237742"/>
                  <a:pt x="1495627" y="237742"/>
                </a:cubicBezTo>
                <a:cubicBezTo>
                  <a:pt x="1696645" y="242800"/>
                  <a:pt x="1876171" y="147956"/>
                  <a:pt x="1988691" y="0"/>
                </a:cubicBezTo>
                <a:close/>
                <a:moveTo>
                  <a:pt x="541423" y="0"/>
                </a:moveTo>
                <a:lnTo>
                  <a:pt x="1677399" y="0"/>
                </a:lnTo>
                <a:cubicBezTo>
                  <a:pt x="1588848" y="53019"/>
                  <a:pt x="1486383" y="84577"/>
                  <a:pt x="1373797" y="88364"/>
                </a:cubicBezTo>
                <a:cubicBezTo>
                  <a:pt x="1347232" y="89627"/>
                  <a:pt x="1330787" y="87102"/>
                  <a:pt x="1332052" y="87102"/>
                </a:cubicBezTo>
                <a:cubicBezTo>
                  <a:pt x="989235" y="79528"/>
                  <a:pt x="708404" y="358505"/>
                  <a:pt x="717259" y="700600"/>
                </a:cubicBezTo>
                <a:cubicBezTo>
                  <a:pt x="717259" y="700600"/>
                  <a:pt x="718524" y="715748"/>
                  <a:pt x="717259" y="743519"/>
                </a:cubicBezTo>
                <a:cubicBezTo>
                  <a:pt x="708404" y="1067941"/>
                  <a:pt x="455403" y="1320409"/>
                  <a:pt x="129031" y="1330508"/>
                </a:cubicBezTo>
                <a:cubicBezTo>
                  <a:pt x="102466" y="1330508"/>
                  <a:pt x="86021" y="1329245"/>
                  <a:pt x="87286" y="1329245"/>
                </a:cubicBezTo>
                <a:cubicBezTo>
                  <a:pt x="58191" y="1329245"/>
                  <a:pt x="29096" y="1330508"/>
                  <a:pt x="0" y="1333033"/>
                </a:cubicBezTo>
                <a:lnTo>
                  <a:pt x="0" y="145170"/>
                </a:lnTo>
                <a:lnTo>
                  <a:pt x="148006" y="133808"/>
                </a:lnTo>
                <a:cubicBezTo>
                  <a:pt x="297277" y="137596"/>
                  <a:pt x="435163" y="85840"/>
                  <a:pt x="541423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0286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F60D-DD0F-3484-29B8-5272E8D0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7AD72-52E5-225F-A480-8E78BFDD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1EF-E90C-964E-A4F4-5B50D9EF158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25EC7-5E40-E0AC-6FD2-316A7022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3C258-F3C9-495C-9BD9-B6871A9E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72EC-3291-F949-A396-EAE2DE82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655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8 w 12191999"/>
              <a:gd name="connsiteY1" fmla="*/ 0 h 6858000"/>
              <a:gd name="connsiteX2" fmla="*/ 12191999 w 12191999"/>
              <a:gd name="connsiteY2" fmla="*/ 0 h 6858000"/>
              <a:gd name="connsiteX3" fmla="*/ 12191999 w 12191999"/>
              <a:gd name="connsiteY3" fmla="*/ 50553 h 6858000"/>
              <a:gd name="connsiteX4" fmla="*/ 12191999 w 12191999"/>
              <a:gd name="connsiteY4" fmla="*/ 2536714 h 6858000"/>
              <a:gd name="connsiteX5" fmla="*/ 12191998 w 12191999"/>
              <a:gd name="connsiteY5" fmla="*/ 2536709 h 6858000"/>
              <a:gd name="connsiteX6" fmla="*/ 12191998 w 12191999"/>
              <a:gd name="connsiteY6" fmla="*/ 6858000 h 6858000"/>
              <a:gd name="connsiteX7" fmla="*/ 0 w 12191999"/>
              <a:gd name="connsiteY7" fmla="*/ 6858000 h 6858000"/>
              <a:gd name="connsiteX8" fmla="*/ 0 w 12191999"/>
              <a:gd name="connsiteY8" fmla="*/ 3348918 h 6858000"/>
              <a:gd name="connsiteX9" fmla="*/ 0 w 12191999"/>
              <a:gd name="connsiteY9" fmla="*/ 2613728 h 6858000"/>
              <a:gd name="connsiteX10" fmla="*/ 0 w 12191999"/>
              <a:gd name="connsiteY10" fmla="*/ 240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8" y="0"/>
                </a:lnTo>
                <a:lnTo>
                  <a:pt x="12191999" y="0"/>
                </a:lnTo>
                <a:lnTo>
                  <a:pt x="12191999" y="50553"/>
                </a:lnTo>
                <a:cubicBezTo>
                  <a:pt x="12191999" y="563607"/>
                  <a:pt x="12191999" y="1345405"/>
                  <a:pt x="12191999" y="2536714"/>
                </a:cubicBezTo>
                <a:lnTo>
                  <a:pt x="12191998" y="2536709"/>
                </a:lnTo>
                <a:lnTo>
                  <a:pt x="12191998" y="6858000"/>
                </a:lnTo>
                <a:lnTo>
                  <a:pt x="0" y="6858000"/>
                </a:lnTo>
                <a:lnTo>
                  <a:pt x="0" y="3348918"/>
                </a:lnTo>
                <a:lnTo>
                  <a:pt x="0" y="2613728"/>
                </a:lnTo>
                <a:cubicBezTo>
                  <a:pt x="0" y="2613728"/>
                  <a:pt x="0" y="2613728"/>
                  <a:pt x="0" y="24043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 rot="10800000" flipV="1">
            <a:off x="1904999" y="2149928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0 w 2286000"/>
              <a:gd name="connsiteY1" fmla="*/ 1143000 h 2286000"/>
              <a:gd name="connsiteX2" fmla="*/ 1143000 w 2286000"/>
              <a:gd name="connsiteY2" fmla="*/ 2286000 h 2286000"/>
              <a:gd name="connsiteX3" fmla="*/ 228600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511739" y="0"/>
                  <a:pt x="0" y="511739"/>
                  <a:pt x="0" y="1143000"/>
                </a:cubicBezTo>
                <a:cubicBezTo>
                  <a:pt x="0" y="1774261"/>
                  <a:pt x="511739" y="2286000"/>
                  <a:pt x="1143000" y="2286000"/>
                </a:cubicBezTo>
                <a:cubicBezTo>
                  <a:pt x="1774261" y="2286000"/>
                  <a:pt x="2286000" y="1774261"/>
                  <a:pt x="2286000" y="1143000"/>
                </a:cubicBezTo>
                <a:cubicBezTo>
                  <a:pt x="2286000" y="511739"/>
                  <a:pt x="1774261" y="0"/>
                  <a:pt x="1143000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88474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 rot="10800000" flipV="1">
            <a:off x="0" y="1398587"/>
            <a:ext cx="9829800" cy="3875750"/>
          </a:xfrm>
          <a:custGeom>
            <a:avLst/>
            <a:gdLst>
              <a:gd name="connsiteX0" fmla="*/ 1021597 w 9829800"/>
              <a:gd name="connsiteY0" fmla="*/ 1481491 h 3875750"/>
              <a:gd name="connsiteX1" fmla="*/ 645958 w 9829800"/>
              <a:gd name="connsiteY1" fmla="*/ 1864151 h 3875750"/>
              <a:gd name="connsiteX2" fmla="*/ 1021597 w 9829800"/>
              <a:gd name="connsiteY2" fmla="*/ 2246811 h 3875750"/>
              <a:gd name="connsiteX3" fmla="*/ 1397236 w 9829800"/>
              <a:gd name="connsiteY3" fmla="*/ 1864151 h 3875750"/>
              <a:gd name="connsiteX4" fmla="*/ 1021597 w 9829800"/>
              <a:gd name="connsiteY4" fmla="*/ 1481491 h 3875750"/>
              <a:gd name="connsiteX5" fmla="*/ 509043 w 9829800"/>
              <a:gd name="connsiteY5" fmla="*/ 42128 h 3875750"/>
              <a:gd name="connsiteX6" fmla="*/ 133404 w 9829800"/>
              <a:gd name="connsiteY6" fmla="*/ 421278 h 3875750"/>
              <a:gd name="connsiteX7" fmla="*/ 509043 w 9829800"/>
              <a:gd name="connsiteY7" fmla="*/ 800428 h 3875750"/>
              <a:gd name="connsiteX8" fmla="*/ 884682 w 9829800"/>
              <a:gd name="connsiteY8" fmla="*/ 421278 h 3875750"/>
              <a:gd name="connsiteX9" fmla="*/ 509043 w 9829800"/>
              <a:gd name="connsiteY9" fmla="*/ 42128 h 3875750"/>
              <a:gd name="connsiteX10" fmla="*/ 9829800 w 9829800"/>
              <a:gd name="connsiteY10" fmla="*/ 0 h 3875750"/>
              <a:gd name="connsiteX11" fmla="*/ 1694793 w 9829800"/>
              <a:gd name="connsiteY11" fmla="*/ 0 h 3875750"/>
              <a:gd name="connsiteX12" fmla="*/ 1318172 w 9829800"/>
              <a:gd name="connsiteY12" fmla="*/ 379976 h 3875750"/>
              <a:gd name="connsiteX13" fmla="*/ 1713624 w 9829800"/>
              <a:gd name="connsiteY13" fmla="*/ 778950 h 3875750"/>
              <a:gd name="connsiteX14" fmla="*/ 2937642 w 9829800"/>
              <a:gd name="connsiteY14" fmla="*/ 759951 h 3875750"/>
              <a:gd name="connsiteX15" fmla="*/ 3314262 w 9829800"/>
              <a:gd name="connsiteY15" fmla="*/ 1120928 h 3875750"/>
              <a:gd name="connsiteX16" fmla="*/ 2937642 w 9829800"/>
              <a:gd name="connsiteY16" fmla="*/ 1443907 h 3875750"/>
              <a:gd name="connsiteX17" fmla="*/ 2184400 w 9829800"/>
              <a:gd name="connsiteY17" fmla="*/ 1443907 h 3875750"/>
              <a:gd name="connsiteX18" fmla="*/ 1807780 w 9829800"/>
              <a:gd name="connsiteY18" fmla="*/ 1880879 h 3875750"/>
              <a:gd name="connsiteX19" fmla="*/ 2184400 w 9829800"/>
              <a:gd name="connsiteY19" fmla="*/ 2298852 h 3875750"/>
              <a:gd name="connsiteX20" fmla="*/ 2956473 w 9829800"/>
              <a:gd name="connsiteY20" fmla="*/ 2298852 h 3875750"/>
              <a:gd name="connsiteX21" fmla="*/ 3333093 w 9829800"/>
              <a:gd name="connsiteY21" fmla="*/ 2640830 h 3875750"/>
              <a:gd name="connsiteX22" fmla="*/ 2956473 w 9829800"/>
              <a:gd name="connsiteY22" fmla="*/ 2963809 h 3875750"/>
              <a:gd name="connsiteX23" fmla="*/ 376621 w 9829800"/>
              <a:gd name="connsiteY23" fmla="*/ 2963809 h 3875750"/>
              <a:gd name="connsiteX24" fmla="*/ 0 w 9829800"/>
              <a:gd name="connsiteY24" fmla="*/ 3400781 h 3875750"/>
              <a:gd name="connsiteX25" fmla="*/ 395452 w 9829800"/>
              <a:gd name="connsiteY25" fmla="*/ 3837753 h 3875750"/>
              <a:gd name="connsiteX26" fmla="*/ 9829800 w 9829800"/>
              <a:gd name="connsiteY26" fmla="*/ 3875750 h 387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829800" h="3875750">
                <a:moveTo>
                  <a:pt x="1021597" y="1481491"/>
                </a:moveTo>
                <a:cubicBezTo>
                  <a:pt x="814137" y="1481491"/>
                  <a:pt x="645958" y="1652814"/>
                  <a:pt x="645958" y="1864151"/>
                </a:cubicBezTo>
                <a:cubicBezTo>
                  <a:pt x="645958" y="2075488"/>
                  <a:pt x="814137" y="2246811"/>
                  <a:pt x="1021597" y="2246811"/>
                </a:cubicBezTo>
                <a:cubicBezTo>
                  <a:pt x="1229057" y="2246811"/>
                  <a:pt x="1397236" y="2075488"/>
                  <a:pt x="1397236" y="1864151"/>
                </a:cubicBezTo>
                <a:cubicBezTo>
                  <a:pt x="1397236" y="1652814"/>
                  <a:pt x="1229057" y="1481491"/>
                  <a:pt x="1021597" y="1481491"/>
                </a:cubicBezTo>
                <a:close/>
                <a:moveTo>
                  <a:pt x="509043" y="42128"/>
                </a:moveTo>
                <a:cubicBezTo>
                  <a:pt x="301583" y="42128"/>
                  <a:pt x="133404" y="211879"/>
                  <a:pt x="133404" y="421278"/>
                </a:cubicBezTo>
                <a:cubicBezTo>
                  <a:pt x="133404" y="630677"/>
                  <a:pt x="301583" y="800428"/>
                  <a:pt x="509043" y="800428"/>
                </a:cubicBezTo>
                <a:cubicBezTo>
                  <a:pt x="716503" y="800428"/>
                  <a:pt x="884682" y="630677"/>
                  <a:pt x="884682" y="421278"/>
                </a:cubicBezTo>
                <a:cubicBezTo>
                  <a:pt x="884682" y="211879"/>
                  <a:pt x="716503" y="42128"/>
                  <a:pt x="509043" y="42128"/>
                </a:cubicBezTo>
                <a:close/>
                <a:moveTo>
                  <a:pt x="9829800" y="0"/>
                </a:moveTo>
                <a:cubicBezTo>
                  <a:pt x="9829800" y="0"/>
                  <a:pt x="9829800" y="0"/>
                  <a:pt x="1694793" y="0"/>
                </a:cubicBezTo>
                <a:cubicBezTo>
                  <a:pt x="1468821" y="0"/>
                  <a:pt x="1318172" y="170989"/>
                  <a:pt x="1318172" y="379976"/>
                </a:cubicBezTo>
                <a:cubicBezTo>
                  <a:pt x="1318172" y="607961"/>
                  <a:pt x="1506483" y="778950"/>
                  <a:pt x="1713624" y="778950"/>
                </a:cubicBezTo>
                <a:cubicBezTo>
                  <a:pt x="1713624" y="778950"/>
                  <a:pt x="1713624" y="778950"/>
                  <a:pt x="2937642" y="759951"/>
                </a:cubicBezTo>
                <a:cubicBezTo>
                  <a:pt x="3144783" y="759951"/>
                  <a:pt x="3314262" y="892943"/>
                  <a:pt x="3314262" y="1120928"/>
                </a:cubicBezTo>
                <a:cubicBezTo>
                  <a:pt x="3314262" y="1329914"/>
                  <a:pt x="3144783" y="1443907"/>
                  <a:pt x="2937642" y="1443907"/>
                </a:cubicBezTo>
                <a:cubicBezTo>
                  <a:pt x="2937642" y="1443907"/>
                  <a:pt x="2937642" y="1443907"/>
                  <a:pt x="2184400" y="1443907"/>
                </a:cubicBezTo>
                <a:cubicBezTo>
                  <a:pt x="1977259" y="1443907"/>
                  <a:pt x="1807780" y="1671892"/>
                  <a:pt x="1807780" y="1880879"/>
                </a:cubicBezTo>
                <a:cubicBezTo>
                  <a:pt x="1807780" y="2089865"/>
                  <a:pt x="1977259" y="2298852"/>
                  <a:pt x="2184400" y="2298852"/>
                </a:cubicBezTo>
                <a:cubicBezTo>
                  <a:pt x="2184400" y="2298852"/>
                  <a:pt x="2184400" y="2298852"/>
                  <a:pt x="2956473" y="2298852"/>
                </a:cubicBezTo>
                <a:cubicBezTo>
                  <a:pt x="3163614" y="2298852"/>
                  <a:pt x="3333093" y="2431843"/>
                  <a:pt x="3333093" y="2640830"/>
                </a:cubicBezTo>
                <a:cubicBezTo>
                  <a:pt x="3333093" y="2849816"/>
                  <a:pt x="3163614" y="2963809"/>
                  <a:pt x="2956473" y="2963809"/>
                </a:cubicBezTo>
                <a:cubicBezTo>
                  <a:pt x="2956473" y="2963809"/>
                  <a:pt x="2956473" y="2963809"/>
                  <a:pt x="376621" y="2963809"/>
                </a:cubicBezTo>
                <a:cubicBezTo>
                  <a:pt x="150648" y="2963809"/>
                  <a:pt x="0" y="3191794"/>
                  <a:pt x="0" y="3400781"/>
                </a:cubicBezTo>
                <a:cubicBezTo>
                  <a:pt x="0" y="3628766"/>
                  <a:pt x="169479" y="3837753"/>
                  <a:pt x="395452" y="3837753"/>
                </a:cubicBezTo>
                <a:cubicBezTo>
                  <a:pt x="395452" y="3837753"/>
                  <a:pt x="395452" y="3837753"/>
                  <a:pt x="9829800" y="387575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16986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Look – Creative Theme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ED76796-B57E-4669-8EBC-FF760C5FD0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74057" y="6197600"/>
            <a:ext cx="10160000" cy="0"/>
          </a:xfrm>
          <a:prstGeom prst="line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 rot="10800000" flipV="1">
            <a:off x="4953000" y="10033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0 w 2286000"/>
              <a:gd name="connsiteY1" fmla="*/ 1143000 h 2286000"/>
              <a:gd name="connsiteX2" fmla="*/ 1143000 w 2286000"/>
              <a:gd name="connsiteY2" fmla="*/ 2286000 h 2286000"/>
              <a:gd name="connsiteX3" fmla="*/ 228600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511739" y="0"/>
                  <a:pt x="0" y="511739"/>
                  <a:pt x="0" y="1143000"/>
                </a:cubicBezTo>
                <a:cubicBezTo>
                  <a:pt x="0" y="1774261"/>
                  <a:pt x="511739" y="2286000"/>
                  <a:pt x="1143000" y="2286000"/>
                </a:cubicBezTo>
                <a:cubicBezTo>
                  <a:pt x="1774261" y="2286000"/>
                  <a:pt x="2286000" y="1774261"/>
                  <a:pt x="2286000" y="1143000"/>
                </a:cubicBezTo>
                <a:cubicBezTo>
                  <a:pt x="2286000" y="511739"/>
                  <a:pt x="1774261" y="0"/>
                  <a:pt x="1143000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4132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 userDrawn="1"/>
        </p:nvSpPr>
        <p:spPr>
          <a:xfrm>
            <a:off x="2" y="0"/>
            <a:ext cx="12191999" cy="3542650"/>
          </a:xfrm>
          <a:custGeom>
            <a:avLst/>
            <a:gdLst>
              <a:gd name="connsiteX0" fmla="*/ 193732 w 12191999"/>
              <a:gd name="connsiteY0" fmla="*/ 3155186 h 3542650"/>
              <a:gd name="connsiteX1" fmla="*/ 387464 w 12191999"/>
              <a:gd name="connsiteY1" fmla="*/ 3348918 h 3542650"/>
              <a:gd name="connsiteX2" fmla="*/ 193732 w 12191999"/>
              <a:gd name="connsiteY2" fmla="*/ 3542650 h 3542650"/>
              <a:gd name="connsiteX3" fmla="*/ 0 w 12191999"/>
              <a:gd name="connsiteY3" fmla="*/ 3348918 h 3542650"/>
              <a:gd name="connsiteX4" fmla="*/ 193732 w 12191999"/>
              <a:gd name="connsiteY4" fmla="*/ 3155186 h 3542650"/>
              <a:gd name="connsiteX5" fmla="*/ 10890191 w 12191999"/>
              <a:gd name="connsiteY5" fmla="*/ 3122013 h 3542650"/>
              <a:gd name="connsiteX6" fmla="*/ 11083923 w 12191999"/>
              <a:gd name="connsiteY6" fmla="*/ 3315745 h 3542650"/>
              <a:gd name="connsiteX7" fmla="*/ 10890191 w 12191999"/>
              <a:gd name="connsiteY7" fmla="*/ 3509477 h 3542650"/>
              <a:gd name="connsiteX8" fmla="*/ 10696459 w 12191999"/>
              <a:gd name="connsiteY8" fmla="*/ 3315745 h 3542650"/>
              <a:gd name="connsiteX9" fmla="*/ 10890191 w 12191999"/>
              <a:gd name="connsiteY9" fmla="*/ 3122013 h 3542650"/>
              <a:gd name="connsiteX10" fmla="*/ 7842191 w 12191999"/>
              <a:gd name="connsiteY10" fmla="*/ 3018634 h 3542650"/>
              <a:gd name="connsiteX11" fmla="*/ 8035923 w 12191999"/>
              <a:gd name="connsiteY11" fmla="*/ 3212366 h 3542650"/>
              <a:gd name="connsiteX12" fmla="*/ 7842191 w 12191999"/>
              <a:gd name="connsiteY12" fmla="*/ 3406098 h 3542650"/>
              <a:gd name="connsiteX13" fmla="*/ 7648459 w 12191999"/>
              <a:gd name="connsiteY13" fmla="*/ 3212366 h 3542650"/>
              <a:gd name="connsiteX14" fmla="*/ 7842191 w 12191999"/>
              <a:gd name="connsiteY14" fmla="*/ 3018634 h 3542650"/>
              <a:gd name="connsiteX15" fmla="*/ 1714500 w 12191999"/>
              <a:gd name="connsiteY15" fmla="*/ 2961455 h 3542650"/>
              <a:gd name="connsiteX16" fmla="*/ 1908232 w 12191999"/>
              <a:gd name="connsiteY16" fmla="*/ 3155187 h 3542650"/>
              <a:gd name="connsiteX17" fmla="*/ 1714500 w 12191999"/>
              <a:gd name="connsiteY17" fmla="*/ 3348919 h 3542650"/>
              <a:gd name="connsiteX18" fmla="*/ 1520768 w 12191999"/>
              <a:gd name="connsiteY18" fmla="*/ 3155187 h 3542650"/>
              <a:gd name="connsiteX19" fmla="*/ 1714500 w 12191999"/>
              <a:gd name="connsiteY19" fmla="*/ 2961455 h 3542650"/>
              <a:gd name="connsiteX20" fmla="*/ 0 w 12191999"/>
              <a:gd name="connsiteY20" fmla="*/ 0 h 3542650"/>
              <a:gd name="connsiteX21" fmla="*/ 12191999 w 12191999"/>
              <a:gd name="connsiteY21" fmla="*/ 0 h 3542650"/>
              <a:gd name="connsiteX22" fmla="*/ 12191999 w 12191999"/>
              <a:gd name="connsiteY22" fmla="*/ 50553 h 3542650"/>
              <a:gd name="connsiteX23" fmla="*/ 12191999 w 12191999"/>
              <a:gd name="connsiteY23" fmla="*/ 2536714 h 3542650"/>
              <a:gd name="connsiteX24" fmla="*/ 12001499 w 12191999"/>
              <a:gd name="connsiteY24" fmla="*/ 2344179 h 3542650"/>
              <a:gd name="connsiteX25" fmla="*/ 11810999 w 12191999"/>
              <a:gd name="connsiteY25" fmla="*/ 2536714 h 3542650"/>
              <a:gd name="connsiteX26" fmla="*/ 11810999 w 12191999"/>
              <a:gd name="connsiteY26" fmla="*/ 2767756 h 3542650"/>
              <a:gd name="connsiteX27" fmla="*/ 11620499 w 12191999"/>
              <a:gd name="connsiteY27" fmla="*/ 2960291 h 3542650"/>
              <a:gd name="connsiteX28" fmla="*/ 11429999 w 12191999"/>
              <a:gd name="connsiteY28" fmla="*/ 2767756 h 3542650"/>
              <a:gd name="connsiteX29" fmla="*/ 11429999 w 12191999"/>
              <a:gd name="connsiteY29" fmla="*/ 2344179 h 3542650"/>
              <a:gd name="connsiteX30" fmla="*/ 11239499 w 12191999"/>
              <a:gd name="connsiteY30" fmla="*/ 2151645 h 3542650"/>
              <a:gd name="connsiteX31" fmla="*/ 11048999 w 12191999"/>
              <a:gd name="connsiteY31" fmla="*/ 2344179 h 3542650"/>
              <a:gd name="connsiteX32" fmla="*/ 11048999 w 12191999"/>
              <a:gd name="connsiteY32" fmla="*/ 2652235 h 3542650"/>
              <a:gd name="connsiteX33" fmla="*/ 10858499 w 12191999"/>
              <a:gd name="connsiteY33" fmla="*/ 2844770 h 3542650"/>
              <a:gd name="connsiteX34" fmla="*/ 10667999 w 12191999"/>
              <a:gd name="connsiteY34" fmla="*/ 2652235 h 3542650"/>
              <a:gd name="connsiteX35" fmla="*/ 10667999 w 12191999"/>
              <a:gd name="connsiteY35" fmla="*/ 2421193 h 3542650"/>
              <a:gd name="connsiteX36" fmla="*/ 10477499 w 12191999"/>
              <a:gd name="connsiteY36" fmla="*/ 2228659 h 3542650"/>
              <a:gd name="connsiteX37" fmla="*/ 10286999 w 12191999"/>
              <a:gd name="connsiteY37" fmla="*/ 2421193 h 3542650"/>
              <a:gd name="connsiteX38" fmla="*/ 10286999 w 12191999"/>
              <a:gd name="connsiteY38" fmla="*/ 2883277 h 3542650"/>
              <a:gd name="connsiteX39" fmla="*/ 10096499 w 12191999"/>
              <a:gd name="connsiteY39" fmla="*/ 3075812 h 3542650"/>
              <a:gd name="connsiteX40" fmla="*/ 9905999 w 12191999"/>
              <a:gd name="connsiteY40" fmla="*/ 2883277 h 3542650"/>
              <a:gd name="connsiteX41" fmla="*/ 9905999 w 12191999"/>
              <a:gd name="connsiteY41" fmla="*/ 2575221 h 3542650"/>
              <a:gd name="connsiteX42" fmla="*/ 9715499 w 12191999"/>
              <a:gd name="connsiteY42" fmla="*/ 2382686 h 3542650"/>
              <a:gd name="connsiteX43" fmla="*/ 9524999 w 12191999"/>
              <a:gd name="connsiteY43" fmla="*/ 2575221 h 3542650"/>
              <a:gd name="connsiteX44" fmla="*/ 9524999 w 12191999"/>
              <a:gd name="connsiteY44" fmla="*/ 2806263 h 3542650"/>
              <a:gd name="connsiteX45" fmla="*/ 9334499 w 12191999"/>
              <a:gd name="connsiteY45" fmla="*/ 2998798 h 3542650"/>
              <a:gd name="connsiteX46" fmla="*/ 9143999 w 12191999"/>
              <a:gd name="connsiteY46" fmla="*/ 2806263 h 3542650"/>
              <a:gd name="connsiteX47" fmla="*/ 9143999 w 12191999"/>
              <a:gd name="connsiteY47" fmla="*/ 2652235 h 3542650"/>
              <a:gd name="connsiteX48" fmla="*/ 8953499 w 12191999"/>
              <a:gd name="connsiteY48" fmla="*/ 2459700 h 3542650"/>
              <a:gd name="connsiteX49" fmla="*/ 8762999 w 12191999"/>
              <a:gd name="connsiteY49" fmla="*/ 2652235 h 3542650"/>
              <a:gd name="connsiteX50" fmla="*/ 8762999 w 12191999"/>
              <a:gd name="connsiteY50" fmla="*/ 2690742 h 3542650"/>
              <a:gd name="connsiteX51" fmla="*/ 8572499 w 12191999"/>
              <a:gd name="connsiteY51" fmla="*/ 2883277 h 3542650"/>
              <a:gd name="connsiteX52" fmla="*/ 8381999 w 12191999"/>
              <a:gd name="connsiteY52" fmla="*/ 2690742 h 3542650"/>
              <a:gd name="connsiteX53" fmla="*/ 8381999 w 12191999"/>
              <a:gd name="connsiteY53" fmla="*/ 2421193 h 3542650"/>
              <a:gd name="connsiteX54" fmla="*/ 8191499 w 12191999"/>
              <a:gd name="connsiteY54" fmla="*/ 2228659 h 3542650"/>
              <a:gd name="connsiteX55" fmla="*/ 8000999 w 12191999"/>
              <a:gd name="connsiteY55" fmla="*/ 2421193 h 3542650"/>
              <a:gd name="connsiteX56" fmla="*/ 8000999 w 12191999"/>
              <a:gd name="connsiteY56" fmla="*/ 2575221 h 3542650"/>
              <a:gd name="connsiteX57" fmla="*/ 7810499 w 12191999"/>
              <a:gd name="connsiteY57" fmla="*/ 2767756 h 3542650"/>
              <a:gd name="connsiteX58" fmla="*/ 7619999 w 12191999"/>
              <a:gd name="connsiteY58" fmla="*/ 2575221 h 3542650"/>
              <a:gd name="connsiteX59" fmla="*/ 7619999 w 12191999"/>
              <a:gd name="connsiteY59" fmla="*/ 2305673 h 3542650"/>
              <a:gd name="connsiteX60" fmla="*/ 7429499 w 12191999"/>
              <a:gd name="connsiteY60" fmla="*/ 2113138 h 3542650"/>
              <a:gd name="connsiteX61" fmla="*/ 7238999 w 12191999"/>
              <a:gd name="connsiteY61" fmla="*/ 2305673 h 3542650"/>
              <a:gd name="connsiteX62" fmla="*/ 7238999 w 12191999"/>
              <a:gd name="connsiteY62" fmla="*/ 2806263 h 3542650"/>
              <a:gd name="connsiteX63" fmla="*/ 7048499 w 12191999"/>
              <a:gd name="connsiteY63" fmla="*/ 2998798 h 3542650"/>
              <a:gd name="connsiteX64" fmla="*/ 6857999 w 12191999"/>
              <a:gd name="connsiteY64" fmla="*/ 2806263 h 3542650"/>
              <a:gd name="connsiteX65" fmla="*/ 6857999 w 12191999"/>
              <a:gd name="connsiteY65" fmla="*/ 2536714 h 3542650"/>
              <a:gd name="connsiteX66" fmla="*/ 6667499 w 12191999"/>
              <a:gd name="connsiteY66" fmla="*/ 2344179 h 3542650"/>
              <a:gd name="connsiteX67" fmla="*/ 6476999 w 12191999"/>
              <a:gd name="connsiteY67" fmla="*/ 2536714 h 3542650"/>
              <a:gd name="connsiteX68" fmla="*/ 6476999 w 12191999"/>
              <a:gd name="connsiteY68" fmla="*/ 2613728 h 3542650"/>
              <a:gd name="connsiteX69" fmla="*/ 6286499 w 12191999"/>
              <a:gd name="connsiteY69" fmla="*/ 2806263 h 3542650"/>
              <a:gd name="connsiteX70" fmla="*/ 6095999 w 12191999"/>
              <a:gd name="connsiteY70" fmla="*/ 2613728 h 3542650"/>
              <a:gd name="connsiteX71" fmla="*/ 6095999 w 12191999"/>
              <a:gd name="connsiteY71" fmla="*/ 2536714 h 3542650"/>
              <a:gd name="connsiteX72" fmla="*/ 5905499 w 12191999"/>
              <a:gd name="connsiteY72" fmla="*/ 2344179 h 3542650"/>
              <a:gd name="connsiteX73" fmla="*/ 5714999 w 12191999"/>
              <a:gd name="connsiteY73" fmla="*/ 2536714 h 3542650"/>
              <a:gd name="connsiteX74" fmla="*/ 5714999 w 12191999"/>
              <a:gd name="connsiteY74" fmla="*/ 2767756 h 3542650"/>
              <a:gd name="connsiteX75" fmla="*/ 5524499 w 12191999"/>
              <a:gd name="connsiteY75" fmla="*/ 2960291 h 3542650"/>
              <a:gd name="connsiteX76" fmla="*/ 5333999 w 12191999"/>
              <a:gd name="connsiteY76" fmla="*/ 2767756 h 3542650"/>
              <a:gd name="connsiteX77" fmla="*/ 5333999 w 12191999"/>
              <a:gd name="connsiteY77" fmla="*/ 2344179 h 3542650"/>
              <a:gd name="connsiteX78" fmla="*/ 5143499 w 12191999"/>
              <a:gd name="connsiteY78" fmla="*/ 2151645 h 3542650"/>
              <a:gd name="connsiteX79" fmla="*/ 4952999 w 12191999"/>
              <a:gd name="connsiteY79" fmla="*/ 2344179 h 3542650"/>
              <a:gd name="connsiteX80" fmla="*/ 4952999 w 12191999"/>
              <a:gd name="connsiteY80" fmla="*/ 2652235 h 3542650"/>
              <a:gd name="connsiteX81" fmla="*/ 4762499 w 12191999"/>
              <a:gd name="connsiteY81" fmla="*/ 2844770 h 3542650"/>
              <a:gd name="connsiteX82" fmla="*/ 4571999 w 12191999"/>
              <a:gd name="connsiteY82" fmla="*/ 2652235 h 3542650"/>
              <a:gd name="connsiteX83" fmla="*/ 4571999 w 12191999"/>
              <a:gd name="connsiteY83" fmla="*/ 2421193 h 3542650"/>
              <a:gd name="connsiteX84" fmla="*/ 4381499 w 12191999"/>
              <a:gd name="connsiteY84" fmla="*/ 2228659 h 3542650"/>
              <a:gd name="connsiteX85" fmla="*/ 4191000 w 12191999"/>
              <a:gd name="connsiteY85" fmla="*/ 2421193 h 3542650"/>
              <a:gd name="connsiteX86" fmla="*/ 4191000 w 12191999"/>
              <a:gd name="connsiteY86" fmla="*/ 2883277 h 3542650"/>
              <a:gd name="connsiteX87" fmla="*/ 4000500 w 12191999"/>
              <a:gd name="connsiteY87" fmla="*/ 3075812 h 3542650"/>
              <a:gd name="connsiteX88" fmla="*/ 3810000 w 12191999"/>
              <a:gd name="connsiteY88" fmla="*/ 2883277 h 3542650"/>
              <a:gd name="connsiteX89" fmla="*/ 3810000 w 12191999"/>
              <a:gd name="connsiteY89" fmla="*/ 2575221 h 3542650"/>
              <a:gd name="connsiteX90" fmla="*/ 3619500 w 12191999"/>
              <a:gd name="connsiteY90" fmla="*/ 2382686 h 3542650"/>
              <a:gd name="connsiteX91" fmla="*/ 3429000 w 12191999"/>
              <a:gd name="connsiteY91" fmla="*/ 2575221 h 3542650"/>
              <a:gd name="connsiteX92" fmla="*/ 3429000 w 12191999"/>
              <a:gd name="connsiteY92" fmla="*/ 2806263 h 3542650"/>
              <a:gd name="connsiteX93" fmla="*/ 3238500 w 12191999"/>
              <a:gd name="connsiteY93" fmla="*/ 2998798 h 3542650"/>
              <a:gd name="connsiteX94" fmla="*/ 3048000 w 12191999"/>
              <a:gd name="connsiteY94" fmla="*/ 2806263 h 3542650"/>
              <a:gd name="connsiteX95" fmla="*/ 3048000 w 12191999"/>
              <a:gd name="connsiteY95" fmla="*/ 2652235 h 3542650"/>
              <a:gd name="connsiteX96" fmla="*/ 2857500 w 12191999"/>
              <a:gd name="connsiteY96" fmla="*/ 2459700 h 3542650"/>
              <a:gd name="connsiteX97" fmla="*/ 2667000 w 12191999"/>
              <a:gd name="connsiteY97" fmla="*/ 2652235 h 3542650"/>
              <a:gd name="connsiteX98" fmla="*/ 2667000 w 12191999"/>
              <a:gd name="connsiteY98" fmla="*/ 2690742 h 3542650"/>
              <a:gd name="connsiteX99" fmla="*/ 2476500 w 12191999"/>
              <a:gd name="connsiteY99" fmla="*/ 2883277 h 3542650"/>
              <a:gd name="connsiteX100" fmla="*/ 2286000 w 12191999"/>
              <a:gd name="connsiteY100" fmla="*/ 2690742 h 3542650"/>
              <a:gd name="connsiteX101" fmla="*/ 2286000 w 12191999"/>
              <a:gd name="connsiteY101" fmla="*/ 2421193 h 3542650"/>
              <a:gd name="connsiteX102" fmla="*/ 2095500 w 12191999"/>
              <a:gd name="connsiteY102" fmla="*/ 2228659 h 3542650"/>
              <a:gd name="connsiteX103" fmla="*/ 1905000 w 12191999"/>
              <a:gd name="connsiteY103" fmla="*/ 2421193 h 3542650"/>
              <a:gd name="connsiteX104" fmla="*/ 1905000 w 12191999"/>
              <a:gd name="connsiteY104" fmla="*/ 2575221 h 3542650"/>
              <a:gd name="connsiteX105" fmla="*/ 1714500 w 12191999"/>
              <a:gd name="connsiteY105" fmla="*/ 2767756 h 3542650"/>
              <a:gd name="connsiteX106" fmla="*/ 1524000 w 12191999"/>
              <a:gd name="connsiteY106" fmla="*/ 2575221 h 3542650"/>
              <a:gd name="connsiteX107" fmla="*/ 1524000 w 12191999"/>
              <a:gd name="connsiteY107" fmla="*/ 2305673 h 3542650"/>
              <a:gd name="connsiteX108" fmla="*/ 1333500 w 12191999"/>
              <a:gd name="connsiteY108" fmla="*/ 2113138 h 3542650"/>
              <a:gd name="connsiteX109" fmla="*/ 1143000 w 12191999"/>
              <a:gd name="connsiteY109" fmla="*/ 2305673 h 3542650"/>
              <a:gd name="connsiteX110" fmla="*/ 1143000 w 12191999"/>
              <a:gd name="connsiteY110" fmla="*/ 2806263 h 3542650"/>
              <a:gd name="connsiteX111" fmla="*/ 952500 w 12191999"/>
              <a:gd name="connsiteY111" fmla="*/ 2998798 h 3542650"/>
              <a:gd name="connsiteX112" fmla="*/ 762000 w 12191999"/>
              <a:gd name="connsiteY112" fmla="*/ 2806263 h 3542650"/>
              <a:gd name="connsiteX113" fmla="*/ 762000 w 12191999"/>
              <a:gd name="connsiteY113" fmla="*/ 2536714 h 3542650"/>
              <a:gd name="connsiteX114" fmla="*/ 571500 w 12191999"/>
              <a:gd name="connsiteY114" fmla="*/ 2344179 h 3542650"/>
              <a:gd name="connsiteX115" fmla="*/ 381000 w 12191999"/>
              <a:gd name="connsiteY115" fmla="*/ 2536714 h 3542650"/>
              <a:gd name="connsiteX116" fmla="*/ 381000 w 12191999"/>
              <a:gd name="connsiteY116" fmla="*/ 2613728 h 3542650"/>
              <a:gd name="connsiteX117" fmla="*/ 190500 w 12191999"/>
              <a:gd name="connsiteY117" fmla="*/ 2806263 h 3542650"/>
              <a:gd name="connsiteX118" fmla="*/ 0 w 12191999"/>
              <a:gd name="connsiteY118" fmla="*/ 2613728 h 3542650"/>
              <a:gd name="connsiteX119" fmla="*/ 0 w 12191999"/>
              <a:gd name="connsiteY119" fmla="*/ 240435 h 354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3542650">
                <a:moveTo>
                  <a:pt x="193732" y="3155186"/>
                </a:moveTo>
                <a:cubicBezTo>
                  <a:pt x="300726" y="3155186"/>
                  <a:pt x="387464" y="3241923"/>
                  <a:pt x="387464" y="3348918"/>
                </a:cubicBezTo>
                <a:cubicBezTo>
                  <a:pt x="387464" y="3455913"/>
                  <a:pt x="300726" y="3542650"/>
                  <a:pt x="193732" y="3542650"/>
                </a:cubicBezTo>
                <a:cubicBezTo>
                  <a:pt x="86737" y="3542650"/>
                  <a:pt x="0" y="3455913"/>
                  <a:pt x="0" y="3348918"/>
                </a:cubicBezTo>
                <a:cubicBezTo>
                  <a:pt x="0" y="3241923"/>
                  <a:pt x="86737" y="3155186"/>
                  <a:pt x="193732" y="3155186"/>
                </a:cubicBezTo>
                <a:close/>
                <a:moveTo>
                  <a:pt x="10890191" y="3122013"/>
                </a:moveTo>
                <a:cubicBezTo>
                  <a:pt x="10997186" y="3122013"/>
                  <a:pt x="11083923" y="3208750"/>
                  <a:pt x="11083923" y="3315745"/>
                </a:cubicBezTo>
                <a:cubicBezTo>
                  <a:pt x="11083923" y="3422740"/>
                  <a:pt x="10997186" y="3509477"/>
                  <a:pt x="10890191" y="3509477"/>
                </a:cubicBezTo>
                <a:cubicBezTo>
                  <a:pt x="10783196" y="3509477"/>
                  <a:pt x="10696459" y="3422740"/>
                  <a:pt x="10696459" y="3315745"/>
                </a:cubicBezTo>
                <a:cubicBezTo>
                  <a:pt x="10696459" y="3208750"/>
                  <a:pt x="10783196" y="3122013"/>
                  <a:pt x="10890191" y="3122013"/>
                </a:cubicBezTo>
                <a:close/>
                <a:moveTo>
                  <a:pt x="7842191" y="3018634"/>
                </a:moveTo>
                <a:cubicBezTo>
                  <a:pt x="7949186" y="3018634"/>
                  <a:pt x="8035923" y="3105371"/>
                  <a:pt x="8035923" y="3212366"/>
                </a:cubicBezTo>
                <a:cubicBezTo>
                  <a:pt x="8035923" y="3319361"/>
                  <a:pt x="7949186" y="3406098"/>
                  <a:pt x="7842191" y="3406098"/>
                </a:cubicBezTo>
                <a:cubicBezTo>
                  <a:pt x="7735196" y="3406098"/>
                  <a:pt x="7648459" y="3319361"/>
                  <a:pt x="7648459" y="3212366"/>
                </a:cubicBezTo>
                <a:cubicBezTo>
                  <a:pt x="7648459" y="3105371"/>
                  <a:pt x="7735196" y="3018634"/>
                  <a:pt x="7842191" y="3018634"/>
                </a:cubicBezTo>
                <a:close/>
                <a:moveTo>
                  <a:pt x="1714500" y="2961455"/>
                </a:moveTo>
                <a:cubicBezTo>
                  <a:pt x="1821495" y="2961455"/>
                  <a:pt x="1908232" y="3048192"/>
                  <a:pt x="1908232" y="3155187"/>
                </a:cubicBezTo>
                <a:cubicBezTo>
                  <a:pt x="1908232" y="3262182"/>
                  <a:pt x="1821495" y="3348919"/>
                  <a:pt x="1714500" y="3348919"/>
                </a:cubicBezTo>
                <a:cubicBezTo>
                  <a:pt x="1607505" y="3348919"/>
                  <a:pt x="1520768" y="3262182"/>
                  <a:pt x="1520768" y="3155187"/>
                </a:cubicBezTo>
                <a:cubicBezTo>
                  <a:pt x="1520768" y="3048192"/>
                  <a:pt x="1607505" y="2961455"/>
                  <a:pt x="1714500" y="296145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0553"/>
                </a:lnTo>
                <a:cubicBezTo>
                  <a:pt x="12191999" y="563607"/>
                  <a:pt x="12191999" y="1345405"/>
                  <a:pt x="12191999" y="2536714"/>
                </a:cubicBezTo>
                <a:cubicBezTo>
                  <a:pt x="12191999" y="2421193"/>
                  <a:pt x="12115799" y="2344179"/>
                  <a:pt x="12001499" y="2344179"/>
                </a:cubicBezTo>
                <a:cubicBezTo>
                  <a:pt x="11887199" y="2344179"/>
                  <a:pt x="11810999" y="2421193"/>
                  <a:pt x="11810999" y="2536714"/>
                </a:cubicBezTo>
                <a:cubicBezTo>
                  <a:pt x="11810999" y="2536714"/>
                  <a:pt x="11810999" y="2536714"/>
                  <a:pt x="11810999" y="2767756"/>
                </a:cubicBezTo>
                <a:cubicBezTo>
                  <a:pt x="11810999" y="2883277"/>
                  <a:pt x="11734799" y="2960291"/>
                  <a:pt x="11620499" y="2960291"/>
                </a:cubicBezTo>
                <a:cubicBezTo>
                  <a:pt x="11506199" y="2960291"/>
                  <a:pt x="11429999" y="2883277"/>
                  <a:pt x="11429999" y="2767756"/>
                </a:cubicBezTo>
                <a:cubicBezTo>
                  <a:pt x="11429999" y="2767756"/>
                  <a:pt x="11429999" y="2767756"/>
                  <a:pt x="11429999" y="2344179"/>
                </a:cubicBezTo>
                <a:cubicBezTo>
                  <a:pt x="11429999" y="2228659"/>
                  <a:pt x="11353799" y="2151645"/>
                  <a:pt x="11239499" y="2151645"/>
                </a:cubicBezTo>
                <a:cubicBezTo>
                  <a:pt x="11125199" y="2151645"/>
                  <a:pt x="11048999" y="2228659"/>
                  <a:pt x="11048999" y="2344179"/>
                </a:cubicBezTo>
                <a:cubicBezTo>
                  <a:pt x="11048999" y="2344179"/>
                  <a:pt x="11048999" y="2344179"/>
                  <a:pt x="11048999" y="2652235"/>
                </a:cubicBezTo>
                <a:cubicBezTo>
                  <a:pt x="11048999" y="2767756"/>
                  <a:pt x="10972799" y="2844770"/>
                  <a:pt x="10858499" y="2844770"/>
                </a:cubicBezTo>
                <a:cubicBezTo>
                  <a:pt x="10744199" y="2844770"/>
                  <a:pt x="10667999" y="2767756"/>
                  <a:pt x="10667999" y="2652235"/>
                </a:cubicBezTo>
                <a:cubicBezTo>
                  <a:pt x="10667999" y="2652235"/>
                  <a:pt x="10667999" y="2652235"/>
                  <a:pt x="10667999" y="2421193"/>
                </a:cubicBezTo>
                <a:cubicBezTo>
                  <a:pt x="10667999" y="2305673"/>
                  <a:pt x="10591799" y="2228659"/>
                  <a:pt x="10477499" y="2228659"/>
                </a:cubicBezTo>
                <a:cubicBezTo>
                  <a:pt x="10363199" y="2228659"/>
                  <a:pt x="10286999" y="2305673"/>
                  <a:pt x="10286999" y="2421193"/>
                </a:cubicBezTo>
                <a:cubicBezTo>
                  <a:pt x="10286999" y="2421193"/>
                  <a:pt x="10286999" y="2421193"/>
                  <a:pt x="10286999" y="2883277"/>
                </a:cubicBezTo>
                <a:cubicBezTo>
                  <a:pt x="10286999" y="2998798"/>
                  <a:pt x="10210799" y="3075812"/>
                  <a:pt x="10096499" y="3075812"/>
                </a:cubicBezTo>
                <a:cubicBezTo>
                  <a:pt x="9982199" y="3075812"/>
                  <a:pt x="9905999" y="2998798"/>
                  <a:pt x="9905999" y="2883277"/>
                </a:cubicBezTo>
                <a:cubicBezTo>
                  <a:pt x="9905999" y="2883277"/>
                  <a:pt x="9905999" y="2883277"/>
                  <a:pt x="9905999" y="2575221"/>
                </a:cubicBezTo>
                <a:cubicBezTo>
                  <a:pt x="9905999" y="2459700"/>
                  <a:pt x="9829799" y="2382686"/>
                  <a:pt x="9715499" y="2382686"/>
                </a:cubicBezTo>
                <a:cubicBezTo>
                  <a:pt x="9601199" y="2382686"/>
                  <a:pt x="9524999" y="2459700"/>
                  <a:pt x="9524999" y="2575221"/>
                </a:cubicBezTo>
                <a:cubicBezTo>
                  <a:pt x="9524999" y="2575221"/>
                  <a:pt x="9524999" y="2575221"/>
                  <a:pt x="9524999" y="2806263"/>
                </a:cubicBezTo>
                <a:cubicBezTo>
                  <a:pt x="9524999" y="2921784"/>
                  <a:pt x="9448799" y="2998798"/>
                  <a:pt x="9334499" y="2998798"/>
                </a:cubicBezTo>
                <a:cubicBezTo>
                  <a:pt x="9220199" y="2998798"/>
                  <a:pt x="9143999" y="2921784"/>
                  <a:pt x="9143999" y="2806263"/>
                </a:cubicBezTo>
                <a:cubicBezTo>
                  <a:pt x="9143999" y="2806263"/>
                  <a:pt x="9143999" y="2806263"/>
                  <a:pt x="9143999" y="2652235"/>
                </a:cubicBezTo>
                <a:cubicBezTo>
                  <a:pt x="9143999" y="2536714"/>
                  <a:pt x="9067799" y="2459700"/>
                  <a:pt x="8953499" y="2459700"/>
                </a:cubicBezTo>
                <a:cubicBezTo>
                  <a:pt x="8839199" y="2459700"/>
                  <a:pt x="8762999" y="2536714"/>
                  <a:pt x="8762999" y="2652235"/>
                </a:cubicBezTo>
                <a:cubicBezTo>
                  <a:pt x="8762999" y="2652235"/>
                  <a:pt x="8762999" y="2652235"/>
                  <a:pt x="8762999" y="2690742"/>
                </a:cubicBezTo>
                <a:cubicBezTo>
                  <a:pt x="8762999" y="2806263"/>
                  <a:pt x="8686799" y="2883277"/>
                  <a:pt x="8572499" y="2883277"/>
                </a:cubicBezTo>
                <a:cubicBezTo>
                  <a:pt x="8458199" y="2883277"/>
                  <a:pt x="8381999" y="2806263"/>
                  <a:pt x="8381999" y="2690742"/>
                </a:cubicBezTo>
                <a:cubicBezTo>
                  <a:pt x="8381999" y="2690742"/>
                  <a:pt x="8381999" y="2690742"/>
                  <a:pt x="8381999" y="2421193"/>
                </a:cubicBezTo>
                <a:cubicBezTo>
                  <a:pt x="8381999" y="2305673"/>
                  <a:pt x="8305799" y="2228659"/>
                  <a:pt x="8191499" y="2228659"/>
                </a:cubicBezTo>
                <a:cubicBezTo>
                  <a:pt x="8077199" y="2228659"/>
                  <a:pt x="8000999" y="2305673"/>
                  <a:pt x="8000999" y="2421193"/>
                </a:cubicBezTo>
                <a:cubicBezTo>
                  <a:pt x="8000999" y="2421193"/>
                  <a:pt x="8000999" y="2421193"/>
                  <a:pt x="8000999" y="2575221"/>
                </a:cubicBezTo>
                <a:cubicBezTo>
                  <a:pt x="8000999" y="2690742"/>
                  <a:pt x="7924799" y="2767756"/>
                  <a:pt x="7810499" y="2767756"/>
                </a:cubicBezTo>
                <a:cubicBezTo>
                  <a:pt x="7696199" y="2767756"/>
                  <a:pt x="7619999" y="2690742"/>
                  <a:pt x="7619999" y="2575221"/>
                </a:cubicBezTo>
                <a:cubicBezTo>
                  <a:pt x="7619999" y="2575221"/>
                  <a:pt x="7619999" y="2575221"/>
                  <a:pt x="7619999" y="2305673"/>
                </a:cubicBezTo>
                <a:cubicBezTo>
                  <a:pt x="7619999" y="2190152"/>
                  <a:pt x="7543799" y="2113138"/>
                  <a:pt x="7429499" y="2113138"/>
                </a:cubicBezTo>
                <a:cubicBezTo>
                  <a:pt x="7315199" y="2113138"/>
                  <a:pt x="7238999" y="2190152"/>
                  <a:pt x="7238999" y="2305673"/>
                </a:cubicBezTo>
                <a:cubicBezTo>
                  <a:pt x="7238999" y="2305673"/>
                  <a:pt x="7238999" y="2305673"/>
                  <a:pt x="7238999" y="2806263"/>
                </a:cubicBezTo>
                <a:cubicBezTo>
                  <a:pt x="7238999" y="2921784"/>
                  <a:pt x="7162799" y="2998798"/>
                  <a:pt x="7048499" y="2998798"/>
                </a:cubicBezTo>
                <a:cubicBezTo>
                  <a:pt x="6934199" y="2998798"/>
                  <a:pt x="6857999" y="2921784"/>
                  <a:pt x="6857999" y="2806263"/>
                </a:cubicBezTo>
                <a:cubicBezTo>
                  <a:pt x="6857999" y="2806263"/>
                  <a:pt x="6857999" y="2806263"/>
                  <a:pt x="6857999" y="2536714"/>
                </a:cubicBezTo>
                <a:cubicBezTo>
                  <a:pt x="6857999" y="2421193"/>
                  <a:pt x="6781799" y="2344179"/>
                  <a:pt x="6667499" y="2344179"/>
                </a:cubicBezTo>
                <a:cubicBezTo>
                  <a:pt x="6553199" y="2344179"/>
                  <a:pt x="6476999" y="2421193"/>
                  <a:pt x="6476999" y="2536714"/>
                </a:cubicBezTo>
                <a:cubicBezTo>
                  <a:pt x="6476999" y="2536714"/>
                  <a:pt x="6476999" y="2536714"/>
                  <a:pt x="6476999" y="2613728"/>
                </a:cubicBezTo>
                <a:cubicBezTo>
                  <a:pt x="6476999" y="2729249"/>
                  <a:pt x="6400799" y="2806263"/>
                  <a:pt x="6286499" y="2806263"/>
                </a:cubicBezTo>
                <a:cubicBezTo>
                  <a:pt x="6172199" y="2806263"/>
                  <a:pt x="6095999" y="2729249"/>
                  <a:pt x="6095999" y="2613728"/>
                </a:cubicBezTo>
                <a:cubicBezTo>
                  <a:pt x="6095999" y="2613728"/>
                  <a:pt x="6095999" y="2613728"/>
                  <a:pt x="6095999" y="2536714"/>
                </a:cubicBezTo>
                <a:cubicBezTo>
                  <a:pt x="6095999" y="2421193"/>
                  <a:pt x="6019800" y="2344179"/>
                  <a:pt x="5905499" y="2344179"/>
                </a:cubicBezTo>
                <a:cubicBezTo>
                  <a:pt x="5791199" y="2344179"/>
                  <a:pt x="5714999" y="2421193"/>
                  <a:pt x="5714999" y="2536714"/>
                </a:cubicBezTo>
                <a:cubicBezTo>
                  <a:pt x="5714999" y="2536714"/>
                  <a:pt x="5714999" y="2536714"/>
                  <a:pt x="5714999" y="2767756"/>
                </a:cubicBezTo>
                <a:cubicBezTo>
                  <a:pt x="5714999" y="2883277"/>
                  <a:pt x="5638800" y="2960291"/>
                  <a:pt x="5524499" y="2960291"/>
                </a:cubicBezTo>
                <a:cubicBezTo>
                  <a:pt x="5410199" y="2960291"/>
                  <a:pt x="5333999" y="2883277"/>
                  <a:pt x="5333999" y="2767756"/>
                </a:cubicBezTo>
                <a:cubicBezTo>
                  <a:pt x="5333999" y="2767756"/>
                  <a:pt x="5333999" y="2767756"/>
                  <a:pt x="5333999" y="2344179"/>
                </a:cubicBezTo>
                <a:cubicBezTo>
                  <a:pt x="5333999" y="2228659"/>
                  <a:pt x="5257800" y="2151645"/>
                  <a:pt x="5143499" y="2151645"/>
                </a:cubicBezTo>
                <a:cubicBezTo>
                  <a:pt x="5029199" y="2151645"/>
                  <a:pt x="4952999" y="2228659"/>
                  <a:pt x="4952999" y="2344179"/>
                </a:cubicBezTo>
                <a:cubicBezTo>
                  <a:pt x="4952999" y="2344179"/>
                  <a:pt x="4952999" y="2344179"/>
                  <a:pt x="4952999" y="2652235"/>
                </a:cubicBezTo>
                <a:cubicBezTo>
                  <a:pt x="4952999" y="2767756"/>
                  <a:pt x="4876800" y="2844770"/>
                  <a:pt x="4762499" y="2844770"/>
                </a:cubicBezTo>
                <a:cubicBezTo>
                  <a:pt x="4648199" y="2844770"/>
                  <a:pt x="4571999" y="2767756"/>
                  <a:pt x="4571999" y="2652235"/>
                </a:cubicBezTo>
                <a:cubicBezTo>
                  <a:pt x="4571999" y="2652235"/>
                  <a:pt x="4571999" y="2652235"/>
                  <a:pt x="4571999" y="2421193"/>
                </a:cubicBezTo>
                <a:cubicBezTo>
                  <a:pt x="4571999" y="2305673"/>
                  <a:pt x="4495800" y="2228659"/>
                  <a:pt x="4381499" y="2228659"/>
                </a:cubicBezTo>
                <a:cubicBezTo>
                  <a:pt x="4267199" y="2228659"/>
                  <a:pt x="4191000" y="2305673"/>
                  <a:pt x="4191000" y="2421193"/>
                </a:cubicBezTo>
                <a:cubicBezTo>
                  <a:pt x="4191000" y="2421193"/>
                  <a:pt x="4191000" y="2421193"/>
                  <a:pt x="4191000" y="2883277"/>
                </a:cubicBezTo>
                <a:cubicBezTo>
                  <a:pt x="4191000" y="2998798"/>
                  <a:pt x="4114800" y="3075812"/>
                  <a:pt x="4000500" y="3075812"/>
                </a:cubicBezTo>
                <a:cubicBezTo>
                  <a:pt x="3886199" y="3075812"/>
                  <a:pt x="3810000" y="2998798"/>
                  <a:pt x="3810000" y="2883277"/>
                </a:cubicBezTo>
                <a:cubicBezTo>
                  <a:pt x="3810000" y="2883277"/>
                  <a:pt x="3810000" y="2883277"/>
                  <a:pt x="3810000" y="2575221"/>
                </a:cubicBezTo>
                <a:cubicBezTo>
                  <a:pt x="3810000" y="2459700"/>
                  <a:pt x="3733800" y="2382686"/>
                  <a:pt x="3619500" y="2382686"/>
                </a:cubicBezTo>
                <a:cubicBezTo>
                  <a:pt x="3505199" y="2382686"/>
                  <a:pt x="3429000" y="2459700"/>
                  <a:pt x="3429000" y="2575221"/>
                </a:cubicBezTo>
                <a:cubicBezTo>
                  <a:pt x="3429000" y="2575221"/>
                  <a:pt x="3429000" y="2575221"/>
                  <a:pt x="3429000" y="2806263"/>
                </a:cubicBezTo>
                <a:cubicBezTo>
                  <a:pt x="3429000" y="2921784"/>
                  <a:pt x="3352800" y="2998798"/>
                  <a:pt x="3238500" y="2998798"/>
                </a:cubicBezTo>
                <a:cubicBezTo>
                  <a:pt x="3124200" y="2998798"/>
                  <a:pt x="3048000" y="2921784"/>
                  <a:pt x="3048000" y="2806263"/>
                </a:cubicBezTo>
                <a:cubicBezTo>
                  <a:pt x="3048000" y="2806263"/>
                  <a:pt x="3048000" y="2806263"/>
                  <a:pt x="3048000" y="2652235"/>
                </a:cubicBezTo>
                <a:cubicBezTo>
                  <a:pt x="3048000" y="2536714"/>
                  <a:pt x="2971800" y="2459700"/>
                  <a:pt x="2857500" y="2459700"/>
                </a:cubicBezTo>
                <a:cubicBezTo>
                  <a:pt x="2743200" y="2459700"/>
                  <a:pt x="2667000" y="2536714"/>
                  <a:pt x="2667000" y="2652235"/>
                </a:cubicBezTo>
                <a:cubicBezTo>
                  <a:pt x="2667000" y="2652235"/>
                  <a:pt x="2667000" y="2652235"/>
                  <a:pt x="2667000" y="2690742"/>
                </a:cubicBezTo>
                <a:cubicBezTo>
                  <a:pt x="2667000" y="2806263"/>
                  <a:pt x="2590800" y="2883277"/>
                  <a:pt x="2476500" y="2883277"/>
                </a:cubicBezTo>
                <a:cubicBezTo>
                  <a:pt x="2362200" y="2883277"/>
                  <a:pt x="2286000" y="2806263"/>
                  <a:pt x="2286000" y="2690742"/>
                </a:cubicBezTo>
                <a:cubicBezTo>
                  <a:pt x="2286000" y="2690742"/>
                  <a:pt x="2286000" y="2690742"/>
                  <a:pt x="2286000" y="2421193"/>
                </a:cubicBezTo>
                <a:cubicBezTo>
                  <a:pt x="2286000" y="2305673"/>
                  <a:pt x="2209800" y="2228659"/>
                  <a:pt x="2095500" y="2228659"/>
                </a:cubicBezTo>
                <a:cubicBezTo>
                  <a:pt x="1981200" y="2228659"/>
                  <a:pt x="1905000" y="2305673"/>
                  <a:pt x="1905000" y="2421193"/>
                </a:cubicBezTo>
                <a:cubicBezTo>
                  <a:pt x="1905000" y="2421193"/>
                  <a:pt x="1905000" y="2421193"/>
                  <a:pt x="1905000" y="2575221"/>
                </a:cubicBezTo>
                <a:cubicBezTo>
                  <a:pt x="1905000" y="2690742"/>
                  <a:pt x="1828800" y="2767756"/>
                  <a:pt x="1714500" y="2767756"/>
                </a:cubicBezTo>
                <a:cubicBezTo>
                  <a:pt x="1600200" y="2767756"/>
                  <a:pt x="1524000" y="2690742"/>
                  <a:pt x="1524000" y="2575221"/>
                </a:cubicBezTo>
                <a:cubicBezTo>
                  <a:pt x="1524000" y="2575221"/>
                  <a:pt x="1524000" y="2575221"/>
                  <a:pt x="1524000" y="2305673"/>
                </a:cubicBezTo>
                <a:cubicBezTo>
                  <a:pt x="1524000" y="2190152"/>
                  <a:pt x="1447800" y="2113138"/>
                  <a:pt x="1333500" y="2113138"/>
                </a:cubicBezTo>
                <a:cubicBezTo>
                  <a:pt x="1219200" y="2113138"/>
                  <a:pt x="1143000" y="2190152"/>
                  <a:pt x="1143000" y="2305673"/>
                </a:cubicBezTo>
                <a:cubicBezTo>
                  <a:pt x="1143000" y="2305673"/>
                  <a:pt x="1143000" y="2305673"/>
                  <a:pt x="1143000" y="2806263"/>
                </a:cubicBezTo>
                <a:cubicBezTo>
                  <a:pt x="1143000" y="2921784"/>
                  <a:pt x="1066800" y="2998798"/>
                  <a:pt x="952500" y="2998798"/>
                </a:cubicBezTo>
                <a:cubicBezTo>
                  <a:pt x="838200" y="2998798"/>
                  <a:pt x="762000" y="2921784"/>
                  <a:pt x="762000" y="2806263"/>
                </a:cubicBezTo>
                <a:cubicBezTo>
                  <a:pt x="762000" y="2806263"/>
                  <a:pt x="762000" y="2806263"/>
                  <a:pt x="762000" y="2536714"/>
                </a:cubicBezTo>
                <a:cubicBezTo>
                  <a:pt x="762000" y="2421193"/>
                  <a:pt x="685800" y="2344179"/>
                  <a:pt x="571500" y="2344179"/>
                </a:cubicBezTo>
                <a:cubicBezTo>
                  <a:pt x="457200" y="2344179"/>
                  <a:pt x="381000" y="2421193"/>
                  <a:pt x="381000" y="2536714"/>
                </a:cubicBezTo>
                <a:cubicBezTo>
                  <a:pt x="381000" y="2536714"/>
                  <a:pt x="381000" y="2536714"/>
                  <a:pt x="381000" y="2613728"/>
                </a:cubicBezTo>
                <a:cubicBezTo>
                  <a:pt x="381000" y="2729249"/>
                  <a:pt x="304800" y="2806263"/>
                  <a:pt x="190500" y="2806263"/>
                </a:cubicBezTo>
                <a:cubicBezTo>
                  <a:pt x="76200" y="2806263"/>
                  <a:pt x="0" y="2729249"/>
                  <a:pt x="0" y="2613728"/>
                </a:cubicBezTo>
                <a:cubicBezTo>
                  <a:pt x="0" y="2613728"/>
                  <a:pt x="0" y="2613728"/>
                  <a:pt x="0" y="24043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Look – Creative Theme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ED76796-B57E-4669-8EBC-FF760C5FD0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74057" y="6197600"/>
            <a:ext cx="10160000" cy="0"/>
          </a:xfrm>
          <a:prstGeom prst="line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 rot="10800000" flipV="1">
            <a:off x="4953000" y="1537906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0 w 2286000"/>
              <a:gd name="connsiteY1" fmla="*/ 1143000 h 2286000"/>
              <a:gd name="connsiteX2" fmla="*/ 1143000 w 2286000"/>
              <a:gd name="connsiteY2" fmla="*/ 2286000 h 2286000"/>
              <a:gd name="connsiteX3" fmla="*/ 228600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511739" y="0"/>
                  <a:pt x="0" y="511739"/>
                  <a:pt x="0" y="1143000"/>
                </a:cubicBezTo>
                <a:cubicBezTo>
                  <a:pt x="0" y="1774261"/>
                  <a:pt x="511739" y="2286000"/>
                  <a:pt x="1143000" y="2286000"/>
                </a:cubicBezTo>
                <a:cubicBezTo>
                  <a:pt x="1774261" y="2286000"/>
                  <a:pt x="2286000" y="1774261"/>
                  <a:pt x="2286000" y="1143000"/>
                </a:cubicBezTo>
                <a:cubicBezTo>
                  <a:pt x="2286000" y="511739"/>
                  <a:pt x="1774261" y="0"/>
                  <a:pt x="1143000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54839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92224" y="927693"/>
            <a:ext cx="4079876" cy="4997850"/>
          </a:xfrm>
          <a:custGeom>
            <a:avLst/>
            <a:gdLst>
              <a:gd name="connsiteX0" fmla="*/ 1401730 w 4079876"/>
              <a:gd name="connsiteY0" fmla="*/ 4686028 h 4997850"/>
              <a:gd name="connsiteX1" fmla="*/ 1562012 w 4079876"/>
              <a:gd name="connsiteY1" fmla="*/ 4841939 h 4997850"/>
              <a:gd name="connsiteX2" fmla="*/ 1401730 w 4079876"/>
              <a:gd name="connsiteY2" fmla="*/ 4997850 h 4997850"/>
              <a:gd name="connsiteX3" fmla="*/ 1241448 w 4079876"/>
              <a:gd name="connsiteY3" fmla="*/ 4841939 h 4997850"/>
              <a:gd name="connsiteX4" fmla="*/ 1401730 w 4079876"/>
              <a:gd name="connsiteY4" fmla="*/ 4686028 h 4997850"/>
              <a:gd name="connsiteX5" fmla="*/ 2656292 w 4079876"/>
              <a:gd name="connsiteY5" fmla="*/ 4607346 h 4997850"/>
              <a:gd name="connsiteX6" fmla="*/ 2812203 w 4079876"/>
              <a:gd name="connsiteY6" fmla="*/ 4767628 h 4997850"/>
              <a:gd name="connsiteX7" fmla="*/ 2656292 w 4079876"/>
              <a:gd name="connsiteY7" fmla="*/ 4927910 h 4997850"/>
              <a:gd name="connsiteX8" fmla="*/ 2500381 w 4079876"/>
              <a:gd name="connsiteY8" fmla="*/ 4767628 h 4997850"/>
              <a:gd name="connsiteX9" fmla="*/ 2656292 w 4079876"/>
              <a:gd name="connsiteY9" fmla="*/ 4607346 h 4997850"/>
              <a:gd name="connsiteX10" fmla="*/ 3922509 w 4079876"/>
              <a:gd name="connsiteY10" fmla="*/ 3677716 h 4997850"/>
              <a:gd name="connsiteX11" fmla="*/ 4079876 w 4079876"/>
              <a:gd name="connsiteY11" fmla="*/ 3833627 h 4997850"/>
              <a:gd name="connsiteX12" fmla="*/ 3922509 w 4079876"/>
              <a:gd name="connsiteY12" fmla="*/ 3989538 h 4997850"/>
              <a:gd name="connsiteX13" fmla="*/ 3765143 w 4079876"/>
              <a:gd name="connsiteY13" fmla="*/ 3833627 h 4997850"/>
              <a:gd name="connsiteX14" fmla="*/ 3922509 w 4079876"/>
              <a:gd name="connsiteY14" fmla="*/ 3677716 h 4997850"/>
              <a:gd name="connsiteX15" fmla="*/ 155909 w 4079876"/>
              <a:gd name="connsiteY15" fmla="*/ 1999139 h 4997850"/>
              <a:gd name="connsiteX16" fmla="*/ 311820 w 4079876"/>
              <a:gd name="connsiteY16" fmla="*/ 2155358 h 4997850"/>
              <a:gd name="connsiteX17" fmla="*/ 311820 w 4079876"/>
              <a:gd name="connsiteY17" fmla="*/ 3748802 h 4997850"/>
              <a:gd name="connsiteX18" fmla="*/ 155909 w 4079876"/>
              <a:gd name="connsiteY18" fmla="*/ 3905024 h 4997850"/>
              <a:gd name="connsiteX19" fmla="*/ 0 w 4079876"/>
              <a:gd name="connsiteY19" fmla="*/ 3748802 h 4997850"/>
              <a:gd name="connsiteX20" fmla="*/ 0 w 4079876"/>
              <a:gd name="connsiteY20" fmla="*/ 2155358 h 4997850"/>
              <a:gd name="connsiteX21" fmla="*/ 155909 w 4079876"/>
              <a:gd name="connsiteY21" fmla="*/ 1999139 h 4997850"/>
              <a:gd name="connsiteX22" fmla="*/ 3906484 w 4079876"/>
              <a:gd name="connsiteY22" fmla="*/ 1748518 h 4997850"/>
              <a:gd name="connsiteX23" fmla="*/ 4062393 w 4079876"/>
              <a:gd name="connsiteY23" fmla="*/ 1904719 h 4997850"/>
              <a:gd name="connsiteX24" fmla="*/ 4062393 w 4079876"/>
              <a:gd name="connsiteY24" fmla="*/ 3154327 h 4997850"/>
              <a:gd name="connsiteX25" fmla="*/ 3906484 w 4079876"/>
              <a:gd name="connsiteY25" fmla="*/ 3310528 h 4997850"/>
              <a:gd name="connsiteX26" fmla="*/ 3750573 w 4079876"/>
              <a:gd name="connsiteY26" fmla="*/ 3154327 h 4997850"/>
              <a:gd name="connsiteX27" fmla="*/ 3750573 w 4079876"/>
              <a:gd name="connsiteY27" fmla="*/ 1904719 h 4997850"/>
              <a:gd name="connsiteX28" fmla="*/ 3906484 w 4079876"/>
              <a:gd name="connsiteY28" fmla="*/ 1748518 h 4997850"/>
              <a:gd name="connsiteX29" fmla="*/ 166110 w 4079876"/>
              <a:gd name="connsiteY29" fmla="*/ 1404643 h 4997850"/>
              <a:gd name="connsiteX30" fmla="*/ 326392 w 4079876"/>
              <a:gd name="connsiteY30" fmla="*/ 1562009 h 4997850"/>
              <a:gd name="connsiteX31" fmla="*/ 166110 w 4079876"/>
              <a:gd name="connsiteY31" fmla="*/ 1719376 h 4997850"/>
              <a:gd name="connsiteX32" fmla="*/ 5828 w 4079876"/>
              <a:gd name="connsiteY32" fmla="*/ 1562009 h 4997850"/>
              <a:gd name="connsiteX33" fmla="*/ 166110 w 4079876"/>
              <a:gd name="connsiteY33" fmla="*/ 1404643 h 4997850"/>
              <a:gd name="connsiteX34" fmla="*/ 780034 w 4079876"/>
              <a:gd name="connsiteY34" fmla="*/ 367189 h 4997850"/>
              <a:gd name="connsiteX35" fmla="*/ 944248 w 4079876"/>
              <a:gd name="connsiteY35" fmla="*/ 531153 h 4997850"/>
              <a:gd name="connsiteX36" fmla="*/ 936428 w 4079876"/>
              <a:gd name="connsiteY36" fmla="*/ 1163590 h 4997850"/>
              <a:gd name="connsiteX37" fmla="*/ 1077185 w 4079876"/>
              <a:gd name="connsiteY37" fmla="*/ 1319746 h 4997850"/>
              <a:gd name="connsiteX38" fmla="*/ 1217940 w 4079876"/>
              <a:gd name="connsiteY38" fmla="*/ 1163590 h 4997850"/>
              <a:gd name="connsiteX39" fmla="*/ 1217940 w 4079876"/>
              <a:gd name="connsiteY39" fmla="*/ 913738 h 4997850"/>
              <a:gd name="connsiteX40" fmla="*/ 1397796 w 4079876"/>
              <a:gd name="connsiteY40" fmla="*/ 749774 h 4997850"/>
              <a:gd name="connsiteX41" fmla="*/ 1569830 w 4079876"/>
              <a:gd name="connsiteY41" fmla="*/ 913738 h 4997850"/>
              <a:gd name="connsiteX42" fmla="*/ 1569830 w 4079876"/>
              <a:gd name="connsiteY42" fmla="*/ 1600829 h 4997850"/>
              <a:gd name="connsiteX43" fmla="*/ 1710585 w 4079876"/>
              <a:gd name="connsiteY43" fmla="*/ 1764793 h 4997850"/>
              <a:gd name="connsiteX44" fmla="*/ 1843522 w 4079876"/>
              <a:gd name="connsiteY44" fmla="*/ 1600829 h 4997850"/>
              <a:gd name="connsiteX45" fmla="*/ 1843522 w 4079876"/>
              <a:gd name="connsiteY45" fmla="*/ 687310 h 4997850"/>
              <a:gd name="connsiteX46" fmla="*/ 2023376 w 4079876"/>
              <a:gd name="connsiteY46" fmla="*/ 531153 h 4997850"/>
              <a:gd name="connsiteX47" fmla="*/ 2203230 w 4079876"/>
              <a:gd name="connsiteY47" fmla="*/ 687310 h 4997850"/>
              <a:gd name="connsiteX48" fmla="*/ 2203230 w 4079876"/>
              <a:gd name="connsiteY48" fmla="*/ 1382208 h 4997850"/>
              <a:gd name="connsiteX49" fmla="*/ 2351806 w 4079876"/>
              <a:gd name="connsiteY49" fmla="*/ 1538365 h 4997850"/>
              <a:gd name="connsiteX50" fmla="*/ 2500381 w 4079876"/>
              <a:gd name="connsiteY50" fmla="*/ 1382208 h 4997850"/>
              <a:gd name="connsiteX51" fmla="*/ 2500381 w 4079876"/>
              <a:gd name="connsiteY51" fmla="*/ 913738 h 4997850"/>
              <a:gd name="connsiteX52" fmla="*/ 2672417 w 4079876"/>
              <a:gd name="connsiteY52" fmla="*/ 749774 h 4997850"/>
              <a:gd name="connsiteX53" fmla="*/ 2836631 w 4079876"/>
              <a:gd name="connsiteY53" fmla="*/ 913738 h 4997850"/>
              <a:gd name="connsiteX54" fmla="*/ 2836631 w 4079876"/>
              <a:gd name="connsiteY54" fmla="*/ 1382208 h 4997850"/>
              <a:gd name="connsiteX55" fmla="*/ 2985206 w 4079876"/>
              <a:gd name="connsiteY55" fmla="*/ 1538365 h 4997850"/>
              <a:gd name="connsiteX56" fmla="*/ 3125963 w 4079876"/>
              <a:gd name="connsiteY56" fmla="*/ 1382208 h 4997850"/>
              <a:gd name="connsiteX57" fmla="*/ 3125963 w 4079876"/>
              <a:gd name="connsiteY57" fmla="*/ 1007433 h 4997850"/>
              <a:gd name="connsiteX58" fmla="*/ 3282357 w 4079876"/>
              <a:gd name="connsiteY58" fmla="*/ 851276 h 4997850"/>
              <a:gd name="connsiteX59" fmla="*/ 3438753 w 4079876"/>
              <a:gd name="connsiteY59" fmla="*/ 1007433 h 4997850"/>
              <a:gd name="connsiteX60" fmla="*/ 3438753 w 4079876"/>
              <a:gd name="connsiteY60" fmla="*/ 4622465 h 4997850"/>
              <a:gd name="connsiteX61" fmla="*/ 3274539 w 4079876"/>
              <a:gd name="connsiteY61" fmla="*/ 4778624 h 4997850"/>
              <a:gd name="connsiteX62" fmla="*/ 3118143 w 4079876"/>
              <a:gd name="connsiteY62" fmla="*/ 4614658 h 4997850"/>
              <a:gd name="connsiteX63" fmla="*/ 3118143 w 4079876"/>
              <a:gd name="connsiteY63" fmla="*/ 3201437 h 4997850"/>
              <a:gd name="connsiteX64" fmla="*/ 2977386 w 4079876"/>
              <a:gd name="connsiteY64" fmla="*/ 3045280 h 4997850"/>
              <a:gd name="connsiteX65" fmla="*/ 2844451 w 4079876"/>
              <a:gd name="connsiteY65" fmla="*/ 3201437 h 4997850"/>
              <a:gd name="connsiteX66" fmla="*/ 2844451 w 4079876"/>
              <a:gd name="connsiteY66" fmla="*/ 4232073 h 4997850"/>
              <a:gd name="connsiteX67" fmla="*/ 2664597 w 4079876"/>
              <a:gd name="connsiteY67" fmla="*/ 4388230 h 4997850"/>
              <a:gd name="connsiteX68" fmla="*/ 2492561 w 4079876"/>
              <a:gd name="connsiteY68" fmla="*/ 4232073 h 4997850"/>
              <a:gd name="connsiteX69" fmla="*/ 2492561 w 4079876"/>
              <a:gd name="connsiteY69" fmla="*/ 3537174 h 4997850"/>
              <a:gd name="connsiteX70" fmla="*/ 2351806 w 4079876"/>
              <a:gd name="connsiteY70" fmla="*/ 3381017 h 4997850"/>
              <a:gd name="connsiteX71" fmla="*/ 2218871 w 4079876"/>
              <a:gd name="connsiteY71" fmla="*/ 3537174 h 4997850"/>
              <a:gd name="connsiteX72" fmla="*/ 2218871 w 4079876"/>
              <a:gd name="connsiteY72" fmla="*/ 4763007 h 4997850"/>
              <a:gd name="connsiteX73" fmla="*/ 2031197 w 4079876"/>
              <a:gd name="connsiteY73" fmla="*/ 4919164 h 4997850"/>
              <a:gd name="connsiteX74" fmla="*/ 1859161 w 4079876"/>
              <a:gd name="connsiteY74" fmla="*/ 4763007 h 4997850"/>
              <a:gd name="connsiteX75" fmla="*/ 1859161 w 4079876"/>
              <a:gd name="connsiteY75" fmla="*/ 3537174 h 4997850"/>
              <a:gd name="connsiteX76" fmla="*/ 1710585 w 4079876"/>
              <a:gd name="connsiteY76" fmla="*/ 3381017 h 4997850"/>
              <a:gd name="connsiteX77" fmla="*/ 1562010 w 4079876"/>
              <a:gd name="connsiteY77" fmla="*/ 3537174 h 4997850"/>
              <a:gd name="connsiteX78" fmla="*/ 1562010 w 4079876"/>
              <a:gd name="connsiteY78" fmla="*/ 4232073 h 4997850"/>
              <a:gd name="connsiteX79" fmla="*/ 1389976 w 4079876"/>
              <a:gd name="connsiteY79" fmla="*/ 4388230 h 4997850"/>
              <a:gd name="connsiteX80" fmla="*/ 1217940 w 4079876"/>
              <a:gd name="connsiteY80" fmla="*/ 4232073 h 4997850"/>
              <a:gd name="connsiteX81" fmla="*/ 1225760 w 4079876"/>
              <a:gd name="connsiteY81" fmla="*/ 3755795 h 4997850"/>
              <a:gd name="connsiteX82" fmla="*/ 1077185 w 4079876"/>
              <a:gd name="connsiteY82" fmla="*/ 3599638 h 4997850"/>
              <a:gd name="connsiteX83" fmla="*/ 936428 w 4079876"/>
              <a:gd name="connsiteY83" fmla="*/ 3755795 h 4997850"/>
              <a:gd name="connsiteX84" fmla="*/ 936428 w 4079876"/>
              <a:gd name="connsiteY84" fmla="*/ 4138380 h 4997850"/>
              <a:gd name="connsiteX85" fmla="*/ 780034 w 4079876"/>
              <a:gd name="connsiteY85" fmla="*/ 4294537 h 4997850"/>
              <a:gd name="connsiteX86" fmla="*/ 623638 w 4079876"/>
              <a:gd name="connsiteY86" fmla="*/ 4138380 h 4997850"/>
              <a:gd name="connsiteX87" fmla="*/ 623638 w 4079876"/>
              <a:gd name="connsiteY87" fmla="*/ 515538 h 4997850"/>
              <a:gd name="connsiteX88" fmla="*/ 780034 w 4079876"/>
              <a:gd name="connsiteY88" fmla="*/ 367189 h 4997850"/>
              <a:gd name="connsiteX89" fmla="*/ 1390073 w 4079876"/>
              <a:gd name="connsiteY89" fmla="*/ 148625 h 4997850"/>
              <a:gd name="connsiteX90" fmla="*/ 1547440 w 4079876"/>
              <a:gd name="connsiteY90" fmla="*/ 304536 h 4997850"/>
              <a:gd name="connsiteX91" fmla="*/ 1390073 w 4079876"/>
              <a:gd name="connsiteY91" fmla="*/ 460447 h 4997850"/>
              <a:gd name="connsiteX92" fmla="*/ 1232706 w 4079876"/>
              <a:gd name="connsiteY92" fmla="*/ 304536 h 4997850"/>
              <a:gd name="connsiteX93" fmla="*/ 1390073 w 4079876"/>
              <a:gd name="connsiteY93" fmla="*/ 148625 h 4997850"/>
              <a:gd name="connsiteX94" fmla="*/ 2669407 w 4079876"/>
              <a:gd name="connsiteY94" fmla="*/ 0 h 4997850"/>
              <a:gd name="connsiteX95" fmla="*/ 2829688 w 4079876"/>
              <a:gd name="connsiteY95" fmla="*/ 155911 h 4997850"/>
              <a:gd name="connsiteX96" fmla="*/ 2669407 w 4079876"/>
              <a:gd name="connsiteY96" fmla="*/ 311822 h 4997850"/>
              <a:gd name="connsiteX97" fmla="*/ 2509125 w 4079876"/>
              <a:gd name="connsiteY97" fmla="*/ 155911 h 4997850"/>
              <a:gd name="connsiteX98" fmla="*/ 2669407 w 4079876"/>
              <a:gd name="connsiteY98" fmla="*/ 0 h 499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079876" h="4997850">
                <a:moveTo>
                  <a:pt x="1401730" y="4686028"/>
                </a:moveTo>
                <a:cubicBezTo>
                  <a:pt x="1490252" y="4686028"/>
                  <a:pt x="1562012" y="4755831"/>
                  <a:pt x="1562012" y="4841939"/>
                </a:cubicBezTo>
                <a:cubicBezTo>
                  <a:pt x="1562012" y="4928047"/>
                  <a:pt x="1490252" y="4997850"/>
                  <a:pt x="1401730" y="4997850"/>
                </a:cubicBezTo>
                <a:cubicBezTo>
                  <a:pt x="1313208" y="4997850"/>
                  <a:pt x="1241448" y="4928047"/>
                  <a:pt x="1241448" y="4841939"/>
                </a:cubicBezTo>
                <a:cubicBezTo>
                  <a:pt x="1241448" y="4755831"/>
                  <a:pt x="1313208" y="4686028"/>
                  <a:pt x="1401730" y="4686028"/>
                </a:cubicBezTo>
                <a:close/>
                <a:moveTo>
                  <a:pt x="2656292" y="4607346"/>
                </a:moveTo>
                <a:cubicBezTo>
                  <a:pt x="2742400" y="4607346"/>
                  <a:pt x="2812203" y="4679106"/>
                  <a:pt x="2812203" y="4767628"/>
                </a:cubicBezTo>
                <a:cubicBezTo>
                  <a:pt x="2812203" y="4856150"/>
                  <a:pt x="2742400" y="4927910"/>
                  <a:pt x="2656292" y="4927910"/>
                </a:cubicBezTo>
                <a:cubicBezTo>
                  <a:pt x="2570184" y="4927910"/>
                  <a:pt x="2500381" y="4856150"/>
                  <a:pt x="2500381" y="4767628"/>
                </a:cubicBezTo>
                <a:cubicBezTo>
                  <a:pt x="2500381" y="4679106"/>
                  <a:pt x="2570184" y="4607346"/>
                  <a:pt x="2656292" y="4607346"/>
                </a:cubicBezTo>
                <a:close/>
                <a:moveTo>
                  <a:pt x="3922509" y="3677716"/>
                </a:moveTo>
                <a:cubicBezTo>
                  <a:pt x="4009421" y="3677716"/>
                  <a:pt x="4079876" y="3747519"/>
                  <a:pt x="4079876" y="3833627"/>
                </a:cubicBezTo>
                <a:cubicBezTo>
                  <a:pt x="4079876" y="3919735"/>
                  <a:pt x="4009421" y="3989538"/>
                  <a:pt x="3922509" y="3989538"/>
                </a:cubicBezTo>
                <a:cubicBezTo>
                  <a:pt x="3835598" y="3989538"/>
                  <a:pt x="3765143" y="3919735"/>
                  <a:pt x="3765143" y="3833627"/>
                </a:cubicBezTo>
                <a:cubicBezTo>
                  <a:pt x="3765143" y="3747519"/>
                  <a:pt x="3835598" y="3677716"/>
                  <a:pt x="3922509" y="3677716"/>
                </a:cubicBezTo>
                <a:close/>
                <a:moveTo>
                  <a:pt x="155909" y="1999139"/>
                </a:moveTo>
                <a:cubicBezTo>
                  <a:pt x="241661" y="1999139"/>
                  <a:pt x="311820" y="2069438"/>
                  <a:pt x="311820" y="2155358"/>
                </a:cubicBezTo>
                <a:cubicBezTo>
                  <a:pt x="311820" y="2155358"/>
                  <a:pt x="311820" y="2155358"/>
                  <a:pt x="311820" y="3748802"/>
                </a:cubicBezTo>
                <a:cubicBezTo>
                  <a:pt x="311820" y="3834725"/>
                  <a:pt x="241661" y="3905024"/>
                  <a:pt x="155909" y="3905024"/>
                </a:cubicBezTo>
                <a:cubicBezTo>
                  <a:pt x="70159" y="3905024"/>
                  <a:pt x="0" y="3834725"/>
                  <a:pt x="0" y="3748802"/>
                </a:cubicBezTo>
                <a:cubicBezTo>
                  <a:pt x="0" y="3748802"/>
                  <a:pt x="0" y="3748802"/>
                  <a:pt x="0" y="2155358"/>
                </a:cubicBezTo>
                <a:cubicBezTo>
                  <a:pt x="0" y="2069438"/>
                  <a:pt x="70159" y="1999139"/>
                  <a:pt x="155909" y="1999139"/>
                </a:cubicBezTo>
                <a:close/>
                <a:moveTo>
                  <a:pt x="3906484" y="1748518"/>
                </a:moveTo>
                <a:cubicBezTo>
                  <a:pt x="3992234" y="1748518"/>
                  <a:pt x="4062393" y="1818807"/>
                  <a:pt x="4062393" y="1904719"/>
                </a:cubicBezTo>
                <a:cubicBezTo>
                  <a:pt x="4062393" y="1904719"/>
                  <a:pt x="4062393" y="1904719"/>
                  <a:pt x="4062393" y="3154327"/>
                </a:cubicBezTo>
                <a:cubicBezTo>
                  <a:pt x="4062393" y="3240236"/>
                  <a:pt x="3992234" y="3310528"/>
                  <a:pt x="3906484" y="3310528"/>
                </a:cubicBezTo>
                <a:cubicBezTo>
                  <a:pt x="3820732" y="3310528"/>
                  <a:pt x="3750573" y="3240236"/>
                  <a:pt x="3750573" y="3154327"/>
                </a:cubicBezTo>
                <a:cubicBezTo>
                  <a:pt x="3750573" y="3154327"/>
                  <a:pt x="3750573" y="3154327"/>
                  <a:pt x="3750573" y="1904719"/>
                </a:cubicBezTo>
                <a:cubicBezTo>
                  <a:pt x="3750573" y="1818807"/>
                  <a:pt x="3820732" y="1748518"/>
                  <a:pt x="3906484" y="1748518"/>
                </a:cubicBezTo>
                <a:close/>
                <a:moveTo>
                  <a:pt x="166110" y="1404643"/>
                </a:moveTo>
                <a:cubicBezTo>
                  <a:pt x="254632" y="1404643"/>
                  <a:pt x="326392" y="1475097"/>
                  <a:pt x="326392" y="1562009"/>
                </a:cubicBezTo>
                <a:cubicBezTo>
                  <a:pt x="326392" y="1648921"/>
                  <a:pt x="254632" y="1719376"/>
                  <a:pt x="166110" y="1719376"/>
                </a:cubicBezTo>
                <a:cubicBezTo>
                  <a:pt x="77588" y="1719376"/>
                  <a:pt x="5828" y="1648921"/>
                  <a:pt x="5828" y="1562009"/>
                </a:cubicBezTo>
                <a:cubicBezTo>
                  <a:pt x="5828" y="1475097"/>
                  <a:pt x="77588" y="1404643"/>
                  <a:pt x="166110" y="1404643"/>
                </a:cubicBezTo>
                <a:close/>
                <a:moveTo>
                  <a:pt x="780034" y="367189"/>
                </a:moveTo>
                <a:cubicBezTo>
                  <a:pt x="866050" y="367189"/>
                  <a:pt x="944248" y="437460"/>
                  <a:pt x="944248" y="531153"/>
                </a:cubicBezTo>
                <a:cubicBezTo>
                  <a:pt x="944248" y="531153"/>
                  <a:pt x="944248" y="531153"/>
                  <a:pt x="936428" y="1163590"/>
                </a:cubicBezTo>
                <a:cubicBezTo>
                  <a:pt x="936428" y="1249475"/>
                  <a:pt x="991167" y="1319746"/>
                  <a:pt x="1077185" y="1319746"/>
                </a:cubicBezTo>
                <a:cubicBezTo>
                  <a:pt x="1171021" y="1319746"/>
                  <a:pt x="1217940" y="1249475"/>
                  <a:pt x="1217940" y="1163590"/>
                </a:cubicBezTo>
                <a:cubicBezTo>
                  <a:pt x="1217940" y="1163590"/>
                  <a:pt x="1217940" y="1163590"/>
                  <a:pt x="1217940" y="913738"/>
                </a:cubicBezTo>
                <a:cubicBezTo>
                  <a:pt x="1217940" y="820043"/>
                  <a:pt x="1311778" y="749774"/>
                  <a:pt x="1397796" y="749774"/>
                </a:cubicBezTo>
                <a:cubicBezTo>
                  <a:pt x="1483812" y="749774"/>
                  <a:pt x="1569830" y="820043"/>
                  <a:pt x="1569830" y="913738"/>
                </a:cubicBezTo>
                <a:cubicBezTo>
                  <a:pt x="1569830" y="913738"/>
                  <a:pt x="1569830" y="913738"/>
                  <a:pt x="1569830" y="1600829"/>
                </a:cubicBezTo>
                <a:cubicBezTo>
                  <a:pt x="1569830" y="1694522"/>
                  <a:pt x="1624569" y="1764793"/>
                  <a:pt x="1710585" y="1764793"/>
                </a:cubicBezTo>
                <a:cubicBezTo>
                  <a:pt x="1796603" y="1764793"/>
                  <a:pt x="1843522" y="1694522"/>
                  <a:pt x="1843522" y="1600829"/>
                </a:cubicBezTo>
                <a:cubicBezTo>
                  <a:pt x="1843522" y="1600829"/>
                  <a:pt x="1843522" y="1600829"/>
                  <a:pt x="1843522" y="687310"/>
                </a:cubicBezTo>
                <a:cubicBezTo>
                  <a:pt x="1843522" y="601424"/>
                  <a:pt x="1937358" y="531153"/>
                  <a:pt x="2023376" y="531153"/>
                </a:cubicBezTo>
                <a:cubicBezTo>
                  <a:pt x="2117213" y="531153"/>
                  <a:pt x="2203230" y="601424"/>
                  <a:pt x="2203230" y="687310"/>
                </a:cubicBezTo>
                <a:cubicBezTo>
                  <a:pt x="2203230" y="687310"/>
                  <a:pt x="2203230" y="687310"/>
                  <a:pt x="2203230" y="1382208"/>
                </a:cubicBezTo>
                <a:cubicBezTo>
                  <a:pt x="2203230" y="1468094"/>
                  <a:pt x="2265788" y="1538365"/>
                  <a:pt x="2351806" y="1538365"/>
                </a:cubicBezTo>
                <a:cubicBezTo>
                  <a:pt x="2437824" y="1538365"/>
                  <a:pt x="2500381" y="1468094"/>
                  <a:pt x="2500381" y="1382208"/>
                </a:cubicBezTo>
                <a:cubicBezTo>
                  <a:pt x="2500381" y="1382208"/>
                  <a:pt x="2500381" y="1382208"/>
                  <a:pt x="2500381" y="913738"/>
                </a:cubicBezTo>
                <a:cubicBezTo>
                  <a:pt x="2500381" y="820043"/>
                  <a:pt x="2586399" y="749774"/>
                  <a:pt x="2672417" y="749774"/>
                </a:cubicBezTo>
                <a:cubicBezTo>
                  <a:pt x="2758433" y="749774"/>
                  <a:pt x="2836631" y="820043"/>
                  <a:pt x="2836631" y="913738"/>
                </a:cubicBezTo>
                <a:cubicBezTo>
                  <a:pt x="2836631" y="913738"/>
                  <a:pt x="2836631" y="913738"/>
                  <a:pt x="2836631" y="1382208"/>
                </a:cubicBezTo>
                <a:cubicBezTo>
                  <a:pt x="2836631" y="1468094"/>
                  <a:pt x="2899190" y="1538365"/>
                  <a:pt x="2985206" y="1538365"/>
                </a:cubicBezTo>
                <a:cubicBezTo>
                  <a:pt x="3071224" y="1538365"/>
                  <a:pt x="3125963" y="1468094"/>
                  <a:pt x="3125963" y="1382208"/>
                </a:cubicBezTo>
                <a:cubicBezTo>
                  <a:pt x="3125963" y="1382208"/>
                  <a:pt x="3125963" y="1382208"/>
                  <a:pt x="3125963" y="1007433"/>
                </a:cubicBezTo>
                <a:cubicBezTo>
                  <a:pt x="3125963" y="921545"/>
                  <a:pt x="3196341" y="851276"/>
                  <a:pt x="3282357" y="851276"/>
                </a:cubicBezTo>
                <a:cubicBezTo>
                  <a:pt x="3368375" y="851276"/>
                  <a:pt x="3438753" y="921545"/>
                  <a:pt x="3438753" y="1007433"/>
                </a:cubicBezTo>
                <a:lnTo>
                  <a:pt x="3438753" y="4622465"/>
                </a:lnTo>
                <a:cubicBezTo>
                  <a:pt x="3438753" y="4716160"/>
                  <a:pt x="3360555" y="4778624"/>
                  <a:pt x="3274539" y="4778624"/>
                </a:cubicBezTo>
                <a:cubicBezTo>
                  <a:pt x="3188521" y="4778624"/>
                  <a:pt x="3118143" y="4700545"/>
                  <a:pt x="3118143" y="4614658"/>
                </a:cubicBezTo>
                <a:cubicBezTo>
                  <a:pt x="3118143" y="4614658"/>
                  <a:pt x="3118143" y="4614658"/>
                  <a:pt x="3118143" y="3201437"/>
                </a:cubicBezTo>
                <a:cubicBezTo>
                  <a:pt x="3118143" y="3115551"/>
                  <a:pt x="3071224" y="3045280"/>
                  <a:pt x="2977386" y="3045280"/>
                </a:cubicBezTo>
                <a:cubicBezTo>
                  <a:pt x="2891370" y="3045280"/>
                  <a:pt x="2844451" y="3107743"/>
                  <a:pt x="2844451" y="3201437"/>
                </a:cubicBezTo>
                <a:cubicBezTo>
                  <a:pt x="2844451" y="3201437"/>
                  <a:pt x="2844451" y="3201437"/>
                  <a:pt x="2844451" y="4232073"/>
                </a:cubicBezTo>
                <a:cubicBezTo>
                  <a:pt x="2844451" y="4317960"/>
                  <a:pt x="2750615" y="4388230"/>
                  <a:pt x="2664597" y="4388230"/>
                </a:cubicBezTo>
                <a:cubicBezTo>
                  <a:pt x="2578579" y="4388230"/>
                  <a:pt x="2492561" y="4317960"/>
                  <a:pt x="2492561" y="4232073"/>
                </a:cubicBezTo>
                <a:cubicBezTo>
                  <a:pt x="2492561" y="4232073"/>
                  <a:pt x="2492561" y="4232073"/>
                  <a:pt x="2492561" y="3537174"/>
                </a:cubicBezTo>
                <a:cubicBezTo>
                  <a:pt x="2492561" y="3451288"/>
                  <a:pt x="2437824" y="3381017"/>
                  <a:pt x="2351806" y="3381017"/>
                </a:cubicBezTo>
                <a:cubicBezTo>
                  <a:pt x="2265788" y="3381017"/>
                  <a:pt x="2218871" y="3451288"/>
                  <a:pt x="2218871" y="3537174"/>
                </a:cubicBezTo>
                <a:cubicBezTo>
                  <a:pt x="2218871" y="3537174"/>
                  <a:pt x="2218871" y="3537174"/>
                  <a:pt x="2218871" y="4763007"/>
                </a:cubicBezTo>
                <a:cubicBezTo>
                  <a:pt x="2218871" y="4848893"/>
                  <a:pt x="2125033" y="4919164"/>
                  <a:pt x="2031197" y="4919164"/>
                </a:cubicBezTo>
                <a:cubicBezTo>
                  <a:pt x="1945179" y="4919164"/>
                  <a:pt x="1859161" y="4848893"/>
                  <a:pt x="1859161" y="4763007"/>
                </a:cubicBezTo>
                <a:cubicBezTo>
                  <a:pt x="1859161" y="4763007"/>
                  <a:pt x="1859161" y="4763007"/>
                  <a:pt x="1859161" y="3537174"/>
                </a:cubicBezTo>
                <a:cubicBezTo>
                  <a:pt x="1859161" y="3451288"/>
                  <a:pt x="1796603" y="3381017"/>
                  <a:pt x="1710585" y="3381017"/>
                </a:cubicBezTo>
                <a:cubicBezTo>
                  <a:pt x="1624569" y="3381017"/>
                  <a:pt x="1562010" y="3451288"/>
                  <a:pt x="1562010" y="3537174"/>
                </a:cubicBezTo>
                <a:cubicBezTo>
                  <a:pt x="1562010" y="3537174"/>
                  <a:pt x="1562010" y="3537174"/>
                  <a:pt x="1562010" y="4232073"/>
                </a:cubicBezTo>
                <a:cubicBezTo>
                  <a:pt x="1562010" y="4317960"/>
                  <a:pt x="1475994" y="4388230"/>
                  <a:pt x="1389976" y="4388230"/>
                </a:cubicBezTo>
                <a:cubicBezTo>
                  <a:pt x="1303958" y="4388230"/>
                  <a:pt x="1217940" y="4317960"/>
                  <a:pt x="1217940" y="4232073"/>
                </a:cubicBezTo>
                <a:cubicBezTo>
                  <a:pt x="1217940" y="4232073"/>
                  <a:pt x="1217940" y="4232073"/>
                  <a:pt x="1225760" y="3755795"/>
                </a:cubicBezTo>
                <a:cubicBezTo>
                  <a:pt x="1225760" y="3669909"/>
                  <a:pt x="1163201" y="3599638"/>
                  <a:pt x="1077185" y="3599638"/>
                </a:cubicBezTo>
                <a:cubicBezTo>
                  <a:pt x="991167" y="3599638"/>
                  <a:pt x="936428" y="3669909"/>
                  <a:pt x="936428" y="3755795"/>
                </a:cubicBezTo>
                <a:cubicBezTo>
                  <a:pt x="936428" y="3755795"/>
                  <a:pt x="936428" y="3755795"/>
                  <a:pt x="936428" y="4138380"/>
                </a:cubicBezTo>
                <a:cubicBezTo>
                  <a:pt x="936428" y="4224266"/>
                  <a:pt x="866050" y="4294537"/>
                  <a:pt x="780034" y="4294537"/>
                </a:cubicBezTo>
                <a:cubicBezTo>
                  <a:pt x="694016" y="4294537"/>
                  <a:pt x="623638" y="4224266"/>
                  <a:pt x="623638" y="4138380"/>
                </a:cubicBezTo>
                <a:cubicBezTo>
                  <a:pt x="623638" y="4138380"/>
                  <a:pt x="623638" y="4138380"/>
                  <a:pt x="623638" y="515538"/>
                </a:cubicBezTo>
                <a:cubicBezTo>
                  <a:pt x="623638" y="429651"/>
                  <a:pt x="694016" y="367189"/>
                  <a:pt x="780034" y="367189"/>
                </a:cubicBezTo>
                <a:close/>
                <a:moveTo>
                  <a:pt x="1390073" y="148625"/>
                </a:moveTo>
                <a:cubicBezTo>
                  <a:pt x="1476985" y="148625"/>
                  <a:pt x="1547440" y="218428"/>
                  <a:pt x="1547440" y="304536"/>
                </a:cubicBezTo>
                <a:cubicBezTo>
                  <a:pt x="1547440" y="390644"/>
                  <a:pt x="1476985" y="460447"/>
                  <a:pt x="1390073" y="460447"/>
                </a:cubicBezTo>
                <a:cubicBezTo>
                  <a:pt x="1303161" y="460447"/>
                  <a:pt x="1232706" y="390644"/>
                  <a:pt x="1232706" y="304536"/>
                </a:cubicBezTo>
                <a:cubicBezTo>
                  <a:pt x="1232706" y="218428"/>
                  <a:pt x="1303161" y="148625"/>
                  <a:pt x="1390073" y="148625"/>
                </a:cubicBezTo>
                <a:close/>
                <a:moveTo>
                  <a:pt x="2669407" y="0"/>
                </a:moveTo>
                <a:cubicBezTo>
                  <a:pt x="2757928" y="0"/>
                  <a:pt x="2829688" y="69803"/>
                  <a:pt x="2829688" y="155911"/>
                </a:cubicBezTo>
                <a:cubicBezTo>
                  <a:pt x="2829688" y="242019"/>
                  <a:pt x="2757928" y="311822"/>
                  <a:pt x="2669407" y="311822"/>
                </a:cubicBezTo>
                <a:cubicBezTo>
                  <a:pt x="2580885" y="311822"/>
                  <a:pt x="2509125" y="242019"/>
                  <a:pt x="2509125" y="155911"/>
                </a:cubicBezTo>
                <a:cubicBezTo>
                  <a:pt x="2509125" y="69803"/>
                  <a:pt x="2580885" y="0"/>
                  <a:pt x="2669407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1561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14338" y="392112"/>
            <a:ext cx="2841625" cy="4418013"/>
          </a:xfrm>
          <a:custGeom>
            <a:avLst/>
            <a:gdLst>
              <a:gd name="connsiteX0" fmla="*/ 0 w 2841625"/>
              <a:gd name="connsiteY0" fmla="*/ 0 h 4418013"/>
              <a:gd name="connsiteX1" fmla="*/ 2841625 w 2841625"/>
              <a:gd name="connsiteY1" fmla="*/ 0 h 4418013"/>
              <a:gd name="connsiteX2" fmla="*/ 2841625 w 2841625"/>
              <a:gd name="connsiteY2" fmla="*/ 3140188 h 4418013"/>
              <a:gd name="connsiteX3" fmla="*/ 2488684 w 2841625"/>
              <a:gd name="connsiteY3" fmla="*/ 2782215 h 4418013"/>
              <a:gd name="connsiteX4" fmla="*/ 2135744 w 2841625"/>
              <a:gd name="connsiteY4" fmla="*/ 3140188 h 4418013"/>
              <a:gd name="connsiteX5" fmla="*/ 2135744 w 2841625"/>
              <a:gd name="connsiteY5" fmla="*/ 4064572 h 4418013"/>
              <a:gd name="connsiteX6" fmla="*/ 1773753 w 2841625"/>
              <a:gd name="connsiteY6" fmla="*/ 4418013 h 4418013"/>
              <a:gd name="connsiteX7" fmla="*/ 1411763 w 2841625"/>
              <a:gd name="connsiteY7" fmla="*/ 4064572 h 4418013"/>
              <a:gd name="connsiteX8" fmla="*/ 1411763 w 2841625"/>
              <a:gd name="connsiteY8" fmla="*/ 3566130 h 4418013"/>
              <a:gd name="connsiteX9" fmla="*/ 1058822 w 2841625"/>
              <a:gd name="connsiteY9" fmla="*/ 3208157 h 4418013"/>
              <a:gd name="connsiteX10" fmla="*/ 705881 w 2841625"/>
              <a:gd name="connsiteY10" fmla="*/ 3566130 h 4418013"/>
              <a:gd name="connsiteX11" fmla="*/ 705881 w 2841625"/>
              <a:gd name="connsiteY11" fmla="*/ 3706600 h 4418013"/>
              <a:gd name="connsiteX12" fmla="*/ 352941 w 2841625"/>
              <a:gd name="connsiteY12" fmla="*/ 4064572 h 4418013"/>
              <a:gd name="connsiteX13" fmla="*/ 0 w 2841625"/>
              <a:gd name="connsiteY13" fmla="*/ 3706600 h 4418013"/>
              <a:gd name="connsiteX14" fmla="*/ 0 w 2841625"/>
              <a:gd name="connsiteY14" fmla="*/ 0 h 441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41625" h="4418013">
                <a:moveTo>
                  <a:pt x="0" y="0"/>
                </a:moveTo>
                <a:cubicBezTo>
                  <a:pt x="0" y="0"/>
                  <a:pt x="0" y="0"/>
                  <a:pt x="2841625" y="0"/>
                </a:cubicBezTo>
                <a:cubicBezTo>
                  <a:pt x="2841625" y="0"/>
                  <a:pt x="2841625" y="0"/>
                  <a:pt x="2841625" y="3140188"/>
                </a:cubicBezTo>
                <a:cubicBezTo>
                  <a:pt x="2841625" y="2940811"/>
                  <a:pt x="2683254" y="2782215"/>
                  <a:pt x="2488684" y="2782215"/>
                </a:cubicBezTo>
                <a:cubicBezTo>
                  <a:pt x="2294115" y="2782215"/>
                  <a:pt x="2135744" y="2940811"/>
                  <a:pt x="2135744" y="3140188"/>
                </a:cubicBezTo>
                <a:cubicBezTo>
                  <a:pt x="2135744" y="3140188"/>
                  <a:pt x="2135744" y="3140188"/>
                  <a:pt x="2135744" y="4064572"/>
                </a:cubicBezTo>
                <a:cubicBezTo>
                  <a:pt x="2135744" y="4259418"/>
                  <a:pt x="1968323" y="4418013"/>
                  <a:pt x="1773753" y="4418013"/>
                </a:cubicBezTo>
                <a:cubicBezTo>
                  <a:pt x="1579183" y="4418013"/>
                  <a:pt x="1411763" y="4259418"/>
                  <a:pt x="1411763" y="4064572"/>
                </a:cubicBezTo>
                <a:cubicBezTo>
                  <a:pt x="1411763" y="4064572"/>
                  <a:pt x="1411763" y="4064572"/>
                  <a:pt x="1411763" y="3566130"/>
                </a:cubicBezTo>
                <a:cubicBezTo>
                  <a:pt x="1411763" y="3366753"/>
                  <a:pt x="1253392" y="3208157"/>
                  <a:pt x="1058822" y="3208157"/>
                </a:cubicBezTo>
                <a:cubicBezTo>
                  <a:pt x="864252" y="3208157"/>
                  <a:pt x="705881" y="3366753"/>
                  <a:pt x="705881" y="3566130"/>
                </a:cubicBezTo>
                <a:cubicBezTo>
                  <a:pt x="705881" y="3566130"/>
                  <a:pt x="705881" y="3566130"/>
                  <a:pt x="705881" y="3706600"/>
                </a:cubicBezTo>
                <a:cubicBezTo>
                  <a:pt x="705881" y="3905977"/>
                  <a:pt x="547511" y="4064572"/>
                  <a:pt x="352941" y="4064572"/>
                </a:cubicBezTo>
                <a:cubicBezTo>
                  <a:pt x="158371" y="4064572"/>
                  <a:pt x="0" y="3905977"/>
                  <a:pt x="0" y="3706600"/>
                </a:cubicBezTo>
                <a:cubicBezTo>
                  <a:pt x="0" y="3706600"/>
                  <a:pt x="0" y="3706600"/>
                  <a:pt x="0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55963" y="392112"/>
            <a:ext cx="2841625" cy="4205288"/>
          </a:xfrm>
          <a:custGeom>
            <a:avLst/>
            <a:gdLst>
              <a:gd name="connsiteX0" fmla="*/ 0 w 2841625"/>
              <a:gd name="connsiteY0" fmla="*/ 0 h 4205288"/>
              <a:gd name="connsiteX1" fmla="*/ 2841625 w 2841625"/>
              <a:gd name="connsiteY1" fmla="*/ 0 h 4205288"/>
              <a:gd name="connsiteX2" fmla="*/ 2841625 w 2841625"/>
              <a:gd name="connsiteY2" fmla="*/ 3779321 h 4205288"/>
              <a:gd name="connsiteX3" fmla="*/ 2488684 w 2841625"/>
              <a:gd name="connsiteY3" fmla="*/ 3421328 h 4205288"/>
              <a:gd name="connsiteX4" fmla="*/ 2135744 w 2841625"/>
              <a:gd name="connsiteY4" fmla="*/ 3779321 h 4205288"/>
              <a:gd name="connsiteX5" fmla="*/ 2135744 w 2841625"/>
              <a:gd name="connsiteY5" fmla="*/ 3851826 h 4205288"/>
              <a:gd name="connsiteX6" fmla="*/ 1773753 w 2841625"/>
              <a:gd name="connsiteY6" fmla="*/ 4205288 h 4205288"/>
              <a:gd name="connsiteX7" fmla="*/ 1411763 w 2841625"/>
              <a:gd name="connsiteY7" fmla="*/ 3851826 h 4205288"/>
              <a:gd name="connsiteX8" fmla="*/ 1411763 w 2841625"/>
              <a:gd name="connsiteY8" fmla="*/ 3353355 h 4205288"/>
              <a:gd name="connsiteX9" fmla="*/ 1058822 w 2841625"/>
              <a:gd name="connsiteY9" fmla="*/ 2995362 h 4205288"/>
              <a:gd name="connsiteX10" fmla="*/ 705881 w 2841625"/>
              <a:gd name="connsiteY10" fmla="*/ 3353355 h 4205288"/>
              <a:gd name="connsiteX11" fmla="*/ 705881 w 2841625"/>
              <a:gd name="connsiteY11" fmla="*/ 3638843 h 4205288"/>
              <a:gd name="connsiteX12" fmla="*/ 352941 w 2841625"/>
              <a:gd name="connsiteY12" fmla="*/ 3992305 h 4205288"/>
              <a:gd name="connsiteX13" fmla="*/ 0 w 2841625"/>
              <a:gd name="connsiteY13" fmla="*/ 3638843 h 4205288"/>
              <a:gd name="connsiteX14" fmla="*/ 0 w 2841625"/>
              <a:gd name="connsiteY14" fmla="*/ 3140371 h 4205288"/>
              <a:gd name="connsiteX15" fmla="*/ 0 w 2841625"/>
              <a:gd name="connsiteY15" fmla="*/ 0 h 42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41625" h="4205288">
                <a:moveTo>
                  <a:pt x="0" y="0"/>
                </a:moveTo>
                <a:cubicBezTo>
                  <a:pt x="0" y="0"/>
                  <a:pt x="0" y="0"/>
                  <a:pt x="2841625" y="0"/>
                </a:cubicBezTo>
                <a:cubicBezTo>
                  <a:pt x="2841625" y="0"/>
                  <a:pt x="2841625" y="0"/>
                  <a:pt x="2841625" y="3779321"/>
                </a:cubicBezTo>
                <a:cubicBezTo>
                  <a:pt x="2841625" y="3584464"/>
                  <a:pt x="2683254" y="3421328"/>
                  <a:pt x="2488684" y="3421328"/>
                </a:cubicBezTo>
                <a:cubicBezTo>
                  <a:pt x="2294115" y="3421328"/>
                  <a:pt x="2135744" y="3584464"/>
                  <a:pt x="2135744" y="3779321"/>
                </a:cubicBezTo>
                <a:cubicBezTo>
                  <a:pt x="2135744" y="3779321"/>
                  <a:pt x="2135744" y="3779321"/>
                  <a:pt x="2135744" y="3851826"/>
                </a:cubicBezTo>
                <a:cubicBezTo>
                  <a:pt x="2135744" y="4046684"/>
                  <a:pt x="1968323" y="4205288"/>
                  <a:pt x="1773753" y="4205288"/>
                </a:cubicBezTo>
                <a:cubicBezTo>
                  <a:pt x="1579184" y="4205288"/>
                  <a:pt x="1411763" y="4046684"/>
                  <a:pt x="1411763" y="3851826"/>
                </a:cubicBezTo>
                <a:cubicBezTo>
                  <a:pt x="1411763" y="3851826"/>
                  <a:pt x="1411763" y="3851826"/>
                  <a:pt x="1411763" y="3353355"/>
                </a:cubicBezTo>
                <a:cubicBezTo>
                  <a:pt x="1411763" y="3153966"/>
                  <a:pt x="1253392" y="2995362"/>
                  <a:pt x="1058822" y="2995362"/>
                </a:cubicBezTo>
                <a:cubicBezTo>
                  <a:pt x="864252" y="2995362"/>
                  <a:pt x="705881" y="3153966"/>
                  <a:pt x="705881" y="3353355"/>
                </a:cubicBezTo>
                <a:cubicBezTo>
                  <a:pt x="705881" y="3353355"/>
                  <a:pt x="705881" y="3353355"/>
                  <a:pt x="705881" y="3638843"/>
                </a:cubicBezTo>
                <a:cubicBezTo>
                  <a:pt x="705881" y="3833700"/>
                  <a:pt x="547510" y="3992305"/>
                  <a:pt x="352941" y="3992305"/>
                </a:cubicBezTo>
                <a:cubicBezTo>
                  <a:pt x="158371" y="3992305"/>
                  <a:pt x="0" y="3833700"/>
                  <a:pt x="0" y="3638843"/>
                </a:cubicBezTo>
                <a:lnTo>
                  <a:pt x="0" y="3140371"/>
                </a:lnTo>
                <a:cubicBezTo>
                  <a:pt x="0" y="3140371"/>
                  <a:pt x="0" y="3140371"/>
                  <a:pt x="0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7588" y="392112"/>
            <a:ext cx="2841625" cy="4562475"/>
          </a:xfrm>
          <a:custGeom>
            <a:avLst/>
            <a:gdLst>
              <a:gd name="connsiteX0" fmla="*/ 0 w 2841625"/>
              <a:gd name="connsiteY0" fmla="*/ 0 h 4562475"/>
              <a:gd name="connsiteX1" fmla="*/ 2841625 w 2841625"/>
              <a:gd name="connsiteY1" fmla="*/ 0 h 4562475"/>
              <a:gd name="connsiteX2" fmla="*/ 2841625 w 2841625"/>
              <a:gd name="connsiteY2" fmla="*/ 3352762 h 4562475"/>
              <a:gd name="connsiteX3" fmla="*/ 2488684 w 2841625"/>
              <a:gd name="connsiteY3" fmla="*/ 2994832 h 4562475"/>
              <a:gd name="connsiteX4" fmla="*/ 2135744 w 2841625"/>
              <a:gd name="connsiteY4" fmla="*/ 3352762 h 4562475"/>
              <a:gd name="connsiteX5" fmla="*/ 2135744 w 2841625"/>
              <a:gd name="connsiteY5" fmla="*/ 4204545 h 4562475"/>
              <a:gd name="connsiteX6" fmla="*/ 1782803 w 2841625"/>
              <a:gd name="connsiteY6" fmla="*/ 4562475 h 4562475"/>
              <a:gd name="connsiteX7" fmla="*/ 1429862 w 2841625"/>
              <a:gd name="connsiteY7" fmla="*/ 4204545 h 4562475"/>
              <a:gd name="connsiteX8" fmla="*/ 1429862 w 2841625"/>
              <a:gd name="connsiteY8" fmla="*/ 3638200 h 4562475"/>
              <a:gd name="connsiteX9" fmla="*/ 1067872 w 2841625"/>
              <a:gd name="connsiteY9" fmla="*/ 3280270 h 4562475"/>
              <a:gd name="connsiteX10" fmla="*/ 705882 w 2841625"/>
              <a:gd name="connsiteY10" fmla="*/ 3638200 h 4562475"/>
              <a:gd name="connsiteX11" fmla="*/ 705882 w 2841625"/>
              <a:gd name="connsiteY11" fmla="*/ 4064092 h 4562475"/>
              <a:gd name="connsiteX12" fmla="*/ 352940 w 2841625"/>
              <a:gd name="connsiteY12" fmla="*/ 4417491 h 4562475"/>
              <a:gd name="connsiteX13" fmla="*/ 0 w 2841625"/>
              <a:gd name="connsiteY13" fmla="*/ 4064092 h 4562475"/>
              <a:gd name="connsiteX14" fmla="*/ 0 w 2841625"/>
              <a:gd name="connsiteY14" fmla="*/ 3778654 h 4562475"/>
              <a:gd name="connsiteX15" fmla="*/ 0 w 2841625"/>
              <a:gd name="connsiteY15" fmla="*/ 0 h 456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41625" h="4562475">
                <a:moveTo>
                  <a:pt x="0" y="0"/>
                </a:moveTo>
                <a:cubicBezTo>
                  <a:pt x="0" y="0"/>
                  <a:pt x="0" y="0"/>
                  <a:pt x="2841625" y="0"/>
                </a:cubicBezTo>
                <a:cubicBezTo>
                  <a:pt x="2841625" y="0"/>
                  <a:pt x="2841625" y="0"/>
                  <a:pt x="2841625" y="3352762"/>
                </a:cubicBezTo>
                <a:cubicBezTo>
                  <a:pt x="2841625" y="3153409"/>
                  <a:pt x="2683254" y="2994832"/>
                  <a:pt x="2488684" y="2994832"/>
                </a:cubicBezTo>
                <a:cubicBezTo>
                  <a:pt x="2294114" y="2994832"/>
                  <a:pt x="2135744" y="3153409"/>
                  <a:pt x="2135744" y="3352762"/>
                </a:cubicBezTo>
                <a:cubicBezTo>
                  <a:pt x="2135744" y="3352762"/>
                  <a:pt x="2135744" y="3352762"/>
                  <a:pt x="2135744" y="4204545"/>
                </a:cubicBezTo>
                <a:cubicBezTo>
                  <a:pt x="2135744" y="4403899"/>
                  <a:pt x="1977373" y="4562475"/>
                  <a:pt x="1782803" y="4562475"/>
                </a:cubicBezTo>
                <a:cubicBezTo>
                  <a:pt x="1588233" y="4562475"/>
                  <a:pt x="1429862" y="4403899"/>
                  <a:pt x="1429862" y="4204545"/>
                </a:cubicBezTo>
                <a:cubicBezTo>
                  <a:pt x="1429862" y="4204545"/>
                  <a:pt x="1429862" y="4204545"/>
                  <a:pt x="1429862" y="3638200"/>
                </a:cubicBezTo>
                <a:cubicBezTo>
                  <a:pt x="1429862" y="3438847"/>
                  <a:pt x="1262442" y="3280270"/>
                  <a:pt x="1067872" y="3280270"/>
                </a:cubicBezTo>
                <a:cubicBezTo>
                  <a:pt x="873302" y="3280270"/>
                  <a:pt x="705882" y="3438847"/>
                  <a:pt x="705882" y="3638200"/>
                </a:cubicBezTo>
                <a:cubicBezTo>
                  <a:pt x="705882" y="3638200"/>
                  <a:pt x="705882" y="3638200"/>
                  <a:pt x="705882" y="4064092"/>
                </a:cubicBezTo>
                <a:cubicBezTo>
                  <a:pt x="705882" y="4258914"/>
                  <a:pt x="547511" y="4417491"/>
                  <a:pt x="352940" y="4417491"/>
                </a:cubicBezTo>
                <a:cubicBezTo>
                  <a:pt x="158371" y="4417491"/>
                  <a:pt x="0" y="4258914"/>
                  <a:pt x="0" y="4064092"/>
                </a:cubicBezTo>
                <a:lnTo>
                  <a:pt x="0" y="3778654"/>
                </a:lnTo>
                <a:cubicBezTo>
                  <a:pt x="0" y="3778654"/>
                  <a:pt x="0" y="3778654"/>
                  <a:pt x="0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39213" y="392112"/>
            <a:ext cx="2841625" cy="4349750"/>
          </a:xfrm>
          <a:custGeom>
            <a:avLst/>
            <a:gdLst>
              <a:gd name="connsiteX0" fmla="*/ 0 w 2841625"/>
              <a:gd name="connsiteY0" fmla="*/ 0 h 4349750"/>
              <a:gd name="connsiteX1" fmla="*/ 2841625 w 2841625"/>
              <a:gd name="connsiteY1" fmla="*/ 0 h 4349750"/>
              <a:gd name="connsiteX2" fmla="*/ 2841625 w 2841625"/>
              <a:gd name="connsiteY2" fmla="*/ 3565889 h 4349750"/>
              <a:gd name="connsiteX3" fmla="*/ 2488684 w 2841625"/>
              <a:gd name="connsiteY3" fmla="*/ 3207941 h 4349750"/>
              <a:gd name="connsiteX4" fmla="*/ 2135744 w 2841625"/>
              <a:gd name="connsiteY4" fmla="*/ 3565889 h 4349750"/>
              <a:gd name="connsiteX5" fmla="*/ 2135744 w 2841625"/>
              <a:gd name="connsiteY5" fmla="*/ 3991802 h 4349750"/>
              <a:gd name="connsiteX6" fmla="*/ 1782803 w 2841625"/>
              <a:gd name="connsiteY6" fmla="*/ 4349750 h 4349750"/>
              <a:gd name="connsiteX7" fmla="*/ 1429862 w 2841625"/>
              <a:gd name="connsiteY7" fmla="*/ 3991802 h 4349750"/>
              <a:gd name="connsiteX8" fmla="*/ 1429862 w 2841625"/>
              <a:gd name="connsiteY8" fmla="*/ 3207941 h 4349750"/>
              <a:gd name="connsiteX9" fmla="*/ 1067872 w 2841625"/>
              <a:gd name="connsiteY9" fmla="*/ 2854524 h 4349750"/>
              <a:gd name="connsiteX10" fmla="*/ 705881 w 2841625"/>
              <a:gd name="connsiteY10" fmla="*/ 3207941 h 4349750"/>
              <a:gd name="connsiteX11" fmla="*/ 705881 w 2841625"/>
              <a:gd name="connsiteY11" fmla="*/ 3778845 h 4349750"/>
              <a:gd name="connsiteX12" fmla="*/ 352941 w 2841625"/>
              <a:gd name="connsiteY12" fmla="*/ 4132263 h 4349750"/>
              <a:gd name="connsiteX13" fmla="*/ 0 w 2841625"/>
              <a:gd name="connsiteY13" fmla="*/ 3778845 h 4349750"/>
              <a:gd name="connsiteX14" fmla="*/ 0 w 2841625"/>
              <a:gd name="connsiteY14" fmla="*/ 3352932 h 4349750"/>
              <a:gd name="connsiteX15" fmla="*/ 0 w 2841625"/>
              <a:gd name="connsiteY15" fmla="*/ 0 h 434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41625" h="4349750">
                <a:moveTo>
                  <a:pt x="0" y="0"/>
                </a:moveTo>
                <a:lnTo>
                  <a:pt x="2841625" y="0"/>
                </a:lnTo>
                <a:cubicBezTo>
                  <a:pt x="2841625" y="0"/>
                  <a:pt x="2841625" y="0"/>
                  <a:pt x="2841625" y="3565889"/>
                </a:cubicBezTo>
                <a:cubicBezTo>
                  <a:pt x="2841625" y="3366525"/>
                  <a:pt x="2683254" y="3207941"/>
                  <a:pt x="2488684" y="3207941"/>
                </a:cubicBezTo>
                <a:cubicBezTo>
                  <a:pt x="2294115" y="3207941"/>
                  <a:pt x="2135744" y="3366525"/>
                  <a:pt x="2135744" y="3565889"/>
                </a:cubicBezTo>
                <a:cubicBezTo>
                  <a:pt x="2135744" y="3565889"/>
                  <a:pt x="2135744" y="3565889"/>
                  <a:pt x="2135744" y="3991802"/>
                </a:cubicBezTo>
                <a:cubicBezTo>
                  <a:pt x="2135744" y="4186634"/>
                  <a:pt x="1977373" y="4349750"/>
                  <a:pt x="1782803" y="4349750"/>
                </a:cubicBezTo>
                <a:cubicBezTo>
                  <a:pt x="1588233" y="4349750"/>
                  <a:pt x="1429862" y="4186634"/>
                  <a:pt x="1429862" y="3991802"/>
                </a:cubicBezTo>
                <a:cubicBezTo>
                  <a:pt x="1429862" y="3991802"/>
                  <a:pt x="1429862" y="3991802"/>
                  <a:pt x="1429862" y="3207941"/>
                </a:cubicBezTo>
                <a:cubicBezTo>
                  <a:pt x="1429862" y="3013108"/>
                  <a:pt x="1262442" y="2854524"/>
                  <a:pt x="1067872" y="2854524"/>
                </a:cubicBezTo>
                <a:cubicBezTo>
                  <a:pt x="873302" y="2854524"/>
                  <a:pt x="705881" y="3013108"/>
                  <a:pt x="705881" y="3207941"/>
                </a:cubicBezTo>
                <a:cubicBezTo>
                  <a:pt x="705881" y="3207941"/>
                  <a:pt x="705881" y="3207941"/>
                  <a:pt x="705881" y="3778845"/>
                </a:cubicBezTo>
                <a:cubicBezTo>
                  <a:pt x="705881" y="3973678"/>
                  <a:pt x="547511" y="4132263"/>
                  <a:pt x="352941" y="4132263"/>
                </a:cubicBezTo>
                <a:cubicBezTo>
                  <a:pt x="158371" y="4132263"/>
                  <a:pt x="0" y="3973678"/>
                  <a:pt x="0" y="3778845"/>
                </a:cubicBezTo>
                <a:cubicBezTo>
                  <a:pt x="0" y="3778845"/>
                  <a:pt x="0" y="3778845"/>
                  <a:pt x="0" y="3352932"/>
                </a:cubicBezTo>
                <a:cubicBezTo>
                  <a:pt x="0" y="3352932"/>
                  <a:pt x="0" y="3352932"/>
                  <a:pt x="0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20608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06402" y="406401"/>
            <a:ext cx="11379199" cy="6045200"/>
          </a:xfrm>
          <a:custGeom>
            <a:avLst/>
            <a:gdLst>
              <a:gd name="connsiteX0" fmla="*/ 0 w 11379199"/>
              <a:gd name="connsiteY0" fmla="*/ 0 h 6045200"/>
              <a:gd name="connsiteX1" fmla="*/ 11379199 w 11379199"/>
              <a:gd name="connsiteY1" fmla="*/ 0 h 6045200"/>
              <a:gd name="connsiteX2" fmla="*/ 11379199 w 11379199"/>
              <a:gd name="connsiteY2" fmla="*/ 6045200 h 6045200"/>
              <a:gd name="connsiteX3" fmla="*/ 0 w 11379199"/>
              <a:gd name="connsiteY3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199" h="6045200">
                <a:moveTo>
                  <a:pt x="0" y="0"/>
                </a:moveTo>
                <a:lnTo>
                  <a:pt x="11379199" y="0"/>
                </a:lnTo>
                <a:lnTo>
                  <a:pt x="11379199" y="6045200"/>
                </a:lnTo>
                <a:lnTo>
                  <a:pt x="0" y="60452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7620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9410700" y="406401"/>
            <a:ext cx="2374901" cy="2793999"/>
          </a:xfrm>
          <a:custGeom>
            <a:avLst/>
            <a:gdLst>
              <a:gd name="connsiteX0" fmla="*/ 0 w 11379199"/>
              <a:gd name="connsiteY0" fmla="*/ 0 h 6045200"/>
              <a:gd name="connsiteX1" fmla="*/ 11379199 w 11379199"/>
              <a:gd name="connsiteY1" fmla="*/ 0 h 6045200"/>
              <a:gd name="connsiteX2" fmla="*/ 11379199 w 11379199"/>
              <a:gd name="connsiteY2" fmla="*/ 6045200 h 6045200"/>
              <a:gd name="connsiteX3" fmla="*/ 0 w 11379199"/>
              <a:gd name="connsiteY3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199" h="6045200">
                <a:moveTo>
                  <a:pt x="0" y="0"/>
                </a:moveTo>
                <a:lnTo>
                  <a:pt x="11379199" y="0"/>
                </a:lnTo>
                <a:lnTo>
                  <a:pt x="11379199" y="6045200"/>
                </a:lnTo>
                <a:lnTo>
                  <a:pt x="0" y="60452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410700" y="3327399"/>
            <a:ext cx="2374901" cy="3124201"/>
          </a:xfrm>
          <a:custGeom>
            <a:avLst/>
            <a:gdLst>
              <a:gd name="connsiteX0" fmla="*/ 0 w 11379199"/>
              <a:gd name="connsiteY0" fmla="*/ 0 h 6045200"/>
              <a:gd name="connsiteX1" fmla="*/ 11379199 w 11379199"/>
              <a:gd name="connsiteY1" fmla="*/ 0 h 6045200"/>
              <a:gd name="connsiteX2" fmla="*/ 11379199 w 11379199"/>
              <a:gd name="connsiteY2" fmla="*/ 6045200 h 6045200"/>
              <a:gd name="connsiteX3" fmla="*/ 0 w 11379199"/>
              <a:gd name="connsiteY3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199" h="6045200">
                <a:moveTo>
                  <a:pt x="0" y="0"/>
                </a:moveTo>
                <a:lnTo>
                  <a:pt x="11379199" y="0"/>
                </a:lnTo>
                <a:lnTo>
                  <a:pt x="11379199" y="6045200"/>
                </a:lnTo>
                <a:lnTo>
                  <a:pt x="0" y="60452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921500" y="406401"/>
            <a:ext cx="2374901" cy="3352799"/>
          </a:xfrm>
          <a:custGeom>
            <a:avLst/>
            <a:gdLst>
              <a:gd name="connsiteX0" fmla="*/ 0 w 11379199"/>
              <a:gd name="connsiteY0" fmla="*/ 0 h 6045200"/>
              <a:gd name="connsiteX1" fmla="*/ 11379199 w 11379199"/>
              <a:gd name="connsiteY1" fmla="*/ 0 h 6045200"/>
              <a:gd name="connsiteX2" fmla="*/ 11379199 w 11379199"/>
              <a:gd name="connsiteY2" fmla="*/ 6045200 h 6045200"/>
              <a:gd name="connsiteX3" fmla="*/ 0 w 11379199"/>
              <a:gd name="connsiteY3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199" h="6045200">
                <a:moveTo>
                  <a:pt x="0" y="0"/>
                </a:moveTo>
                <a:lnTo>
                  <a:pt x="11379199" y="0"/>
                </a:lnTo>
                <a:lnTo>
                  <a:pt x="11379199" y="6045200"/>
                </a:lnTo>
                <a:lnTo>
                  <a:pt x="0" y="60452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21500" y="3860800"/>
            <a:ext cx="2374901" cy="2590800"/>
          </a:xfrm>
          <a:custGeom>
            <a:avLst/>
            <a:gdLst>
              <a:gd name="connsiteX0" fmla="*/ 0 w 11379199"/>
              <a:gd name="connsiteY0" fmla="*/ 0 h 6045200"/>
              <a:gd name="connsiteX1" fmla="*/ 11379199 w 11379199"/>
              <a:gd name="connsiteY1" fmla="*/ 0 h 6045200"/>
              <a:gd name="connsiteX2" fmla="*/ 11379199 w 11379199"/>
              <a:gd name="connsiteY2" fmla="*/ 6045200 h 6045200"/>
              <a:gd name="connsiteX3" fmla="*/ 0 w 11379199"/>
              <a:gd name="connsiteY3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199" h="6045200">
                <a:moveTo>
                  <a:pt x="0" y="0"/>
                </a:moveTo>
                <a:lnTo>
                  <a:pt x="11379199" y="0"/>
                </a:lnTo>
                <a:lnTo>
                  <a:pt x="11379199" y="6045200"/>
                </a:lnTo>
                <a:lnTo>
                  <a:pt x="0" y="60452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432300" y="406401"/>
            <a:ext cx="2374901" cy="2793999"/>
          </a:xfrm>
          <a:custGeom>
            <a:avLst/>
            <a:gdLst>
              <a:gd name="connsiteX0" fmla="*/ 0 w 11379199"/>
              <a:gd name="connsiteY0" fmla="*/ 0 h 6045200"/>
              <a:gd name="connsiteX1" fmla="*/ 11379199 w 11379199"/>
              <a:gd name="connsiteY1" fmla="*/ 0 h 6045200"/>
              <a:gd name="connsiteX2" fmla="*/ 11379199 w 11379199"/>
              <a:gd name="connsiteY2" fmla="*/ 6045200 h 6045200"/>
              <a:gd name="connsiteX3" fmla="*/ 0 w 11379199"/>
              <a:gd name="connsiteY3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199" h="6045200">
                <a:moveTo>
                  <a:pt x="0" y="0"/>
                </a:moveTo>
                <a:lnTo>
                  <a:pt x="11379199" y="0"/>
                </a:lnTo>
                <a:lnTo>
                  <a:pt x="11379199" y="6045200"/>
                </a:lnTo>
                <a:lnTo>
                  <a:pt x="0" y="60452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32300" y="3327399"/>
            <a:ext cx="2374901" cy="3124201"/>
          </a:xfrm>
          <a:custGeom>
            <a:avLst/>
            <a:gdLst>
              <a:gd name="connsiteX0" fmla="*/ 0 w 11379199"/>
              <a:gd name="connsiteY0" fmla="*/ 0 h 6045200"/>
              <a:gd name="connsiteX1" fmla="*/ 11379199 w 11379199"/>
              <a:gd name="connsiteY1" fmla="*/ 0 h 6045200"/>
              <a:gd name="connsiteX2" fmla="*/ 11379199 w 11379199"/>
              <a:gd name="connsiteY2" fmla="*/ 6045200 h 6045200"/>
              <a:gd name="connsiteX3" fmla="*/ 0 w 11379199"/>
              <a:gd name="connsiteY3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199" h="6045200">
                <a:moveTo>
                  <a:pt x="0" y="0"/>
                </a:moveTo>
                <a:lnTo>
                  <a:pt x="11379199" y="0"/>
                </a:lnTo>
                <a:lnTo>
                  <a:pt x="11379199" y="6045200"/>
                </a:lnTo>
                <a:lnTo>
                  <a:pt x="0" y="60452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18031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384802" y="406401"/>
            <a:ext cx="2374901" cy="2793999"/>
          </a:xfrm>
          <a:custGeom>
            <a:avLst/>
            <a:gdLst>
              <a:gd name="connsiteX0" fmla="*/ 0 w 11379199"/>
              <a:gd name="connsiteY0" fmla="*/ 0 h 6045200"/>
              <a:gd name="connsiteX1" fmla="*/ 11379199 w 11379199"/>
              <a:gd name="connsiteY1" fmla="*/ 0 h 6045200"/>
              <a:gd name="connsiteX2" fmla="*/ 11379199 w 11379199"/>
              <a:gd name="connsiteY2" fmla="*/ 6045200 h 6045200"/>
              <a:gd name="connsiteX3" fmla="*/ 0 w 11379199"/>
              <a:gd name="connsiteY3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199" h="6045200">
                <a:moveTo>
                  <a:pt x="0" y="0"/>
                </a:moveTo>
                <a:lnTo>
                  <a:pt x="11379199" y="0"/>
                </a:lnTo>
                <a:lnTo>
                  <a:pt x="11379199" y="6045200"/>
                </a:lnTo>
                <a:lnTo>
                  <a:pt x="0" y="60452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384802" y="3327399"/>
            <a:ext cx="2374901" cy="3124201"/>
          </a:xfrm>
          <a:custGeom>
            <a:avLst/>
            <a:gdLst>
              <a:gd name="connsiteX0" fmla="*/ 0 w 11379199"/>
              <a:gd name="connsiteY0" fmla="*/ 0 h 6045200"/>
              <a:gd name="connsiteX1" fmla="*/ 11379199 w 11379199"/>
              <a:gd name="connsiteY1" fmla="*/ 0 h 6045200"/>
              <a:gd name="connsiteX2" fmla="*/ 11379199 w 11379199"/>
              <a:gd name="connsiteY2" fmla="*/ 6045200 h 6045200"/>
              <a:gd name="connsiteX3" fmla="*/ 0 w 11379199"/>
              <a:gd name="connsiteY3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199" h="6045200">
                <a:moveTo>
                  <a:pt x="0" y="0"/>
                </a:moveTo>
                <a:lnTo>
                  <a:pt x="11379199" y="0"/>
                </a:lnTo>
                <a:lnTo>
                  <a:pt x="11379199" y="6045200"/>
                </a:lnTo>
                <a:lnTo>
                  <a:pt x="0" y="60452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895602" y="406401"/>
            <a:ext cx="2374901" cy="3352799"/>
          </a:xfrm>
          <a:custGeom>
            <a:avLst/>
            <a:gdLst>
              <a:gd name="connsiteX0" fmla="*/ 0 w 11379199"/>
              <a:gd name="connsiteY0" fmla="*/ 0 h 6045200"/>
              <a:gd name="connsiteX1" fmla="*/ 11379199 w 11379199"/>
              <a:gd name="connsiteY1" fmla="*/ 0 h 6045200"/>
              <a:gd name="connsiteX2" fmla="*/ 11379199 w 11379199"/>
              <a:gd name="connsiteY2" fmla="*/ 6045200 h 6045200"/>
              <a:gd name="connsiteX3" fmla="*/ 0 w 11379199"/>
              <a:gd name="connsiteY3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199" h="6045200">
                <a:moveTo>
                  <a:pt x="0" y="0"/>
                </a:moveTo>
                <a:lnTo>
                  <a:pt x="11379199" y="0"/>
                </a:lnTo>
                <a:lnTo>
                  <a:pt x="11379199" y="6045200"/>
                </a:lnTo>
                <a:lnTo>
                  <a:pt x="0" y="60452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895602" y="3860800"/>
            <a:ext cx="2374901" cy="2590800"/>
          </a:xfrm>
          <a:custGeom>
            <a:avLst/>
            <a:gdLst>
              <a:gd name="connsiteX0" fmla="*/ 0 w 11379199"/>
              <a:gd name="connsiteY0" fmla="*/ 0 h 6045200"/>
              <a:gd name="connsiteX1" fmla="*/ 11379199 w 11379199"/>
              <a:gd name="connsiteY1" fmla="*/ 0 h 6045200"/>
              <a:gd name="connsiteX2" fmla="*/ 11379199 w 11379199"/>
              <a:gd name="connsiteY2" fmla="*/ 6045200 h 6045200"/>
              <a:gd name="connsiteX3" fmla="*/ 0 w 11379199"/>
              <a:gd name="connsiteY3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199" h="6045200">
                <a:moveTo>
                  <a:pt x="0" y="0"/>
                </a:moveTo>
                <a:lnTo>
                  <a:pt x="11379199" y="0"/>
                </a:lnTo>
                <a:lnTo>
                  <a:pt x="11379199" y="6045200"/>
                </a:lnTo>
                <a:lnTo>
                  <a:pt x="0" y="60452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6402" y="406401"/>
            <a:ext cx="2374901" cy="2793999"/>
          </a:xfrm>
          <a:custGeom>
            <a:avLst/>
            <a:gdLst>
              <a:gd name="connsiteX0" fmla="*/ 0 w 11379199"/>
              <a:gd name="connsiteY0" fmla="*/ 0 h 6045200"/>
              <a:gd name="connsiteX1" fmla="*/ 11379199 w 11379199"/>
              <a:gd name="connsiteY1" fmla="*/ 0 h 6045200"/>
              <a:gd name="connsiteX2" fmla="*/ 11379199 w 11379199"/>
              <a:gd name="connsiteY2" fmla="*/ 6045200 h 6045200"/>
              <a:gd name="connsiteX3" fmla="*/ 0 w 11379199"/>
              <a:gd name="connsiteY3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199" h="6045200">
                <a:moveTo>
                  <a:pt x="0" y="0"/>
                </a:moveTo>
                <a:lnTo>
                  <a:pt x="11379199" y="0"/>
                </a:lnTo>
                <a:lnTo>
                  <a:pt x="11379199" y="6045200"/>
                </a:lnTo>
                <a:lnTo>
                  <a:pt x="0" y="60452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6402" y="3327399"/>
            <a:ext cx="2374901" cy="3124201"/>
          </a:xfrm>
          <a:custGeom>
            <a:avLst/>
            <a:gdLst>
              <a:gd name="connsiteX0" fmla="*/ 0 w 11379199"/>
              <a:gd name="connsiteY0" fmla="*/ 0 h 6045200"/>
              <a:gd name="connsiteX1" fmla="*/ 11379199 w 11379199"/>
              <a:gd name="connsiteY1" fmla="*/ 0 h 6045200"/>
              <a:gd name="connsiteX2" fmla="*/ 11379199 w 11379199"/>
              <a:gd name="connsiteY2" fmla="*/ 6045200 h 6045200"/>
              <a:gd name="connsiteX3" fmla="*/ 0 w 11379199"/>
              <a:gd name="connsiteY3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199" h="6045200">
                <a:moveTo>
                  <a:pt x="0" y="0"/>
                </a:moveTo>
                <a:lnTo>
                  <a:pt x="11379199" y="0"/>
                </a:lnTo>
                <a:lnTo>
                  <a:pt x="11379199" y="6045200"/>
                </a:lnTo>
                <a:lnTo>
                  <a:pt x="0" y="60452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9348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869227" y="1007075"/>
            <a:ext cx="6322773" cy="5850924"/>
          </a:xfrm>
          <a:custGeom>
            <a:avLst/>
            <a:gdLst>
              <a:gd name="connsiteX0" fmla="*/ 6291727 w 6322773"/>
              <a:gd name="connsiteY0" fmla="*/ 2990341 h 5850924"/>
              <a:gd name="connsiteX1" fmla="*/ 6322773 w 6322773"/>
              <a:gd name="connsiteY1" fmla="*/ 2991685 h 5850924"/>
              <a:gd name="connsiteX2" fmla="*/ 6322773 w 6322773"/>
              <a:gd name="connsiteY2" fmla="*/ 5850924 h 5850924"/>
              <a:gd name="connsiteX3" fmla="*/ 6097354 w 6322773"/>
              <a:gd name="connsiteY3" fmla="*/ 5850924 h 5850924"/>
              <a:gd name="connsiteX4" fmla="*/ 6108152 w 6322773"/>
              <a:gd name="connsiteY4" fmla="*/ 5746121 h 5850924"/>
              <a:gd name="connsiteX5" fmla="*/ 5948874 w 6322773"/>
              <a:gd name="connsiteY5" fmla="*/ 5376624 h 5850924"/>
              <a:gd name="connsiteX6" fmla="*/ 5923227 w 6322773"/>
              <a:gd name="connsiteY6" fmla="*/ 5351095 h 5850924"/>
              <a:gd name="connsiteX7" fmla="*/ 5780147 w 6322773"/>
              <a:gd name="connsiteY7" fmla="*/ 4997721 h 5850924"/>
              <a:gd name="connsiteX8" fmla="*/ 5923227 w 6322773"/>
              <a:gd name="connsiteY8" fmla="*/ 4644347 h 5850924"/>
              <a:gd name="connsiteX9" fmla="*/ 5948874 w 6322773"/>
              <a:gd name="connsiteY9" fmla="*/ 4618818 h 5850924"/>
              <a:gd name="connsiteX10" fmla="*/ 6108152 w 6322773"/>
              <a:gd name="connsiteY10" fmla="*/ 4249320 h 5850924"/>
              <a:gd name="connsiteX11" fmla="*/ 5948874 w 6322773"/>
              <a:gd name="connsiteY11" fmla="*/ 3879823 h 5850924"/>
              <a:gd name="connsiteX12" fmla="*/ 5780147 w 6322773"/>
              <a:gd name="connsiteY12" fmla="*/ 3500920 h 5850924"/>
              <a:gd name="connsiteX13" fmla="*/ 6291727 w 6322773"/>
              <a:gd name="connsiteY13" fmla="*/ 2990341 h 5850924"/>
              <a:gd name="connsiteX14" fmla="*/ 4367642 w 6322773"/>
              <a:gd name="connsiteY14" fmla="*/ 2990341 h 5850924"/>
              <a:gd name="connsiteX15" fmla="*/ 4876579 w 6322773"/>
              <a:gd name="connsiteY15" fmla="*/ 3500920 h 5850924"/>
              <a:gd name="connsiteX16" fmla="*/ 4708724 w 6322773"/>
              <a:gd name="connsiteY16" fmla="*/ 3879823 h 5850924"/>
              <a:gd name="connsiteX17" fmla="*/ 4550269 w 6322773"/>
              <a:gd name="connsiteY17" fmla="*/ 4249320 h 5850924"/>
              <a:gd name="connsiteX18" fmla="*/ 4708724 w 6322773"/>
              <a:gd name="connsiteY18" fmla="*/ 4618818 h 5850924"/>
              <a:gd name="connsiteX19" fmla="*/ 4734238 w 6322773"/>
              <a:gd name="connsiteY19" fmla="*/ 4644347 h 5850924"/>
              <a:gd name="connsiteX20" fmla="*/ 4734238 w 6322773"/>
              <a:gd name="connsiteY20" fmla="*/ 5351095 h 5850924"/>
              <a:gd name="connsiteX21" fmla="*/ 4708724 w 6322773"/>
              <a:gd name="connsiteY21" fmla="*/ 5376624 h 5850924"/>
              <a:gd name="connsiteX22" fmla="*/ 4550269 w 6322773"/>
              <a:gd name="connsiteY22" fmla="*/ 5746121 h 5850924"/>
              <a:gd name="connsiteX23" fmla="*/ 4561011 w 6322773"/>
              <a:gd name="connsiteY23" fmla="*/ 5850924 h 5850924"/>
              <a:gd name="connsiteX24" fmla="*/ 4172930 w 6322773"/>
              <a:gd name="connsiteY24" fmla="*/ 5850924 h 5850924"/>
              <a:gd name="connsiteX25" fmla="*/ 4183673 w 6322773"/>
              <a:gd name="connsiteY25" fmla="*/ 5746121 h 5850924"/>
              <a:gd name="connsiteX26" fmla="*/ 4025218 w 6322773"/>
              <a:gd name="connsiteY26" fmla="*/ 5376624 h 5850924"/>
              <a:gd name="connsiteX27" fmla="*/ 3999704 w 6322773"/>
              <a:gd name="connsiteY27" fmla="*/ 5351095 h 5850924"/>
              <a:gd name="connsiteX28" fmla="*/ 3857363 w 6322773"/>
              <a:gd name="connsiteY28" fmla="*/ 4997721 h 5850924"/>
              <a:gd name="connsiteX29" fmla="*/ 3999704 w 6322773"/>
              <a:gd name="connsiteY29" fmla="*/ 4644347 h 5850924"/>
              <a:gd name="connsiteX30" fmla="*/ 4025218 w 6322773"/>
              <a:gd name="connsiteY30" fmla="*/ 4618818 h 5850924"/>
              <a:gd name="connsiteX31" fmla="*/ 4183673 w 6322773"/>
              <a:gd name="connsiteY31" fmla="*/ 4249320 h 5850924"/>
              <a:gd name="connsiteX32" fmla="*/ 4025218 w 6322773"/>
              <a:gd name="connsiteY32" fmla="*/ 3879823 h 5850924"/>
              <a:gd name="connsiteX33" fmla="*/ 3857363 w 6322773"/>
              <a:gd name="connsiteY33" fmla="*/ 3500920 h 5850924"/>
              <a:gd name="connsiteX34" fmla="*/ 4367642 w 6322773"/>
              <a:gd name="connsiteY34" fmla="*/ 2990341 h 5850924"/>
              <a:gd name="connsiteX35" fmla="*/ 513173 w 6322773"/>
              <a:gd name="connsiteY35" fmla="*/ 2990341 h 5850924"/>
              <a:gd name="connsiteX36" fmla="*/ 1026271 w 6322773"/>
              <a:gd name="connsiteY36" fmla="*/ 3500920 h 5850924"/>
              <a:gd name="connsiteX37" fmla="*/ 1024921 w 6322773"/>
              <a:gd name="connsiteY37" fmla="*/ 3513012 h 5850924"/>
              <a:gd name="connsiteX38" fmla="*/ 1024921 w 6322773"/>
              <a:gd name="connsiteY38" fmla="*/ 3519730 h 5850924"/>
              <a:gd name="connsiteX39" fmla="*/ 1024921 w 6322773"/>
              <a:gd name="connsiteY39" fmla="*/ 3523761 h 5850924"/>
              <a:gd name="connsiteX40" fmla="*/ 1024921 w 6322773"/>
              <a:gd name="connsiteY40" fmla="*/ 3533167 h 5850924"/>
              <a:gd name="connsiteX41" fmla="*/ 1024921 w 6322773"/>
              <a:gd name="connsiteY41" fmla="*/ 3534510 h 5850924"/>
              <a:gd name="connsiteX42" fmla="*/ 883144 w 6322773"/>
              <a:gd name="connsiteY42" fmla="*/ 3854294 h 5850924"/>
              <a:gd name="connsiteX43" fmla="*/ 856139 w 6322773"/>
              <a:gd name="connsiteY43" fmla="*/ 3879823 h 5850924"/>
              <a:gd name="connsiteX44" fmla="*/ 696808 w 6322773"/>
              <a:gd name="connsiteY44" fmla="*/ 4249320 h 5850924"/>
              <a:gd name="connsiteX45" fmla="*/ 856139 w 6322773"/>
              <a:gd name="connsiteY45" fmla="*/ 4618818 h 5850924"/>
              <a:gd name="connsiteX46" fmla="*/ 883144 w 6322773"/>
              <a:gd name="connsiteY46" fmla="*/ 4644347 h 5850924"/>
              <a:gd name="connsiteX47" fmla="*/ 1026271 w 6322773"/>
              <a:gd name="connsiteY47" fmla="*/ 4997721 h 5850924"/>
              <a:gd name="connsiteX48" fmla="*/ 883144 w 6322773"/>
              <a:gd name="connsiteY48" fmla="*/ 5351095 h 5850924"/>
              <a:gd name="connsiteX49" fmla="*/ 856139 w 6322773"/>
              <a:gd name="connsiteY49" fmla="*/ 5376624 h 5850924"/>
              <a:gd name="connsiteX50" fmla="*/ 696808 w 6322773"/>
              <a:gd name="connsiteY50" fmla="*/ 5746121 h 5850924"/>
              <a:gd name="connsiteX51" fmla="*/ 707610 w 6322773"/>
              <a:gd name="connsiteY51" fmla="*/ 5850924 h 5850924"/>
              <a:gd name="connsiteX52" fmla="*/ 317385 w 6322773"/>
              <a:gd name="connsiteY52" fmla="*/ 5850924 h 5850924"/>
              <a:gd name="connsiteX53" fmla="*/ 328187 w 6322773"/>
              <a:gd name="connsiteY53" fmla="*/ 5746121 h 5850924"/>
              <a:gd name="connsiteX54" fmla="*/ 168857 w 6322773"/>
              <a:gd name="connsiteY54" fmla="*/ 5376624 h 5850924"/>
              <a:gd name="connsiteX55" fmla="*/ 143202 w 6322773"/>
              <a:gd name="connsiteY55" fmla="*/ 5351095 h 5850924"/>
              <a:gd name="connsiteX56" fmla="*/ 143202 w 6322773"/>
              <a:gd name="connsiteY56" fmla="*/ 4644347 h 5850924"/>
              <a:gd name="connsiteX57" fmla="*/ 168857 w 6322773"/>
              <a:gd name="connsiteY57" fmla="*/ 4618818 h 5850924"/>
              <a:gd name="connsiteX58" fmla="*/ 328187 w 6322773"/>
              <a:gd name="connsiteY58" fmla="*/ 4249320 h 5850924"/>
              <a:gd name="connsiteX59" fmla="*/ 168857 w 6322773"/>
              <a:gd name="connsiteY59" fmla="*/ 3879823 h 5850924"/>
              <a:gd name="connsiteX60" fmla="*/ 143202 w 6322773"/>
              <a:gd name="connsiteY60" fmla="*/ 3854294 h 5850924"/>
              <a:gd name="connsiteX61" fmla="*/ 1425 w 6322773"/>
              <a:gd name="connsiteY61" fmla="*/ 3534510 h 5850924"/>
              <a:gd name="connsiteX62" fmla="*/ 1425 w 6322773"/>
              <a:gd name="connsiteY62" fmla="*/ 3533167 h 5850924"/>
              <a:gd name="connsiteX63" fmla="*/ 74 w 6322773"/>
              <a:gd name="connsiteY63" fmla="*/ 3523761 h 5850924"/>
              <a:gd name="connsiteX64" fmla="*/ 74 w 6322773"/>
              <a:gd name="connsiteY64" fmla="*/ 3519730 h 5850924"/>
              <a:gd name="connsiteX65" fmla="*/ 74 w 6322773"/>
              <a:gd name="connsiteY65" fmla="*/ 3513012 h 5850924"/>
              <a:gd name="connsiteX66" fmla="*/ 74 w 6322773"/>
              <a:gd name="connsiteY66" fmla="*/ 3500920 h 5850924"/>
              <a:gd name="connsiteX67" fmla="*/ 513173 w 6322773"/>
              <a:gd name="connsiteY67" fmla="*/ 2990341 h 5850924"/>
              <a:gd name="connsiteX68" fmla="*/ 5331928 w 6322773"/>
              <a:gd name="connsiteY68" fmla="*/ 2241281 h 5850924"/>
              <a:gd name="connsiteX69" fmla="*/ 5845026 w 6322773"/>
              <a:gd name="connsiteY69" fmla="*/ 2751953 h 5850924"/>
              <a:gd name="connsiteX70" fmla="*/ 5676244 w 6322773"/>
              <a:gd name="connsiteY70" fmla="*/ 3130925 h 5850924"/>
              <a:gd name="connsiteX71" fmla="*/ 5515563 w 6322773"/>
              <a:gd name="connsiteY71" fmla="*/ 3500490 h 5850924"/>
              <a:gd name="connsiteX72" fmla="*/ 5676244 w 6322773"/>
              <a:gd name="connsiteY72" fmla="*/ 3870055 h 5850924"/>
              <a:gd name="connsiteX73" fmla="*/ 5701899 w 6322773"/>
              <a:gd name="connsiteY73" fmla="*/ 3895589 h 5850924"/>
              <a:gd name="connsiteX74" fmla="*/ 5845026 w 6322773"/>
              <a:gd name="connsiteY74" fmla="*/ 4249028 h 5850924"/>
              <a:gd name="connsiteX75" fmla="*/ 5701899 w 6322773"/>
              <a:gd name="connsiteY75" fmla="*/ 4602466 h 5850924"/>
              <a:gd name="connsiteX76" fmla="*/ 5676244 w 6322773"/>
              <a:gd name="connsiteY76" fmla="*/ 4628000 h 5850924"/>
              <a:gd name="connsiteX77" fmla="*/ 5515563 w 6322773"/>
              <a:gd name="connsiteY77" fmla="*/ 4997565 h 5850924"/>
              <a:gd name="connsiteX78" fmla="*/ 5676244 w 6322773"/>
              <a:gd name="connsiteY78" fmla="*/ 5367130 h 5850924"/>
              <a:gd name="connsiteX79" fmla="*/ 5701899 w 6322773"/>
              <a:gd name="connsiteY79" fmla="*/ 5392663 h 5850924"/>
              <a:gd name="connsiteX80" fmla="*/ 5845026 w 6322773"/>
              <a:gd name="connsiteY80" fmla="*/ 5746102 h 5850924"/>
              <a:gd name="connsiteX81" fmla="*/ 5834224 w 6322773"/>
              <a:gd name="connsiteY81" fmla="*/ 5850924 h 5850924"/>
              <a:gd name="connsiteX82" fmla="*/ 4829631 w 6322773"/>
              <a:gd name="connsiteY82" fmla="*/ 5850924 h 5850924"/>
              <a:gd name="connsiteX83" fmla="*/ 4961957 w 6322773"/>
              <a:gd name="connsiteY83" fmla="*/ 5392663 h 5850924"/>
              <a:gd name="connsiteX84" fmla="*/ 4987611 w 6322773"/>
              <a:gd name="connsiteY84" fmla="*/ 5367130 h 5850924"/>
              <a:gd name="connsiteX85" fmla="*/ 5146942 w 6322773"/>
              <a:gd name="connsiteY85" fmla="*/ 4997565 h 5850924"/>
              <a:gd name="connsiteX86" fmla="*/ 4987611 w 6322773"/>
              <a:gd name="connsiteY86" fmla="*/ 4628000 h 5850924"/>
              <a:gd name="connsiteX87" fmla="*/ 4961957 w 6322773"/>
              <a:gd name="connsiteY87" fmla="*/ 4602466 h 5850924"/>
              <a:gd name="connsiteX88" fmla="*/ 4961957 w 6322773"/>
              <a:gd name="connsiteY88" fmla="*/ 3895589 h 5850924"/>
              <a:gd name="connsiteX89" fmla="*/ 4987611 w 6322773"/>
              <a:gd name="connsiteY89" fmla="*/ 3870055 h 5850924"/>
              <a:gd name="connsiteX90" fmla="*/ 5146942 w 6322773"/>
              <a:gd name="connsiteY90" fmla="*/ 3500490 h 5850924"/>
              <a:gd name="connsiteX91" fmla="*/ 4987611 w 6322773"/>
              <a:gd name="connsiteY91" fmla="*/ 3130925 h 5850924"/>
              <a:gd name="connsiteX92" fmla="*/ 4818829 w 6322773"/>
              <a:gd name="connsiteY92" fmla="*/ 2751953 h 5850924"/>
              <a:gd name="connsiteX93" fmla="*/ 5331928 w 6322773"/>
              <a:gd name="connsiteY93" fmla="*/ 2241281 h 5850924"/>
              <a:gd name="connsiteX94" fmla="*/ 1474565 w 6322773"/>
              <a:gd name="connsiteY94" fmla="*/ 2241281 h 5850924"/>
              <a:gd name="connsiteX95" fmla="*/ 1987663 w 6322773"/>
              <a:gd name="connsiteY95" fmla="*/ 2751953 h 5850924"/>
              <a:gd name="connsiteX96" fmla="*/ 1818881 w 6322773"/>
              <a:gd name="connsiteY96" fmla="*/ 3130925 h 5850924"/>
              <a:gd name="connsiteX97" fmla="*/ 1659550 w 6322773"/>
              <a:gd name="connsiteY97" fmla="*/ 3500490 h 5850924"/>
              <a:gd name="connsiteX98" fmla="*/ 1818881 w 6322773"/>
              <a:gd name="connsiteY98" fmla="*/ 3870055 h 5850924"/>
              <a:gd name="connsiteX99" fmla="*/ 1844536 w 6322773"/>
              <a:gd name="connsiteY99" fmla="*/ 3895589 h 5850924"/>
              <a:gd name="connsiteX100" fmla="*/ 1987663 w 6322773"/>
              <a:gd name="connsiteY100" fmla="*/ 4249028 h 5850924"/>
              <a:gd name="connsiteX101" fmla="*/ 1844536 w 6322773"/>
              <a:gd name="connsiteY101" fmla="*/ 4602466 h 5850924"/>
              <a:gd name="connsiteX102" fmla="*/ 1818881 w 6322773"/>
              <a:gd name="connsiteY102" fmla="*/ 4628000 h 5850924"/>
              <a:gd name="connsiteX103" fmla="*/ 1659550 w 6322773"/>
              <a:gd name="connsiteY103" fmla="*/ 4997565 h 5850924"/>
              <a:gd name="connsiteX104" fmla="*/ 1818881 w 6322773"/>
              <a:gd name="connsiteY104" fmla="*/ 5367130 h 5850924"/>
              <a:gd name="connsiteX105" fmla="*/ 1844536 w 6322773"/>
              <a:gd name="connsiteY105" fmla="*/ 5392663 h 5850924"/>
              <a:gd name="connsiteX106" fmla="*/ 1987663 w 6322773"/>
              <a:gd name="connsiteY106" fmla="*/ 5746102 h 5850924"/>
              <a:gd name="connsiteX107" fmla="*/ 1976861 w 6322773"/>
              <a:gd name="connsiteY107" fmla="*/ 5850924 h 5850924"/>
              <a:gd name="connsiteX108" fmla="*/ 973619 w 6322773"/>
              <a:gd name="connsiteY108" fmla="*/ 5850924 h 5850924"/>
              <a:gd name="connsiteX109" fmla="*/ 1104594 w 6322773"/>
              <a:gd name="connsiteY109" fmla="*/ 5392663 h 5850924"/>
              <a:gd name="connsiteX110" fmla="*/ 1131599 w 6322773"/>
              <a:gd name="connsiteY110" fmla="*/ 5367130 h 5850924"/>
              <a:gd name="connsiteX111" fmla="*/ 1290930 w 6322773"/>
              <a:gd name="connsiteY111" fmla="*/ 4997565 h 5850924"/>
              <a:gd name="connsiteX112" fmla="*/ 1131599 w 6322773"/>
              <a:gd name="connsiteY112" fmla="*/ 4628000 h 5850924"/>
              <a:gd name="connsiteX113" fmla="*/ 1104594 w 6322773"/>
              <a:gd name="connsiteY113" fmla="*/ 4602466 h 5850924"/>
              <a:gd name="connsiteX114" fmla="*/ 1104594 w 6322773"/>
              <a:gd name="connsiteY114" fmla="*/ 3895589 h 5850924"/>
              <a:gd name="connsiteX115" fmla="*/ 1131599 w 6322773"/>
              <a:gd name="connsiteY115" fmla="*/ 3870055 h 5850924"/>
              <a:gd name="connsiteX116" fmla="*/ 1290930 w 6322773"/>
              <a:gd name="connsiteY116" fmla="*/ 3500490 h 5850924"/>
              <a:gd name="connsiteX117" fmla="*/ 1131599 w 6322773"/>
              <a:gd name="connsiteY117" fmla="*/ 3130925 h 5850924"/>
              <a:gd name="connsiteX118" fmla="*/ 961466 w 6322773"/>
              <a:gd name="connsiteY118" fmla="*/ 2751953 h 5850924"/>
              <a:gd name="connsiteX119" fmla="*/ 1474565 w 6322773"/>
              <a:gd name="connsiteY119" fmla="*/ 2241281 h 5850924"/>
              <a:gd name="connsiteX120" fmla="*/ 4367550 w 6322773"/>
              <a:gd name="connsiteY120" fmla="*/ 1498120 h 5850924"/>
              <a:gd name="connsiteX121" fmla="*/ 4877737 w 6322773"/>
              <a:gd name="connsiteY121" fmla="*/ 2008307 h 5850924"/>
              <a:gd name="connsiteX122" fmla="*/ 4367550 w 6322773"/>
              <a:gd name="connsiteY122" fmla="*/ 2518494 h 5850924"/>
              <a:gd name="connsiteX123" fmla="*/ 3857363 w 6322773"/>
              <a:gd name="connsiteY123" fmla="*/ 2008307 h 5850924"/>
              <a:gd name="connsiteX124" fmla="*/ 4367550 w 6322773"/>
              <a:gd name="connsiteY124" fmla="*/ 1498120 h 5850924"/>
              <a:gd name="connsiteX125" fmla="*/ 3403247 w 6322773"/>
              <a:gd name="connsiteY125" fmla="*/ 749061 h 5850924"/>
              <a:gd name="connsiteX126" fmla="*/ 3916345 w 6322773"/>
              <a:gd name="connsiteY126" fmla="*/ 1259247 h 5850924"/>
              <a:gd name="connsiteX127" fmla="*/ 3747563 w 6322773"/>
              <a:gd name="connsiteY127" fmla="*/ 1637859 h 5850924"/>
              <a:gd name="connsiteX128" fmla="*/ 3588232 w 6322773"/>
              <a:gd name="connsiteY128" fmla="*/ 2007072 h 5850924"/>
              <a:gd name="connsiteX129" fmla="*/ 3747563 w 6322773"/>
              <a:gd name="connsiteY129" fmla="*/ 2376286 h 5850924"/>
              <a:gd name="connsiteX130" fmla="*/ 3773218 w 6322773"/>
              <a:gd name="connsiteY130" fmla="*/ 2401796 h 5850924"/>
              <a:gd name="connsiteX131" fmla="*/ 3916345 w 6322773"/>
              <a:gd name="connsiteY131" fmla="*/ 2754898 h 5850924"/>
              <a:gd name="connsiteX132" fmla="*/ 3773218 w 6322773"/>
              <a:gd name="connsiteY132" fmla="*/ 3108001 h 5850924"/>
              <a:gd name="connsiteX133" fmla="*/ 3747563 w 6322773"/>
              <a:gd name="connsiteY133" fmla="*/ 3133510 h 5850924"/>
              <a:gd name="connsiteX134" fmla="*/ 3588232 w 6322773"/>
              <a:gd name="connsiteY134" fmla="*/ 3502724 h 5850924"/>
              <a:gd name="connsiteX135" fmla="*/ 3747563 w 6322773"/>
              <a:gd name="connsiteY135" fmla="*/ 3871938 h 5850924"/>
              <a:gd name="connsiteX136" fmla="*/ 3773218 w 6322773"/>
              <a:gd name="connsiteY136" fmla="*/ 3897447 h 5850924"/>
              <a:gd name="connsiteX137" fmla="*/ 3916345 w 6322773"/>
              <a:gd name="connsiteY137" fmla="*/ 4250550 h 5850924"/>
              <a:gd name="connsiteX138" fmla="*/ 3773218 w 6322773"/>
              <a:gd name="connsiteY138" fmla="*/ 4603653 h 5850924"/>
              <a:gd name="connsiteX139" fmla="*/ 3747563 w 6322773"/>
              <a:gd name="connsiteY139" fmla="*/ 4629162 h 5850924"/>
              <a:gd name="connsiteX140" fmla="*/ 3588232 w 6322773"/>
              <a:gd name="connsiteY140" fmla="*/ 4998376 h 5850924"/>
              <a:gd name="connsiteX141" fmla="*/ 3747563 w 6322773"/>
              <a:gd name="connsiteY141" fmla="*/ 5367590 h 5850924"/>
              <a:gd name="connsiteX142" fmla="*/ 3773218 w 6322773"/>
              <a:gd name="connsiteY142" fmla="*/ 5393099 h 5850924"/>
              <a:gd name="connsiteX143" fmla="*/ 3916345 w 6322773"/>
              <a:gd name="connsiteY143" fmla="*/ 5746202 h 5850924"/>
              <a:gd name="connsiteX144" fmla="*/ 3905543 w 6322773"/>
              <a:gd name="connsiteY144" fmla="*/ 5850924 h 5850924"/>
              <a:gd name="connsiteX145" fmla="*/ 2900950 w 6322773"/>
              <a:gd name="connsiteY145" fmla="*/ 5850924 h 5850924"/>
              <a:gd name="connsiteX146" fmla="*/ 3033276 w 6322773"/>
              <a:gd name="connsiteY146" fmla="*/ 5393099 h 5850924"/>
              <a:gd name="connsiteX147" fmla="*/ 3058930 w 6322773"/>
              <a:gd name="connsiteY147" fmla="*/ 5367590 h 5850924"/>
              <a:gd name="connsiteX148" fmla="*/ 3219611 w 6322773"/>
              <a:gd name="connsiteY148" fmla="*/ 4998376 h 5850924"/>
              <a:gd name="connsiteX149" fmla="*/ 3058930 w 6322773"/>
              <a:gd name="connsiteY149" fmla="*/ 4629162 h 5850924"/>
              <a:gd name="connsiteX150" fmla="*/ 3033276 w 6322773"/>
              <a:gd name="connsiteY150" fmla="*/ 4603653 h 5850924"/>
              <a:gd name="connsiteX151" fmla="*/ 3033276 w 6322773"/>
              <a:gd name="connsiteY151" fmla="*/ 3897447 h 5850924"/>
              <a:gd name="connsiteX152" fmla="*/ 3058930 w 6322773"/>
              <a:gd name="connsiteY152" fmla="*/ 3871938 h 5850924"/>
              <a:gd name="connsiteX153" fmla="*/ 3219611 w 6322773"/>
              <a:gd name="connsiteY153" fmla="*/ 3502724 h 5850924"/>
              <a:gd name="connsiteX154" fmla="*/ 3058930 w 6322773"/>
              <a:gd name="connsiteY154" fmla="*/ 3133510 h 5850924"/>
              <a:gd name="connsiteX155" fmla="*/ 3033276 w 6322773"/>
              <a:gd name="connsiteY155" fmla="*/ 3108001 h 5850924"/>
              <a:gd name="connsiteX156" fmla="*/ 3033276 w 6322773"/>
              <a:gd name="connsiteY156" fmla="*/ 2401796 h 5850924"/>
              <a:gd name="connsiteX157" fmla="*/ 3058930 w 6322773"/>
              <a:gd name="connsiteY157" fmla="*/ 2376286 h 5850924"/>
              <a:gd name="connsiteX158" fmla="*/ 3219611 w 6322773"/>
              <a:gd name="connsiteY158" fmla="*/ 2007072 h 5850924"/>
              <a:gd name="connsiteX159" fmla="*/ 3058930 w 6322773"/>
              <a:gd name="connsiteY159" fmla="*/ 1637859 h 5850924"/>
              <a:gd name="connsiteX160" fmla="*/ 2890148 w 6322773"/>
              <a:gd name="connsiteY160" fmla="*/ 1259247 h 5850924"/>
              <a:gd name="connsiteX161" fmla="*/ 3403247 w 6322773"/>
              <a:gd name="connsiteY161" fmla="*/ 749061 h 5850924"/>
              <a:gd name="connsiteX162" fmla="*/ 513136 w 6322773"/>
              <a:gd name="connsiteY162" fmla="*/ 749061 h 5850924"/>
              <a:gd name="connsiteX163" fmla="*/ 1026272 w 6322773"/>
              <a:gd name="connsiteY163" fmla="*/ 1259248 h 5850924"/>
              <a:gd name="connsiteX164" fmla="*/ 513136 w 6322773"/>
              <a:gd name="connsiteY164" fmla="*/ 1769434 h 5850924"/>
              <a:gd name="connsiteX165" fmla="*/ 0 w 6322773"/>
              <a:gd name="connsiteY165" fmla="*/ 1259248 h 5850924"/>
              <a:gd name="connsiteX166" fmla="*/ 513136 w 6322773"/>
              <a:gd name="connsiteY166" fmla="*/ 749061 h 5850924"/>
              <a:gd name="connsiteX167" fmla="*/ 6291727 w 6322773"/>
              <a:gd name="connsiteY167" fmla="*/ 749060 h 5850924"/>
              <a:gd name="connsiteX168" fmla="*/ 6322773 w 6322773"/>
              <a:gd name="connsiteY168" fmla="*/ 750403 h 5850924"/>
              <a:gd name="connsiteX169" fmla="*/ 6322773 w 6322773"/>
              <a:gd name="connsiteY169" fmla="*/ 1768091 h 5850924"/>
              <a:gd name="connsiteX170" fmla="*/ 6291727 w 6322773"/>
              <a:gd name="connsiteY170" fmla="*/ 1769433 h 5850924"/>
              <a:gd name="connsiteX171" fmla="*/ 5780147 w 6322773"/>
              <a:gd name="connsiteY171" fmla="*/ 1259247 h 5850924"/>
              <a:gd name="connsiteX172" fmla="*/ 6291727 w 6322773"/>
              <a:gd name="connsiteY172" fmla="*/ 749060 h 5850924"/>
              <a:gd name="connsiteX173" fmla="*/ 2439478 w 6322773"/>
              <a:gd name="connsiteY173" fmla="*/ 0 h 5850924"/>
              <a:gd name="connsiteX174" fmla="*/ 2949055 w 6322773"/>
              <a:gd name="connsiteY174" fmla="*/ 510295 h 5850924"/>
              <a:gd name="connsiteX175" fmla="*/ 2780989 w 6322773"/>
              <a:gd name="connsiteY175" fmla="*/ 888987 h 5850924"/>
              <a:gd name="connsiteX176" fmla="*/ 2622334 w 6322773"/>
              <a:gd name="connsiteY176" fmla="*/ 1258278 h 5850924"/>
              <a:gd name="connsiteX177" fmla="*/ 2780989 w 6322773"/>
              <a:gd name="connsiteY177" fmla="*/ 1627570 h 5850924"/>
              <a:gd name="connsiteX178" fmla="*/ 2806535 w 6322773"/>
              <a:gd name="connsiteY178" fmla="*/ 1653084 h 5850924"/>
              <a:gd name="connsiteX179" fmla="*/ 2949055 w 6322773"/>
              <a:gd name="connsiteY179" fmla="*/ 2006261 h 5850924"/>
              <a:gd name="connsiteX180" fmla="*/ 2806535 w 6322773"/>
              <a:gd name="connsiteY180" fmla="*/ 2359439 h 5850924"/>
              <a:gd name="connsiteX181" fmla="*/ 2780989 w 6322773"/>
              <a:gd name="connsiteY181" fmla="*/ 2384953 h 5850924"/>
              <a:gd name="connsiteX182" fmla="*/ 2622334 w 6322773"/>
              <a:gd name="connsiteY182" fmla="*/ 2754245 h 5850924"/>
              <a:gd name="connsiteX183" fmla="*/ 2780989 w 6322773"/>
              <a:gd name="connsiteY183" fmla="*/ 3123537 h 5850924"/>
              <a:gd name="connsiteX184" fmla="*/ 2806535 w 6322773"/>
              <a:gd name="connsiteY184" fmla="*/ 3149051 h 5850924"/>
              <a:gd name="connsiteX185" fmla="*/ 2949055 w 6322773"/>
              <a:gd name="connsiteY185" fmla="*/ 3502229 h 5850924"/>
              <a:gd name="connsiteX186" fmla="*/ 2806535 w 6322773"/>
              <a:gd name="connsiteY186" fmla="*/ 3855406 h 5850924"/>
              <a:gd name="connsiteX187" fmla="*/ 2780989 w 6322773"/>
              <a:gd name="connsiteY187" fmla="*/ 3880921 h 5850924"/>
              <a:gd name="connsiteX188" fmla="*/ 2622334 w 6322773"/>
              <a:gd name="connsiteY188" fmla="*/ 4250212 h 5850924"/>
              <a:gd name="connsiteX189" fmla="*/ 2780989 w 6322773"/>
              <a:gd name="connsiteY189" fmla="*/ 4619504 h 5850924"/>
              <a:gd name="connsiteX190" fmla="*/ 2806535 w 6322773"/>
              <a:gd name="connsiteY190" fmla="*/ 4645019 h 5850924"/>
              <a:gd name="connsiteX191" fmla="*/ 2949055 w 6322773"/>
              <a:gd name="connsiteY191" fmla="*/ 4998196 h 5850924"/>
              <a:gd name="connsiteX192" fmla="*/ 2806535 w 6322773"/>
              <a:gd name="connsiteY192" fmla="*/ 5351373 h 5850924"/>
              <a:gd name="connsiteX193" fmla="*/ 2780989 w 6322773"/>
              <a:gd name="connsiteY193" fmla="*/ 5376888 h 5850924"/>
              <a:gd name="connsiteX194" fmla="*/ 2622334 w 6322773"/>
              <a:gd name="connsiteY194" fmla="*/ 5746180 h 5850924"/>
              <a:gd name="connsiteX195" fmla="*/ 2633090 w 6322773"/>
              <a:gd name="connsiteY195" fmla="*/ 5850924 h 5850924"/>
              <a:gd name="connsiteX196" fmla="*/ 2244521 w 6322773"/>
              <a:gd name="connsiteY196" fmla="*/ 5850924 h 5850924"/>
              <a:gd name="connsiteX197" fmla="*/ 2255277 w 6322773"/>
              <a:gd name="connsiteY197" fmla="*/ 5746180 h 5850924"/>
              <a:gd name="connsiteX198" fmla="*/ 2096622 w 6322773"/>
              <a:gd name="connsiteY198" fmla="*/ 5376888 h 5850924"/>
              <a:gd name="connsiteX199" fmla="*/ 2071076 w 6322773"/>
              <a:gd name="connsiteY199" fmla="*/ 5351373 h 5850924"/>
              <a:gd name="connsiteX200" fmla="*/ 2071076 w 6322773"/>
              <a:gd name="connsiteY200" fmla="*/ 4645019 h 5850924"/>
              <a:gd name="connsiteX201" fmla="*/ 2096622 w 6322773"/>
              <a:gd name="connsiteY201" fmla="*/ 4619504 h 5850924"/>
              <a:gd name="connsiteX202" fmla="*/ 2255277 w 6322773"/>
              <a:gd name="connsiteY202" fmla="*/ 4250212 h 5850924"/>
              <a:gd name="connsiteX203" fmla="*/ 2096622 w 6322773"/>
              <a:gd name="connsiteY203" fmla="*/ 3880921 h 5850924"/>
              <a:gd name="connsiteX204" fmla="*/ 2071076 w 6322773"/>
              <a:gd name="connsiteY204" fmla="*/ 3855406 h 5850924"/>
              <a:gd name="connsiteX205" fmla="*/ 2071076 w 6322773"/>
              <a:gd name="connsiteY205" fmla="*/ 3149051 h 5850924"/>
              <a:gd name="connsiteX206" fmla="*/ 2096622 w 6322773"/>
              <a:gd name="connsiteY206" fmla="*/ 3123537 h 5850924"/>
              <a:gd name="connsiteX207" fmla="*/ 2255277 w 6322773"/>
              <a:gd name="connsiteY207" fmla="*/ 2754245 h 5850924"/>
              <a:gd name="connsiteX208" fmla="*/ 2096622 w 6322773"/>
              <a:gd name="connsiteY208" fmla="*/ 2384953 h 5850924"/>
              <a:gd name="connsiteX209" fmla="*/ 2071076 w 6322773"/>
              <a:gd name="connsiteY209" fmla="*/ 2359439 h 5850924"/>
              <a:gd name="connsiteX210" fmla="*/ 2071076 w 6322773"/>
              <a:gd name="connsiteY210" fmla="*/ 1653084 h 5850924"/>
              <a:gd name="connsiteX211" fmla="*/ 2096622 w 6322773"/>
              <a:gd name="connsiteY211" fmla="*/ 1627570 h 5850924"/>
              <a:gd name="connsiteX212" fmla="*/ 2255277 w 6322773"/>
              <a:gd name="connsiteY212" fmla="*/ 1258278 h 5850924"/>
              <a:gd name="connsiteX213" fmla="*/ 2096622 w 6322773"/>
              <a:gd name="connsiteY213" fmla="*/ 888987 h 5850924"/>
              <a:gd name="connsiteX214" fmla="*/ 1928556 w 6322773"/>
              <a:gd name="connsiteY214" fmla="*/ 510295 h 5850924"/>
              <a:gd name="connsiteX215" fmla="*/ 2439478 w 6322773"/>
              <a:gd name="connsiteY215" fmla="*/ 0 h 585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6322773" h="5850924">
                <a:moveTo>
                  <a:pt x="6291727" y="2990341"/>
                </a:moveTo>
                <a:cubicBezTo>
                  <a:pt x="6302526" y="2990341"/>
                  <a:pt x="6311975" y="2990341"/>
                  <a:pt x="6322773" y="2991685"/>
                </a:cubicBezTo>
                <a:lnTo>
                  <a:pt x="6322773" y="5850924"/>
                </a:lnTo>
                <a:lnTo>
                  <a:pt x="6097354" y="5850924"/>
                </a:lnTo>
                <a:cubicBezTo>
                  <a:pt x="6104103" y="5817333"/>
                  <a:pt x="6108152" y="5781055"/>
                  <a:pt x="6108152" y="5746121"/>
                </a:cubicBezTo>
                <a:cubicBezTo>
                  <a:pt x="6108152" y="5611758"/>
                  <a:pt x="6054160" y="5477396"/>
                  <a:pt x="5948874" y="5376624"/>
                </a:cubicBezTo>
                <a:cubicBezTo>
                  <a:pt x="5948874" y="5376624"/>
                  <a:pt x="5938075" y="5368562"/>
                  <a:pt x="5923227" y="5351095"/>
                </a:cubicBezTo>
                <a:cubicBezTo>
                  <a:pt x="5831440" y="5257041"/>
                  <a:pt x="5780147" y="5133427"/>
                  <a:pt x="5780147" y="4997721"/>
                </a:cubicBezTo>
                <a:cubicBezTo>
                  <a:pt x="5780147" y="4862014"/>
                  <a:pt x="5832790" y="4739744"/>
                  <a:pt x="5923227" y="4644347"/>
                </a:cubicBezTo>
                <a:cubicBezTo>
                  <a:pt x="5938075" y="4626880"/>
                  <a:pt x="5948874" y="4618818"/>
                  <a:pt x="5948874" y="4618818"/>
                </a:cubicBezTo>
                <a:cubicBezTo>
                  <a:pt x="6054160" y="4518046"/>
                  <a:pt x="6108152" y="4383683"/>
                  <a:pt x="6108152" y="4249320"/>
                </a:cubicBezTo>
                <a:cubicBezTo>
                  <a:pt x="6108152" y="4114957"/>
                  <a:pt x="6054160" y="3980595"/>
                  <a:pt x="5948874" y="3879823"/>
                </a:cubicBezTo>
                <a:cubicBezTo>
                  <a:pt x="5950224" y="3881166"/>
                  <a:pt x="5780147" y="3741429"/>
                  <a:pt x="5780147" y="3500920"/>
                </a:cubicBezTo>
                <a:cubicBezTo>
                  <a:pt x="5780147" y="3218758"/>
                  <a:pt x="6009616" y="2990341"/>
                  <a:pt x="6291727" y="2990341"/>
                </a:cubicBezTo>
                <a:close/>
                <a:moveTo>
                  <a:pt x="4367642" y="2990341"/>
                </a:moveTo>
                <a:cubicBezTo>
                  <a:pt x="4648296" y="2990341"/>
                  <a:pt x="4876579" y="3218758"/>
                  <a:pt x="4876579" y="3500920"/>
                </a:cubicBezTo>
                <a:cubicBezTo>
                  <a:pt x="4876579" y="3741429"/>
                  <a:pt x="4706038" y="3881166"/>
                  <a:pt x="4708724" y="3879823"/>
                </a:cubicBezTo>
                <a:cubicBezTo>
                  <a:pt x="4602639" y="3980595"/>
                  <a:pt x="4550269" y="4114957"/>
                  <a:pt x="4550269" y="4249320"/>
                </a:cubicBezTo>
                <a:cubicBezTo>
                  <a:pt x="4550269" y="4383683"/>
                  <a:pt x="4602639" y="4518046"/>
                  <a:pt x="4708724" y="4618818"/>
                </a:cubicBezTo>
                <a:cubicBezTo>
                  <a:pt x="4708724" y="4618818"/>
                  <a:pt x="4718124" y="4626880"/>
                  <a:pt x="4734238" y="4644347"/>
                </a:cubicBezTo>
                <a:cubicBezTo>
                  <a:pt x="4924921" y="4844547"/>
                  <a:pt x="4924921" y="5152238"/>
                  <a:pt x="4734238" y="5351095"/>
                </a:cubicBezTo>
                <a:cubicBezTo>
                  <a:pt x="4718124" y="5368562"/>
                  <a:pt x="4708724" y="5376624"/>
                  <a:pt x="4708724" y="5376624"/>
                </a:cubicBezTo>
                <a:cubicBezTo>
                  <a:pt x="4602639" y="5477396"/>
                  <a:pt x="4550269" y="5611758"/>
                  <a:pt x="4550269" y="5746121"/>
                </a:cubicBezTo>
                <a:cubicBezTo>
                  <a:pt x="4550269" y="5781055"/>
                  <a:pt x="4554297" y="5817333"/>
                  <a:pt x="4561011" y="5850924"/>
                </a:cubicBezTo>
                <a:lnTo>
                  <a:pt x="4172930" y="5850924"/>
                </a:lnTo>
                <a:cubicBezTo>
                  <a:pt x="4179645" y="5817333"/>
                  <a:pt x="4183673" y="5781055"/>
                  <a:pt x="4183673" y="5746121"/>
                </a:cubicBezTo>
                <a:cubicBezTo>
                  <a:pt x="4183673" y="5611758"/>
                  <a:pt x="4131302" y="5477396"/>
                  <a:pt x="4025218" y="5376624"/>
                </a:cubicBezTo>
                <a:cubicBezTo>
                  <a:pt x="4025218" y="5376624"/>
                  <a:pt x="4015818" y="5368562"/>
                  <a:pt x="3999704" y="5351095"/>
                </a:cubicBezTo>
                <a:cubicBezTo>
                  <a:pt x="3909734" y="5257041"/>
                  <a:pt x="3857363" y="5133427"/>
                  <a:pt x="3857363" y="4997721"/>
                </a:cubicBezTo>
                <a:cubicBezTo>
                  <a:pt x="3857363" y="4862014"/>
                  <a:pt x="3909734" y="4739744"/>
                  <a:pt x="3999704" y="4644347"/>
                </a:cubicBezTo>
                <a:cubicBezTo>
                  <a:pt x="4015818" y="4626880"/>
                  <a:pt x="4025218" y="4618818"/>
                  <a:pt x="4025218" y="4618818"/>
                </a:cubicBezTo>
                <a:cubicBezTo>
                  <a:pt x="4131302" y="4518046"/>
                  <a:pt x="4183673" y="4383683"/>
                  <a:pt x="4183673" y="4249320"/>
                </a:cubicBezTo>
                <a:cubicBezTo>
                  <a:pt x="4183673" y="4114957"/>
                  <a:pt x="4131302" y="3980595"/>
                  <a:pt x="4025218" y="3879823"/>
                </a:cubicBezTo>
                <a:cubicBezTo>
                  <a:pt x="4027904" y="3881166"/>
                  <a:pt x="3857363" y="3741429"/>
                  <a:pt x="3857363" y="3500920"/>
                </a:cubicBezTo>
                <a:cubicBezTo>
                  <a:pt x="3857363" y="3218758"/>
                  <a:pt x="4085646" y="2990341"/>
                  <a:pt x="4367642" y="2990341"/>
                </a:cubicBezTo>
                <a:close/>
                <a:moveTo>
                  <a:pt x="513173" y="2990341"/>
                </a:moveTo>
                <a:cubicBezTo>
                  <a:pt x="796727" y="2990341"/>
                  <a:pt x="1026271" y="3218758"/>
                  <a:pt x="1026271" y="3500920"/>
                </a:cubicBezTo>
                <a:cubicBezTo>
                  <a:pt x="1026271" y="3504951"/>
                  <a:pt x="1026271" y="3508981"/>
                  <a:pt x="1024921" y="3513012"/>
                </a:cubicBezTo>
                <a:lnTo>
                  <a:pt x="1024921" y="3519730"/>
                </a:lnTo>
                <a:cubicBezTo>
                  <a:pt x="1024921" y="3521074"/>
                  <a:pt x="1024921" y="3522418"/>
                  <a:pt x="1024921" y="3523761"/>
                </a:cubicBezTo>
                <a:cubicBezTo>
                  <a:pt x="1024921" y="3527792"/>
                  <a:pt x="1024921" y="3530479"/>
                  <a:pt x="1024921" y="3533167"/>
                </a:cubicBezTo>
                <a:lnTo>
                  <a:pt x="1024921" y="3534510"/>
                </a:lnTo>
                <a:cubicBezTo>
                  <a:pt x="1016819" y="3658124"/>
                  <a:pt x="964159" y="3770989"/>
                  <a:pt x="883144" y="3854294"/>
                </a:cubicBezTo>
                <a:cubicBezTo>
                  <a:pt x="866941" y="3871761"/>
                  <a:pt x="856139" y="3879823"/>
                  <a:pt x="856139" y="3879823"/>
                </a:cubicBezTo>
                <a:cubicBezTo>
                  <a:pt x="750818" y="3980595"/>
                  <a:pt x="696808" y="4114957"/>
                  <a:pt x="696808" y="4249320"/>
                </a:cubicBezTo>
                <a:cubicBezTo>
                  <a:pt x="696808" y="4383683"/>
                  <a:pt x="750818" y="4518046"/>
                  <a:pt x="856139" y="4618818"/>
                </a:cubicBezTo>
                <a:cubicBezTo>
                  <a:pt x="856139" y="4618818"/>
                  <a:pt x="866941" y="4626880"/>
                  <a:pt x="883144" y="4644347"/>
                </a:cubicBezTo>
                <a:cubicBezTo>
                  <a:pt x="973611" y="4739744"/>
                  <a:pt x="1026271" y="4862014"/>
                  <a:pt x="1026271" y="4997721"/>
                </a:cubicBezTo>
                <a:cubicBezTo>
                  <a:pt x="1026271" y="5133427"/>
                  <a:pt x="973611" y="5257041"/>
                  <a:pt x="883144" y="5351095"/>
                </a:cubicBezTo>
                <a:cubicBezTo>
                  <a:pt x="866941" y="5368562"/>
                  <a:pt x="856139" y="5376624"/>
                  <a:pt x="856139" y="5376624"/>
                </a:cubicBezTo>
                <a:cubicBezTo>
                  <a:pt x="750818" y="5477396"/>
                  <a:pt x="696808" y="5611758"/>
                  <a:pt x="696808" y="5746121"/>
                </a:cubicBezTo>
                <a:cubicBezTo>
                  <a:pt x="696808" y="5781055"/>
                  <a:pt x="700859" y="5817333"/>
                  <a:pt x="707610" y="5850924"/>
                </a:cubicBezTo>
                <a:lnTo>
                  <a:pt x="317385" y="5850924"/>
                </a:lnTo>
                <a:cubicBezTo>
                  <a:pt x="325487" y="5817333"/>
                  <a:pt x="328187" y="5781055"/>
                  <a:pt x="328187" y="5746121"/>
                </a:cubicBezTo>
                <a:cubicBezTo>
                  <a:pt x="328187" y="5611758"/>
                  <a:pt x="275527" y="5477396"/>
                  <a:pt x="168857" y="5376624"/>
                </a:cubicBezTo>
                <a:cubicBezTo>
                  <a:pt x="170207" y="5376624"/>
                  <a:pt x="159405" y="5368562"/>
                  <a:pt x="143202" y="5351095"/>
                </a:cubicBezTo>
                <a:cubicBezTo>
                  <a:pt x="-47185" y="5152238"/>
                  <a:pt x="-47185" y="4844547"/>
                  <a:pt x="143202" y="4644347"/>
                </a:cubicBezTo>
                <a:cubicBezTo>
                  <a:pt x="159405" y="4626880"/>
                  <a:pt x="170207" y="4618818"/>
                  <a:pt x="168857" y="4618818"/>
                </a:cubicBezTo>
                <a:cubicBezTo>
                  <a:pt x="275527" y="4518046"/>
                  <a:pt x="328187" y="4383683"/>
                  <a:pt x="328187" y="4249320"/>
                </a:cubicBezTo>
                <a:cubicBezTo>
                  <a:pt x="328187" y="4114957"/>
                  <a:pt x="275527" y="3980595"/>
                  <a:pt x="168857" y="3879823"/>
                </a:cubicBezTo>
                <a:cubicBezTo>
                  <a:pt x="170207" y="3879823"/>
                  <a:pt x="159405" y="3871761"/>
                  <a:pt x="143202" y="3854294"/>
                </a:cubicBezTo>
                <a:cubicBezTo>
                  <a:pt x="62186" y="3770989"/>
                  <a:pt x="9526" y="3658124"/>
                  <a:pt x="1425" y="3534510"/>
                </a:cubicBezTo>
                <a:lnTo>
                  <a:pt x="1425" y="3533167"/>
                </a:lnTo>
                <a:cubicBezTo>
                  <a:pt x="1425" y="3530479"/>
                  <a:pt x="1425" y="3527792"/>
                  <a:pt x="74" y="3523761"/>
                </a:cubicBezTo>
                <a:lnTo>
                  <a:pt x="74" y="3519730"/>
                </a:lnTo>
                <a:cubicBezTo>
                  <a:pt x="74" y="3517043"/>
                  <a:pt x="74" y="3514356"/>
                  <a:pt x="74" y="3513012"/>
                </a:cubicBezTo>
                <a:cubicBezTo>
                  <a:pt x="74" y="3508981"/>
                  <a:pt x="74" y="3504951"/>
                  <a:pt x="74" y="3500920"/>
                </a:cubicBezTo>
                <a:cubicBezTo>
                  <a:pt x="74" y="3218758"/>
                  <a:pt x="229618" y="2990341"/>
                  <a:pt x="513173" y="2990341"/>
                </a:cubicBezTo>
                <a:close/>
                <a:moveTo>
                  <a:pt x="5331928" y="2241281"/>
                </a:moveTo>
                <a:cubicBezTo>
                  <a:pt x="5615482" y="2241281"/>
                  <a:pt x="5845026" y="2469740"/>
                  <a:pt x="5845026" y="2751953"/>
                </a:cubicBezTo>
                <a:cubicBezTo>
                  <a:pt x="5845026" y="2992506"/>
                  <a:pt x="5673543" y="3132269"/>
                  <a:pt x="5676244" y="3130925"/>
                </a:cubicBezTo>
                <a:cubicBezTo>
                  <a:pt x="5569573" y="3231716"/>
                  <a:pt x="5515563" y="3366103"/>
                  <a:pt x="5515563" y="3500490"/>
                </a:cubicBezTo>
                <a:cubicBezTo>
                  <a:pt x="5515563" y="3634878"/>
                  <a:pt x="5569573" y="3769265"/>
                  <a:pt x="5676244" y="3870055"/>
                </a:cubicBezTo>
                <a:cubicBezTo>
                  <a:pt x="5674893" y="3870055"/>
                  <a:pt x="5685695" y="3878119"/>
                  <a:pt x="5701899" y="3895589"/>
                </a:cubicBezTo>
                <a:cubicBezTo>
                  <a:pt x="5792366" y="3991004"/>
                  <a:pt x="5845026" y="4113296"/>
                  <a:pt x="5845026" y="4249028"/>
                </a:cubicBezTo>
                <a:cubicBezTo>
                  <a:pt x="5845026" y="4384759"/>
                  <a:pt x="5792366" y="4508395"/>
                  <a:pt x="5701899" y="4602466"/>
                </a:cubicBezTo>
                <a:cubicBezTo>
                  <a:pt x="5685695" y="4619936"/>
                  <a:pt x="5674893" y="4628000"/>
                  <a:pt x="5676244" y="4628000"/>
                </a:cubicBezTo>
                <a:cubicBezTo>
                  <a:pt x="5569573" y="4728790"/>
                  <a:pt x="5515563" y="4863177"/>
                  <a:pt x="5515563" y="4997565"/>
                </a:cubicBezTo>
                <a:cubicBezTo>
                  <a:pt x="5515563" y="5131952"/>
                  <a:pt x="5569573" y="5267683"/>
                  <a:pt x="5676244" y="5367130"/>
                </a:cubicBezTo>
                <a:cubicBezTo>
                  <a:pt x="5674893" y="5367130"/>
                  <a:pt x="5685695" y="5375193"/>
                  <a:pt x="5701899" y="5392663"/>
                </a:cubicBezTo>
                <a:cubicBezTo>
                  <a:pt x="5792366" y="5488078"/>
                  <a:pt x="5845026" y="5610371"/>
                  <a:pt x="5845026" y="5746102"/>
                </a:cubicBezTo>
                <a:cubicBezTo>
                  <a:pt x="5845026" y="5782387"/>
                  <a:pt x="5840975" y="5817327"/>
                  <a:pt x="5834224" y="5850924"/>
                </a:cubicBezTo>
                <a:lnTo>
                  <a:pt x="4829631" y="5850924"/>
                </a:lnTo>
                <a:cubicBezTo>
                  <a:pt x="4795875" y="5692347"/>
                  <a:pt x="4840433" y="5520331"/>
                  <a:pt x="4961957" y="5392663"/>
                </a:cubicBezTo>
                <a:cubicBezTo>
                  <a:pt x="4978160" y="5375193"/>
                  <a:pt x="4988962" y="5367130"/>
                  <a:pt x="4987611" y="5367130"/>
                </a:cubicBezTo>
                <a:cubicBezTo>
                  <a:pt x="5094282" y="5267683"/>
                  <a:pt x="5146942" y="5131952"/>
                  <a:pt x="5146942" y="4997565"/>
                </a:cubicBezTo>
                <a:cubicBezTo>
                  <a:pt x="5146942" y="4863177"/>
                  <a:pt x="5094282" y="4728790"/>
                  <a:pt x="4987611" y="4628000"/>
                </a:cubicBezTo>
                <a:cubicBezTo>
                  <a:pt x="4988962" y="4628000"/>
                  <a:pt x="4978160" y="4619936"/>
                  <a:pt x="4961957" y="4602466"/>
                </a:cubicBezTo>
                <a:cubicBezTo>
                  <a:pt x="4771570" y="4402229"/>
                  <a:pt x="4771570" y="4095826"/>
                  <a:pt x="4961957" y="3895589"/>
                </a:cubicBezTo>
                <a:cubicBezTo>
                  <a:pt x="4978160" y="3878119"/>
                  <a:pt x="4988962" y="3870055"/>
                  <a:pt x="4987611" y="3870055"/>
                </a:cubicBezTo>
                <a:cubicBezTo>
                  <a:pt x="5094282" y="3769265"/>
                  <a:pt x="5146942" y="3634878"/>
                  <a:pt x="5146942" y="3500490"/>
                </a:cubicBezTo>
                <a:cubicBezTo>
                  <a:pt x="5146942" y="3366103"/>
                  <a:pt x="5094282" y="3231716"/>
                  <a:pt x="4987611" y="3130925"/>
                </a:cubicBezTo>
                <a:cubicBezTo>
                  <a:pt x="4990312" y="3132269"/>
                  <a:pt x="4818829" y="2992506"/>
                  <a:pt x="4818829" y="2751953"/>
                </a:cubicBezTo>
                <a:cubicBezTo>
                  <a:pt x="4818829" y="2469740"/>
                  <a:pt x="5048373" y="2241281"/>
                  <a:pt x="5331928" y="2241281"/>
                </a:cubicBezTo>
                <a:close/>
                <a:moveTo>
                  <a:pt x="1474565" y="2241281"/>
                </a:moveTo>
                <a:cubicBezTo>
                  <a:pt x="1758119" y="2241281"/>
                  <a:pt x="1987663" y="2469740"/>
                  <a:pt x="1987663" y="2751953"/>
                </a:cubicBezTo>
                <a:cubicBezTo>
                  <a:pt x="1987663" y="2992506"/>
                  <a:pt x="1816180" y="3132269"/>
                  <a:pt x="1818881" y="3130925"/>
                </a:cubicBezTo>
                <a:cubicBezTo>
                  <a:pt x="1712210" y="3231716"/>
                  <a:pt x="1659550" y="3366103"/>
                  <a:pt x="1659550" y="3500490"/>
                </a:cubicBezTo>
                <a:cubicBezTo>
                  <a:pt x="1659550" y="3634878"/>
                  <a:pt x="1712210" y="3769265"/>
                  <a:pt x="1818881" y="3870055"/>
                </a:cubicBezTo>
                <a:cubicBezTo>
                  <a:pt x="1817531" y="3870055"/>
                  <a:pt x="1828333" y="3878119"/>
                  <a:pt x="1844536" y="3895589"/>
                </a:cubicBezTo>
                <a:cubicBezTo>
                  <a:pt x="1935003" y="3991004"/>
                  <a:pt x="1987663" y="4113296"/>
                  <a:pt x="1987663" y="4249028"/>
                </a:cubicBezTo>
                <a:cubicBezTo>
                  <a:pt x="1987663" y="4384759"/>
                  <a:pt x="1935003" y="4508395"/>
                  <a:pt x="1844536" y="4602466"/>
                </a:cubicBezTo>
                <a:cubicBezTo>
                  <a:pt x="1828333" y="4619936"/>
                  <a:pt x="1817531" y="4628000"/>
                  <a:pt x="1818881" y="4628000"/>
                </a:cubicBezTo>
                <a:cubicBezTo>
                  <a:pt x="1712210" y="4728790"/>
                  <a:pt x="1659550" y="4863177"/>
                  <a:pt x="1659550" y="4997565"/>
                </a:cubicBezTo>
                <a:cubicBezTo>
                  <a:pt x="1659550" y="5131952"/>
                  <a:pt x="1712210" y="5267683"/>
                  <a:pt x="1818881" y="5367130"/>
                </a:cubicBezTo>
                <a:cubicBezTo>
                  <a:pt x="1817531" y="5367130"/>
                  <a:pt x="1828333" y="5375193"/>
                  <a:pt x="1844536" y="5392663"/>
                </a:cubicBezTo>
                <a:cubicBezTo>
                  <a:pt x="1935003" y="5488078"/>
                  <a:pt x="1987663" y="5610371"/>
                  <a:pt x="1987663" y="5746102"/>
                </a:cubicBezTo>
                <a:cubicBezTo>
                  <a:pt x="1987663" y="5782387"/>
                  <a:pt x="1983612" y="5817327"/>
                  <a:pt x="1976861" y="5850924"/>
                </a:cubicBezTo>
                <a:lnTo>
                  <a:pt x="973619" y="5850924"/>
                </a:lnTo>
                <a:cubicBezTo>
                  <a:pt x="939862" y="5692347"/>
                  <a:pt x="983070" y="5520331"/>
                  <a:pt x="1104594" y="5392663"/>
                </a:cubicBezTo>
                <a:cubicBezTo>
                  <a:pt x="1120797" y="5375193"/>
                  <a:pt x="1131599" y="5367130"/>
                  <a:pt x="1131599" y="5367130"/>
                </a:cubicBezTo>
                <a:cubicBezTo>
                  <a:pt x="1236919" y="5267683"/>
                  <a:pt x="1290930" y="5131952"/>
                  <a:pt x="1290930" y="4997565"/>
                </a:cubicBezTo>
                <a:cubicBezTo>
                  <a:pt x="1290930" y="4863177"/>
                  <a:pt x="1236919" y="4728790"/>
                  <a:pt x="1131599" y="4628000"/>
                </a:cubicBezTo>
                <a:cubicBezTo>
                  <a:pt x="1131599" y="4628000"/>
                  <a:pt x="1120797" y="4619936"/>
                  <a:pt x="1104594" y="4602466"/>
                </a:cubicBezTo>
                <a:cubicBezTo>
                  <a:pt x="914207" y="4402229"/>
                  <a:pt x="914207" y="4095826"/>
                  <a:pt x="1104594" y="3895589"/>
                </a:cubicBezTo>
                <a:cubicBezTo>
                  <a:pt x="1120797" y="3878119"/>
                  <a:pt x="1131599" y="3870055"/>
                  <a:pt x="1131599" y="3870055"/>
                </a:cubicBezTo>
                <a:cubicBezTo>
                  <a:pt x="1236919" y="3769265"/>
                  <a:pt x="1290930" y="3634878"/>
                  <a:pt x="1290930" y="3500490"/>
                </a:cubicBezTo>
                <a:cubicBezTo>
                  <a:pt x="1290930" y="3366103"/>
                  <a:pt x="1236919" y="3231716"/>
                  <a:pt x="1131599" y="3130925"/>
                </a:cubicBezTo>
                <a:cubicBezTo>
                  <a:pt x="1132949" y="3132269"/>
                  <a:pt x="961466" y="2992506"/>
                  <a:pt x="961466" y="2751953"/>
                </a:cubicBezTo>
                <a:cubicBezTo>
                  <a:pt x="961466" y="2469740"/>
                  <a:pt x="1191010" y="2241281"/>
                  <a:pt x="1474565" y="2241281"/>
                </a:cubicBezTo>
                <a:close/>
                <a:moveTo>
                  <a:pt x="4367550" y="1498120"/>
                </a:moveTo>
                <a:cubicBezTo>
                  <a:pt x="4649318" y="1498120"/>
                  <a:pt x="4877737" y="1726539"/>
                  <a:pt x="4877737" y="2008307"/>
                </a:cubicBezTo>
                <a:cubicBezTo>
                  <a:pt x="4877737" y="2290075"/>
                  <a:pt x="4649318" y="2518494"/>
                  <a:pt x="4367550" y="2518494"/>
                </a:cubicBezTo>
                <a:cubicBezTo>
                  <a:pt x="4085782" y="2518494"/>
                  <a:pt x="3857363" y="2290075"/>
                  <a:pt x="3857363" y="2008307"/>
                </a:cubicBezTo>
                <a:cubicBezTo>
                  <a:pt x="3857363" y="1726539"/>
                  <a:pt x="4085782" y="1498120"/>
                  <a:pt x="4367550" y="1498120"/>
                </a:cubicBezTo>
                <a:close/>
                <a:moveTo>
                  <a:pt x="3403247" y="749061"/>
                </a:moveTo>
                <a:cubicBezTo>
                  <a:pt x="3686801" y="749061"/>
                  <a:pt x="3916345" y="977302"/>
                  <a:pt x="3916345" y="1259247"/>
                </a:cubicBezTo>
                <a:cubicBezTo>
                  <a:pt x="3916345" y="1498229"/>
                  <a:pt x="3744862" y="1639201"/>
                  <a:pt x="3747563" y="1637859"/>
                </a:cubicBezTo>
                <a:cubicBezTo>
                  <a:pt x="3640892" y="1738553"/>
                  <a:pt x="3588232" y="1872813"/>
                  <a:pt x="3588232" y="2007072"/>
                </a:cubicBezTo>
                <a:cubicBezTo>
                  <a:pt x="3588232" y="2141332"/>
                  <a:pt x="3640892" y="2275592"/>
                  <a:pt x="3747563" y="2376286"/>
                </a:cubicBezTo>
                <a:cubicBezTo>
                  <a:pt x="3746212" y="2376286"/>
                  <a:pt x="3757014" y="2384342"/>
                  <a:pt x="3773218" y="2401796"/>
                </a:cubicBezTo>
                <a:cubicBezTo>
                  <a:pt x="3863685" y="2495777"/>
                  <a:pt x="3916345" y="2619296"/>
                  <a:pt x="3916345" y="2754898"/>
                </a:cubicBezTo>
                <a:cubicBezTo>
                  <a:pt x="3916345" y="2890500"/>
                  <a:pt x="3863685" y="3014019"/>
                  <a:pt x="3773218" y="3108001"/>
                </a:cubicBezTo>
                <a:cubicBezTo>
                  <a:pt x="3757014" y="3125455"/>
                  <a:pt x="3746212" y="3133510"/>
                  <a:pt x="3747563" y="3133510"/>
                </a:cubicBezTo>
                <a:cubicBezTo>
                  <a:pt x="3640892" y="3234205"/>
                  <a:pt x="3588232" y="3368465"/>
                  <a:pt x="3588232" y="3502724"/>
                </a:cubicBezTo>
                <a:cubicBezTo>
                  <a:pt x="3588232" y="3636984"/>
                  <a:pt x="3640892" y="3771243"/>
                  <a:pt x="3747563" y="3871938"/>
                </a:cubicBezTo>
                <a:cubicBezTo>
                  <a:pt x="3746212" y="3871938"/>
                  <a:pt x="3757014" y="3879994"/>
                  <a:pt x="3773218" y="3897447"/>
                </a:cubicBezTo>
                <a:cubicBezTo>
                  <a:pt x="3863685" y="3992772"/>
                  <a:pt x="3916345" y="4114948"/>
                  <a:pt x="3916345" y="4250550"/>
                </a:cubicBezTo>
                <a:cubicBezTo>
                  <a:pt x="3916345" y="4386152"/>
                  <a:pt x="3863685" y="4509671"/>
                  <a:pt x="3773218" y="4603653"/>
                </a:cubicBezTo>
                <a:cubicBezTo>
                  <a:pt x="3757014" y="4621106"/>
                  <a:pt x="3746212" y="4629162"/>
                  <a:pt x="3747563" y="4629162"/>
                </a:cubicBezTo>
                <a:cubicBezTo>
                  <a:pt x="3640892" y="4729857"/>
                  <a:pt x="3588232" y="4864116"/>
                  <a:pt x="3588232" y="4998376"/>
                </a:cubicBezTo>
                <a:cubicBezTo>
                  <a:pt x="3588232" y="5132636"/>
                  <a:pt x="3640892" y="5268238"/>
                  <a:pt x="3747563" y="5367590"/>
                </a:cubicBezTo>
                <a:cubicBezTo>
                  <a:pt x="3746212" y="5367590"/>
                  <a:pt x="3757014" y="5375645"/>
                  <a:pt x="3773218" y="5393099"/>
                </a:cubicBezTo>
                <a:cubicBezTo>
                  <a:pt x="3863685" y="5488423"/>
                  <a:pt x="3916345" y="5610600"/>
                  <a:pt x="3916345" y="5746202"/>
                </a:cubicBezTo>
                <a:cubicBezTo>
                  <a:pt x="3916345" y="5782452"/>
                  <a:pt x="3912294" y="5817359"/>
                  <a:pt x="3905543" y="5850924"/>
                </a:cubicBezTo>
                <a:lnTo>
                  <a:pt x="2900950" y="5850924"/>
                </a:lnTo>
                <a:cubicBezTo>
                  <a:pt x="2867194" y="5692498"/>
                  <a:pt x="2911752" y="5520646"/>
                  <a:pt x="3033276" y="5393099"/>
                </a:cubicBezTo>
                <a:cubicBezTo>
                  <a:pt x="3049479" y="5375645"/>
                  <a:pt x="3060281" y="5367590"/>
                  <a:pt x="3058930" y="5367590"/>
                </a:cubicBezTo>
                <a:cubicBezTo>
                  <a:pt x="3165601" y="5268238"/>
                  <a:pt x="3219611" y="5132636"/>
                  <a:pt x="3219611" y="4998376"/>
                </a:cubicBezTo>
                <a:cubicBezTo>
                  <a:pt x="3219611" y="4864116"/>
                  <a:pt x="3165601" y="4729857"/>
                  <a:pt x="3058930" y="4629162"/>
                </a:cubicBezTo>
                <a:cubicBezTo>
                  <a:pt x="3060281" y="4629162"/>
                  <a:pt x="3049479" y="4621106"/>
                  <a:pt x="3033276" y="4603653"/>
                </a:cubicBezTo>
                <a:cubicBezTo>
                  <a:pt x="2842889" y="4403606"/>
                  <a:pt x="2842889" y="4097494"/>
                  <a:pt x="3033276" y="3897447"/>
                </a:cubicBezTo>
                <a:cubicBezTo>
                  <a:pt x="3049479" y="3879994"/>
                  <a:pt x="3060281" y="3871938"/>
                  <a:pt x="3058930" y="3871938"/>
                </a:cubicBezTo>
                <a:cubicBezTo>
                  <a:pt x="3165601" y="3771243"/>
                  <a:pt x="3219611" y="3636984"/>
                  <a:pt x="3219611" y="3502724"/>
                </a:cubicBezTo>
                <a:cubicBezTo>
                  <a:pt x="3219611" y="3368465"/>
                  <a:pt x="3165601" y="3234205"/>
                  <a:pt x="3058930" y="3133510"/>
                </a:cubicBezTo>
                <a:cubicBezTo>
                  <a:pt x="3060281" y="3133510"/>
                  <a:pt x="3049479" y="3125455"/>
                  <a:pt x="3033276" y="3108001"/>
                </a:cubicBezTo>
                <a:cubicBezTo>
                  <a:pt x="2842889" y="2907954"/>
                  <a:pt x="2842889" y="2601842"/>
                  <a:pt x="3033276" y="2401796"/>
                </a:cubicBezTo>
                <a:cubicBezTo>
                  <a:pt x="3049479" y="2384342"/>
                  <a:pt x="3060281" y="2376286"/>
                  <a:pt x="3058930" y="2376286"/>
                </a:cubicBezTo>
                <a:cubicBezTo>
                  <a:pt x="3165601" y="2275592"/>
                  <a:pt x="3219611" y="2141332"/>
                  <a:pt x="3219611" y="2007072"/>
                </a:cubicBezTo>
                <a:cubicBezTo>
                  <a:pt x="3219611" y="1872813"/>
                  <a:pt x="3165601" y="1738553"/>
                  <a:pt x="3058930" y="1637859"/>
                </a:cubicBezTo>
                <a:cubicBezTo>
                  <a:pt x="3061631" y="1639201"/>
                  <a:pt x="2890148" y="1498229"/>
                  <a:pt x="2890148" y="1259247"/>
                </a:cubicBezTo>
                <a:cubicBezTo>
                  <a:pt x="2890148" y="977302"/>
                  <a:pt x="3119692" y="749061"/>
                  <a:pt x="3403247" y="749061"/>
                </a:cubicBezTo>
                <a:close/>
                <a:moveTo>
                  <a:pt x="513136" y="749061"/>
                </a:moveTo>
                <a:cubicBezTo>
                  <a:pt x="796533" y="749061"/>
                  <a:pt x="1026272" y="977480"/>
                  <a:pt x="1026272" y="1259248"/>
                </a:cubicBezTo>
                <a:cubicBezTo>
                  <a:pt x="1026272" y="1541015"/>
                  <a:pt x="796533" y="1769434"/>
                  <a:pt x="513136" y="1769434"/>
                </a:cubicBezTo>
                <a:cubicBezTo>
                  <a:pt x="229739" y="1769434"/>
                  <a:pt x="0" y="1541015"/>
                  <a:pt x="0" y="1259248"/>
                </a:cubicBezTo>
                <a:cubicBezTo>
                  <a:pt x="0" y="977480"/>
                  <a:pt x="229739" y="749061"/>
                  <a:pt x="513136" y="749061"/>
                </a:cubicBezTo>
                <a:close/>
                <a:moveTo>
                  <a:pt x="6291727" y="749060"/>
                </a:moveTo>
                <a:cubicBezTo>
                  <a:pt x="6302526" y="749060"/>
                  <a:pt x="6311975" y="749060"/>
                  <a:pt x="6322773" y="750403"/>
                </a:cubicBezTo>
                <a:lnTo>
                  <a:pt x="6322773" y="1768091"/>
                </a:lnTo>
                <a:cubicBezTo>
                  <a:pt x="6311975" y="1768091"/>
                  <a:pt x="6302526" y="1769433"/>
                  <a:pt x="6291727" y="1769433"/>
                </a:cubicBezTo>
                <a:cubicBezTo>
                  <a:pt x="6009616" y="1769433"/>
                  <a:pt x="5780147" y="1541192"/>
                  <a:pt x="5780147" y="1259247"/>
                </a:cubicBezTo>
                <a:cubicBezTo>
                  <a:pt x="5780147" y="977302"/>
                  <a:pt x="6009616" y="749060"/>
                  <a:pt x="6291727" y="749060"/>
                </a:cubicBezTo>
                <a:close/>
                <a:moveTo>
                  <a:pt x="2439478" y="0"/>
                </a:moveTo>
                <a:cubicBezTo>
                  <a:pt x="2720485" y="0"/>
                  <a:pt x="2949055" y="228290"/>
                  <a:pt x="2949055" y="510295"/>
                </a:cubicBezTo>
                <a:cubicBezTo>
                  <a:pt x="2949055" y="749327"/>
                  <a:pt x="2779644" y="890330"/>
                  <a:pt x="2780989" y="888987"/>
                </a:cubicBezTo>
                <a:cubicBezTo>
                  <a:pt x="2676115" y="988360"/>
                  <a:pt x="2622334" y="1123990"/>
                  <a:pt x="2622334" y="1258278"/>
                </a:cubicBezTo>
                <a:cubicBezTo>
                  <a:pt x="2622334" y="1392566"/>
                  <a:pt x="2676115" y="1526854"/>
                  <a:pt x="2780989" y="1627570"/>
                </a:cubicBezTo>
                <a:cubicBezTo>
                  <a:pt x="2780989" y="1627570"/>
                  <a:pt x="2791745" y="1635627"/>
                  <a:pt x="2806535" y="1653084"/>
                </a:cubicBezTo>
                <a:cubicBezTo>
                  <a:pt x="2897963" y="1747086"/>
                  <a:pt x="2949055" y="1870631"/>
                  <a:pt x="2949055" y="2006261"/>
                </a:cubicBezTo>
                <a:cubicBezTo>
                  <a:pt x="2949055" y="2141892"/>
                  <a:pt x="2897963" y="2265437"/>
                  <a:pt x="2806535" y="2359439"/>
                </a:cubicBezTo>
                <a:cubicBezTo>
                  <a:pt x="2791745" y="2376896"/>
                  <a:pt x="2780989" y="2384953"/>
                  <a:pt x="2780989" y="2384953"/>
                </a:cubicBezTo>
                <a:cubicBezTo>
                  <a:pt x="2676115" y="2485669"/>
                  <a:pt x="2622334" y="2619957"/>
                  <a:pt x="2622334" y="2754245"/>
                </a:cubicBezTo>
                <a:cubicBezTo>
                  <a:pt x="2622334" y="2888533"/>
                  <a:pt x="2676115" y="3022821"/>
                  <a:pt x="2780989" y="3123537"/>
                </a:cubicBezTo>
                <a:cubicBezTo>
                  <a:pt x="2780989" y="3123537"/>
                  <a:pt x="2791745" y="3131594"/>
                  <a:pt x="2806535" y="3149051"/>
                </a:cubicBezTo>
                <a:cubicBezTo>
                  <a:pt x="2897963" y="3243053"/>
                  <a:pt x="2949055" y="3366598"/>
                  <a:pt x="2949055" y="3502229"/>
                </a:cubicBezTo>
                <a:cubicBezTo>
                  <a:pt x="2949055" y="3637859"/>
                  <a:pt x="2897963" y="3761404"/>
                  <a:pt x="2806535" y="3855406"/>
                </a:cubicBezTo>
                <a:cubicBezTo>
                  <a:pt x="2791745" y="3872863"/>
                  <a:pt x="2780989" y="3880921"/>
                  <a:pt x="2780989" y="3880921"/>
                </a:cubicBezTo>
                <a:cubicBezTo>
                  <a:pt x="2676115" y="3981636"/>
                  <a:pt x="2622334" y="4115924"/>
                  <a:pt x="2622334" y="4250212"/>
                </a:cubicBezTo>
                <a:cubicBezTo>
                  <a:pt x="2622334" y="4384500"/>
                  <a:pt x="2676115" y="4518788"/>
                  <a:pt x="2780989" y="4619504"/>
                </a:cubicBezTo>
                <a:cubicBezTo>
                  <a:pt x="2780989" y="4619504"/>
                  <a:pt x="2791745" y="4627561"/>
                  <a:pt x="2806535" y="4645019"/>
                </a:cubicBezTo>
                <a:cubicBezTo>
                  <a:pt x="2897963" y="4740363"/>
                  <a:pt x="2949055" y="4862565"/>
                  <a:pt x="2949055" y="4998196"/>
                </a:cubicBezTo>
                <a:cubicBezTo>
                  <a:pt x="2949055" y="5133827"/>
                  <a:pt x="2897963" y="5257372"/>
                  <a:pt x="2806535" y="5351373"/>
                </a:cubicBezTo>
                <a:cubicBezTo>
                  <a:pt x="2791745" y="5368831"/>
                  <a:pt x="2780989" y="5376888"/>
                  <a:pt x="2780989" y="5376888"/>
                </a:cubicBezTo>
                <a:cubicBezTo>
                  <a:pt x="2676115" y="5477604"/>
                  <a:pt x="2622334" y="5611892"/>
                  <a:pt x="2622334" y="5746180"/>
                </a:cubicBezTo>
                <a:cubicBezTo>
                  <a:pt x="2622334" y="5781095"/>
                  <a:pt x="2626367" y="5817352"/>
                  <a:pt x="2633090" y="5850924"/>
                </a:cubicBezTo>
                <a:lnTo>
                  <a:pt x="2244521" y="5850924"/>
                </a:lnTo>
                <a:cubicBezTo>
                  <a:pt x="2251243" y="5817352"/>
                  <a:pt x="2255277" y="5781095"/>
                  <a:pt x="2255277" y="5746180"/>
                </a:cubicBezTo>
                <a:cubicBezTo>
                  <a:pt x="2255277" y="5611892"/>
                  <a:pt x="2202840" y="5477604"/>
                  <a:pt x="2096622" y="5376888"/>
                </a:cubicBezTo>
                <a:cubicBezTo>
                  <a:pt x="2096622" y="5376888"/>
                  <a:pt x="2087211" y="5368831"/>
                  <a:pt x="2071076" y="5351373"/>
                </a:cubicBezTo>
                <a:cubicBezTo>
                  <a:pt x="1881497" y="5152627"/>
                  <a:pt x="1881497" y="4845108"/>
                  <a:pt x="2071076" y="4645019"/>
                </a:cubicBezTo>
                <a:cubicBezTo>
                  <a:pt x="2087211" y="4627561"/>
                  <a:pt x="2096622" y="4619504"/>
                  <a:pt x="2096622" y="4619504"/>
                </a:cubicBezTo>
                <a:cubicBezTo>
                  <a:pt x="2202840" y="4518788"/>
                  <a:pt x="2255277" y="4384500"/>
                  <a:pt x="2255277" y="4250212"/>
                </a:cubicBezTo>
                <a:cubicBezTo>
                  <a:pt x="2255277" y="4115924"/>
                  <a:pt x="2202840" y="3981636"/>
                  <a:pt x="2096622" y="3880921"/>
                </a:cubicBezTo>
                <a:cubicBezTo>
                  <a:pt x="2096622" y="3880921"/>
                  <a:pt x="2087211" y="3872863"/>
                  <a:pt x="2071076" y="3855406"/>
                </a:cubicBezTo>
                <a:cubicBezTo>
                  <a:pt x="1881497" y="3655317"/>
                  <a:pt x="1881497" y="3349140"/>
                  <a:pt x="2071076" y="3149051"/>
                </a:cubicBezTo>
                <a:cubicBezTo>
                  <a:pt x="2087211" y="3131594"/>
                  <a:pt x="2096622" y="3123537"/>
                  <a:pt x="2096622" y="3123537"/>
                </a:cubicBezTo>
                <a:cubicBezTo>
                  <a:pt x="2202840" y="3022821"/>
                  <a:pt x="2255277" y="2888533"/>
                  <a:pt x="2255277" y="2754245"/>
                </a:cubicBezTo>
                <a:cubicBezTo>
                  <a:pt x="2255277" y="2619957"/>
                  <a:pt x="2202840" y="2485669"/>
                  <a:pt x="2096622" y="2384953"/>
                </a:cubicBezTo>
                <a:cubicBezTo>
                  <a:pt x="2096622" y="2384953"/>
                  <a:pt x="2087211" y="2376896"/>
                  <a:pt x="2071076" y="2359439"/>
                </a:cubicBezTo>
                <a:cubicBezTo>
                  <a:pt x="1881497" y="2159350"/>
                  <a:pt x="1881497" y="1853173"/>
                  <a:pt x="2071076" y="1653084"/>
                </a:cubicBezTo>
                <a:cubicBezTo>
                  <a:pt x="2087211" y="1635627"/>
                  <a:pt x="2096622" y="1627570"/>
                  <a:pt x="2096622" y="1627570"/>
                </a:cubicBezTo>
                <a:cubicBezTo>
                  <a:pt x="2202840" y="1526854"/>
                  <a:pt x="2255277" y="1392566"/>
                  <a:pt x="2255277" y="1258278"/>
                </a:cubicBezTo>
                <a:cubicBezTo>
                  <a:pt x="2255277" y="1123990"/>
                  <a:pt x="2202840" y="988360"/>
                  <a:pt x="2096622" y="888987"/>
                </a:cubicBezTo>
                <a:cubicBezTo>
                  <a:pt x="2099311" y="890330"/>
                  <a:pt x="1928556" y="749327"/>
                  <a:pt x="1928556" y="510295"/>
                </a:cubicBezTo>
                <a:cubicBezTo>
                  <a:pt x="1928556" y="228290"/>
                  <a:pt x="2157126" y="0"/>
                  <a:pt x="2439478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5079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953EC8-6797-10B4-58E3-D5A7577C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1EF-E90C-964E-A4F4-5B50D9EF158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A4248-C184-5C02-41D4-898BFF53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5B384-287A-804B-6158-39BAE13F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72EC-3291-F949-A396-EAE2DE82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45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-913550"/>
            <a:ext cx="5726114" cy="8685102"/>
          </a:xfrm>
          <a:custGeom>
            <a:avLst/>
            <a:gdLst>
              <a:gd name="connsiteX0" fmla="*/ 2711689 w 3363912"/>
              <a:gd name="connsiteY0" fmla="*/ 950913 h 5102225"/>
              <a:gd name="connsiteX1" fmla="*/ 3363912 w 3363912"/>
              <a:gd name="connsiteY1" fmla="*/ 1599733 h 5102225"/>
              <a:gd name="connsiteX2" fmla="*/ 3148893 w 3363912"/>
              <a:gd name="connsiteY2" fmla="*/ 2081360 h 5102225"/>
              <a:gd name="connsiteX3" fmla="*/ 2946298 w 3363912"/>
              <a:gd name="connsiteY3" fmla="*/ 2551113 h 5102225"/>
              <a:gd name="connsiteX4" fmla="*/ 3148893 w 3363912"/>
              <a:gd name="connsiteY4" fmla="*/ 3021341 h 5102225"/>
              <a:gd name="connsiteX5" fmla="*/ 3363912 w 3363912"/>
              <a:gd name="connsiteY5" fmla="*/ 3502969 h 5102225"/>
              <a:gd name="connsiteX6" fmla="*/ 2711689 w 3363912"/>
              <a:gd name="connsiteY6" fmla="*/ 4151313 h 5102225"/>
              <a:gd name="connsiteX7" fmla="*/ 2058987 w 3363912"/>
              <a:gd name="connsiteY7" fmla="*/ 3502969 h 5102225"/>
              <a:gd name="connsiteX8" fmla="*/ 2274006 w 3363912"/>
              <a:gd name="connsiteY8" fmla="*/ 3021341 h 5102225"/>
              <a:gd name="connsiteX9" fmla="*/ 2477079 w 3363912"/>
              <a:gd name="connsiteY9" fmla="*/ 2551113 h 5102225"/>
              <a:gd name="connsiteX10" fmla="*/ 2274006 w 3363912"/>
              <a:gd name="connsiteY10" fmla="*/ 2081360 h 5102225"/>
              <a:gd name="connsiteX11" fmla="*/ 2058987 w 3363912"/>
              <a:gd name="connsiteY11" fmla="*/ 1599733 h 5102225"/>
              <a:gd name="connsiteX12" fmla="*/ 2711689 w 3363912"/>
              <a:gd name="connsiteY12" fmla="*/ 950913 h 5102225"/>
              <a:gd name="connsiteX13" fmla="*/ 652462 w 3363912"/>
              <a:gd name="connsiteY13" fmla="*/ 950913 h 5102225"/>
              <a:gd name="connsiteX14" fmla="*/ 1304925 w 3363912"/>
              <a:gd name="connsiteY14" fmla="*/ 1599733 h 5102225"/>
              <a:gd name="connsiteX15" fmla="*/ 1089985 w 3363912"/>
              <a:gd name="connsiteY15" fmla="*/ 2081360 h 5102225"/>
              <a:gd name="connsiteX16" fmla="*/ 886986 w 3363912"/>
              <a:gd name="connsiteY16" fmla="*/ 2551113 h 5102225"/>
              <a:gd name="connsiteX17" fmla="*/ 1089985 w 3363912"/>
              <a:gd name="connsiteY17" fmla="*/ 3021341 h 5102225"/>
              <a:gd name="connsiteX18" fmla="*/ 1304925 w 3363912"/>
              <a:gd name="connsiteY18" fmla="*/ 3502969 h 5102225"/>
              <a:gd name="connsiteX19" fmla="*/ 652462 w 3363912"/>
              <a:gd name="connsiteY19" fmla="*/ 4151313 h 5102225"/>
              <a:gd name="connsiteX20" fmla="*/ 0 w 3363912"/>
              <a:gd name="connsiteY20" fmla="*/ 3502969 h 5102225"/>
              <a:gd name="connsiteX21" fmla="*/ 214940 w 3363912"/>
              <a:gd name="connsiteY21" fmla="*/ 3021341 h 5102225"/>
              <a:gd name="connsiteX22" fmla="*/ 417939 w 3363912"/>
              <a:gd name="connsiteY22" fmla="*/ 2551113 h 5102225"/>
              <a:gd name="connsiteX23" fmla="*/ 214940 w 3363912"/>
              <a:gd name="connsiteY23" fmla="*/ 2081360 h 5102225"/>
              <a:gd name="connsiteX24" fmla="*/ 0 w 3363912"/>
              <a:gd name="connsiteY24" fmla="*/ 1599733 h 5102225"/>
              <a:gd name="connsiteX25" fmla="*/ 652462 w 3363912"/>
              <a:gd name="connsiteY25" fmla="*/ 950913 h 5102225"/>
              <a:gd name="connsiteX26" fmla="*/ 1681956 w 3363912"/>
              <a:gd name="connsiteY26" fmla="*/ 0 h 5102225"/>
              <a:gd name="connsiteX27" fmla="*/ 2333624 w 3363912"/>
              <a:gd name="connsiteY27" fmla="*/ 648640 h 5102225"/>
              <a:gd name="connsiteX28" fmla="*/ 2118946 w 3363912"/>
              <a:gd name="connsiteY28" fmla="*/ 1129660 h 5102225"/>
              <a:gd name="connsiteX29" fmla="*/ 1916194 w 3363912"/>
              <a:gd name="connsiteY29" fmla="*/ 1599758 h 5102225"/>
              <a:gd name="connsiteX30" fmla="*/ 2118946 w 3363912"/>
              <a:gd name="connsiteY30" fmla="*/ 2069856 h 5102225"/>
              <a:gd name="connsiteX31" fmla="*/ 2151863 w 3363912"/>
              <a:gd name="connsiteY31" fmla="*/ 2101670 h 5102225"/>
              <a:gd name="connsiteX32" fmla="*/ 2332193 w 3363912"/>
              <a:gd name="connsiteY32" fmla="*/ 2508139 h 5102225"/>
              <a:gd name="connsiteX33" fmla="*/ 2332193 w 3363912"/>
              <a:gd name="connsiteY33" fmla="*/ 2510513 h 5102225"/>
              <a:gd name="connsiteX34" fmla="*/ 2333147 w 3363912"/>
              <a:gd name="connsiteY34" fmla="*/ 2520960 h 5102225"/>
              <a:gd name="connsiteX35" fmla="*/ 2333147 w 3363912"/>
              <a:gd name="connsiteY35" fmla="*/ 2528557 h 5102225"/>
              <a:gd name="connsiteX36" fmla="*/ 2333624 w 3363912"/>
              <a:gd name="connsiteY36" fmla="*/ 2535680 h 5102225"/>
              <a:gd name="connsiteX37" fmla="*/ 2333624 w 3363912"/>
              <a:gd name="connsiteY37" fmla="*/ 2550875 h 5102225"/>
              <a:gd name="connsiteX38" fmla="*/ 2333624 w 3363912"/>
              <a:gd name="connsiteY38" fmla="*/ 2566545 h 5102225"/>
              <a:gd name="connsiteX39" fmla="*/ 2333147 w 3363912"/>
              <a:gd name="connsiteY39" fmla="*/ 2573668 h 5102225"/>
              <a:gd name="connsiteX40" fmla="*/ 2333147 w 3363912"/>
              <a:gd name="connsiteY40" fmla="*/ 2580791 h 5102225"/>
              <a:gd name="connsiteX41" fmla="*/ 2332193 w 3363912"/>
              <a:gd name="connsiteY41" fmla="*/ 2591712 h 5102225"/>
              <a:gd name="connsiteX42" fmla="*/ 2332193 w 3363912"/>
              <a:gd name="connsiteY42" fmla="*/ 2594086 h 5102225"/>
              <a:gd name="connsiteX43" fmla="*/ 2151863 w 3363912"/>
              <a:gd name="connsiteY43" fmla="*/ 3000080 h 5102225"/>
              <a:gd name="connsiteX44" fmla="*/ 2118946 w 3363912"/>
              <a:gd name="connsiteY44" fmla="*/ 3032369 h 5102225"/>
              <a:gd name="connsiteX45" fmla="*/ 1916194 w 3363912"/>
              <a:gd name="connsiteY45" fmla="*/ 3502467 h 5102225"/>
              <a:gd name="connsiteX46" fmla="*/ 2118946 w 3363912"/>
              <a:gd name="connsiteY46" fmla="*/ 3972565 h 5102225"/>
              <a:gd name="connsiteX47" fmla="*/ 2333624 w 3363912"/>
              <a:gd name="connsiteY47" fmla="*/ 4453585 h 5102225"/>
              <a:gd name="connsiteX48" fmla="*/ 1681956 w 3363912"/>
              <a:gd name="connsiteY48" fmla="*/ 5102225 h 5102225"/>
              <a:gd name="connsiteX49" fmla="*/ 1030287 w 3363912"/>
              <a:gd name="connsiteY49" fmla="*/ 4453585 h 5102225"/>
              <a:gd name="connsiteX50" fmla="*/ 1245443 w 3363912"/>
              <a:gd name="connsiteY50" fmla="*/ 3972565 h 5102225"/>
              <a:gd name="connsiteX51" fmla="*/ 1447718 w 3363912"/>
              <a:gd name="connsiteY51" fmla="*/ 3502467 h 5102225"/>
              <a:gd name="connsiteX52" fmla="*/ 1245443 w 3363912"/>
              <a:gd name="connsiteY52" fmla="*/ 3032369 h 5102225"/>
              <a:gd name="connsiteX53" fmla="*/ 1212048 w 3363912"/>
              <a:gd name="connsiteY53" fmla="*/ 3000080 h 5102225"/>
              <a:gd name="connsiteX54" fmla="*/ 1031718 w 3363912"/>
              <a:gd name="connsiteY54" fmla="*/ 2594086 h 5102225"/>
              <a:gd name="connsiteX55" fmla="*/ 1031718 w 3363912"/>
              <a:gd name="connsiteY55" fmla="*/ 2591712 h 5102225"/>
              <a:gd name="connsiteX56" fmla="*/ 1031241 w 3363912"/>
              <a:gd name="connsiteY56" fmla="*/ 2580791 h 5102225"/>
              <a:gd name="connsiteX57" fmla="*/ 1030764 w 3363912"/>
              <a:gd name="connsiteY57" fmla="*/ 2573668 h 5102225"/>
              <a:gd name="connsiteX58" fmla="*/ 1030764 w 3363912"/>
              <a:gd name="connsiteY58" fmla="*/ 2566545 h 5102225"/>
              <a:gd name="connsiteX59" fmla="*/ 1030287 w 3363912"/>
              <a:gd name="connsiteY59" fmla="*/ 2550875 h 5102225"/>
              <a:gd name="connsiteX60" fmla="*/ 1030764 w 3363912"/>
              <a:gd name="connsiteY60" fmla="*/ 2535680 h 5102225"/>
              <a:gd name="connsiteX61" fmla="*/ 1030764 w 3363912"/>
              <a:gd name="connsiteY61" fmla="*/ 2528557 h 5102225"/>
              <a:gd name="connsiteX62" fmla="*/ 1031241 w 3363912"/>
              <a:gd name="connsiteY62" fmla="*/ 2520960 h 5102225"/>
              <a:gd name="connsiteX63" fmla="*/ 1031718 w 3363912"/>
              <a:gd name="connsiteY63" fmla="*/ 2510513 h 5102225"/>
              <a:gd name="connsiteX64" fmla="*/ 1031718 w 3363912"/>
              <a:gd name="connsiteY64" fmla="*/ 2508139 h 5102225"/>
              <a:gd name="connsiteX65" fmla="*/ 1212048 w 3363912"/>
              <a:gd name="connsiteY65" fmla="*/ 2101670 h 5102225"/>
              <a:gd name="connsiteX66" fmla="*/ 1245443 w 3363912"/>
              <a:gd name="connsiteY66" fmla="*/ 2069856 h 5102225"/>
              <a:gd name="connsiteX67" fmla="*/ 1447718 w 3363912"/>
              <a:gd name="connsiteY67" fmla="*/ 1599758 h 5102225"/>
              <a:gd name="connsiteX68" fmla="*/ 1245443 w 3363912"/>
              <a:gd name="connsiteY68" fmla="*/ 1129660 h 5102225"/>
              <a:gd name="connsiteX69" fmla="*/ 1030287 w 3363912"/>
              <a:gd name="connsiteY69" fmla="*/ 648640 h 5102225"/>
              <a:gd name="connsiteX70" fmla="*/ 1681956 w 3363912"/>
              <a:gd name="connsiteY70" fmla="*/ 0 h 510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363912" h="5102225">
                <a:moveTo>
                  <a:pt x="2711689" y="950913"/>
                </a:moveTo>
                <a:cubicBezTo>
                  <a:pt x="3071965" y="950913"/>
                  <a:pt x="3363912" y="1241600"/>
                  <a:pt x="3363912" y="1599733"/>
                </a:cubicBezTo>
                <a:cubicBezTo>
                  <a:pt x="3363912" y="1905143"/>
                  <a:pt x="3146027" y="2083735"/>
                  <a:pt x="3148893" y="2081360"/>
                </a:cubicBezTo>
                <a:cubicBezTo>
                  <a:pt x="3013671" y="2209129"/>
                  <a:pt x="2946298" y="2380121"/>
                  <a:pt x="2946298" y="2551113"/>
                </a:cubicBezTo>
                <a:cubicBezTo>
                  <a:pt x="2946298" y="2722580"/>
                  <a:pt x="3013671" y="2893572"/>
                  <a:pt x="3148893" y="3021341"/>
                </a:cubicBezTo>
                <a:cubicBezTo>
                  <a:pt x="3146027" y="3018966"/>
                  <a:pt x="3363912" y="3197558"/>
                  <a:pt x="3363912" y="3502969"/>
                </a:cubicBezTo>
                <a:cubicBezTo>
                  <a:pt x="3363912" y="3861102"/>
                  <a:pt x="3071965" y="4151313"/>
                  <a:pt x="2711689" y="4151313"/>
                </a:cubicBezTo>
                <a:cubicBezTo>
                  <a:pt x="2350935" y="4151313"/>
                  <a:pt x="2058987" y="3861102"/>
                  <a:pt x="2058987" y="3502969"/>
                </a:cubicBezTo>
                <a:cubicBezTo>
                  <a:pt x="2058987" y="3197558"/>
                  <a:pt x="2276873" y="3018966"/>
                  <a:pt x="2274006" y="3021341"/>
                </a:cubicBezTo>
                <a:cubicBezTo>
                  <a:pt x="2409229" y="2893572"/>
                  <a:pt x="2477079" y="2722580"/>
                  <a:pt x="2477079" y="2551113"/>
                </a:cubicBezTo>
                <a:cubicBezTo>
                  <a:pt x="2477079" y="2380121"/>
                  <a:pt x="2409229" y="2209129"/>
                  <a:pt x="2274006" y="2081360"/>
                </a:cubicBezTo>
                <a:cubicBezTo>
                  <a:pt x="2276873" y="2083735"/>
                  <a:pt x="2058987" y="1905143"/>
                  <a:pt x="2058987" y="1599733"/>
                </a:cubicBezTo>
                <a:cubicBezTo>
                  <a:pt x="2058987" y="1241600"/>
                  <a:pt x="2350935" y="950913"/>
                  <a:pt x="2711689" y="950913"/>
                </a:cubicBezTo>
                <a:close/>
                <a:moveTo>
                  <a:pt x="652462" y="950913"/>
                </a:moveTo>
                <a:cubicBezTo>
                  <a:pt x="1012606" y="950913"/>
                  <a:pt x="1304925" y="1241600"/>
                  <a:pt x="1304925" y="1599733"/>
                </a:cubicBezTo>
                <a:cubicBezTo>
                  <a:pt x="1304925" y="1905143"/>
                  <a:pt x="1087119" y="2083735"/>
                  <a:pt x="1089985" y="2081360"/>
                </a:cubicBezTo>
                <a:cubicBezTo>
                  <a:pt x="954334" y="2209129"/>
                  <a:pt x="886986" y="2380121"/>
                  <a:pt x="886986" y="2551113"/>
                </a:cubicBezTo>
                <a:cubicBezTo>
                  <a:pt x="886986" y="2722580"/>
                  <a:pt x="954334" y="2893572"/>
                  <a:pt x="1089985" y="3021341"/>
                </a:cubicBezTo>
                <a:cubicBezTo>
                  <a:pt x="1087119" y="3018966"/>
                  <a:pt x="1304925" y="3197558"/>
                  <a:pt x="1304925" y="3502969"/>
                </a:cubicBezTo>
                <a:cubicBezTo>
                  <a:pt x="1304925" y="3861102"/>
                  <a:pt x="1012606" y="4151313"/>
                  <a:pt x="652462" y="4151313"/>
                </a:cubicBezTo>
                <a:cubicBezTo>
                  <a:pt x="292318" y="4151313"/>
                  <a:pt x="0" y="3861102"/>
                  <a:pt x="0" y="3502969"/>
                </a:cubicBezTo>
                <a:cubicBezTo>
                  <a:pt x="0" y="3197558"/>
                  <a:pt x="217806" y="3018966"/>
                  <a:pt x="214940" y="3021341"/>
                </a:cubicBezTo>
                <a:cubicBezTo>
                  <a:pt x="350113" y="2893572"/>
                  <a:pt x="417939" y="2722580"/>
                  <a:pt x="417939" y="2551113"/>
                </a:cubicBezTo>
                <a:cubicBezTo>
                  <a:pt x="417939" y="2380121"/>
                  <a:pt x="350113" y="2209129"/>
                  <a:pt x="214940" y="2081360"/>
                </a:cubicBezTo>
                <a:cubicBezTo>
                  <a:pt x="217806" y="2083735"/>
                  <a:pt x="0" y="1905143"/>
                  <a:pt x="0" y="1599733"/>
                </a:cubicBezTo>
                <a:cubicBezTo>
                  <a:pt x="0" y="1241600"/>
                  <a:pt x="292318" y="950913"/>
                  <a:pt x="652462" y="950913"/>
                </a:cubicBezTo>
                <a:close/>
                <a:moveTo>
                  <a:pt x="1681956" y="0"/>
                </a:moveTo>
                <a:cubicBezTo>
                  <a:pt x="2042138" y="0"/>
                  <a:pt x="2333624" y="290606"/>
                  <a:pt x="2333624" y="648640"/>
                </a:cubicBezTo>
                <a:cubicBezTo>
                  <a:pt x="2333624" y="953492"/>
                  <a:pt x="2116083" y="1132509"/>
                  <a:pt x="2118946" y="1129660"/>
                </a:cubicBezTo>
                <a:cubicBezTo>
                  <a:pt x="1983937" y="1257868"/>
                  <a:pt x="1916194" y="1428813"/>
                  <a:pt x="1916194" y="1599758"/>
                </a:cubicBezTo>
                <a:cubicBezTo>
                  <a:pt x="1916194" y="1770703"/>
                  <a:pt x="1983937" y="1942122"/>
                  <a:pt x="2118946" y="2069856"/>
                </a:cubicBezTo>
                <a:cubicBezTo>
                  <a:pt x="2117992" y="2069381"/>
                  <a:pt x="2131349" y="2080302"/>
                  <a:pt x="2151863" y="2101670"/>
                </a:cubicBezTo>
                <a:cubicBezTo>
                  <a:pt x="2254909" y="2208511"/>
                  <a:pt x="2321698" y="2350965"/>
                  <a:pt x="2332193" y="2508139"/>
                </a:cubicBezTo>
                <a:lnTo>
                  <a:pt x="2332193" y="2510513"/>
                </a:lnTo>
                <a:cubicBezTo>
                  <a:pt x="2332670" y="2513837"/>
                  <a:pt x="2332670" y="2517636"/>
                  <a:pt x="2333147" y="2520960"/>
                </a:cubicBezTo>
                <a:cubicBezTo>
                  <a:pt x="2333147" y="2523809"/>
                  <a:pt x="2333147" y="2526183"/>
                  <a:pt x="2333147" y="2528557"/>
                </a:cubicBezTo>
                <a:cubicBezTo>
                  <a:pt x="2333147" y="2530932"/>
                  <a:pt x="2333147" y="2533306"/>
                  <a:pt x="2333624" y="2535680"/>
                </a:cubicBezTo>
                <a:cubicBezTo>
                  <a:pt x="2333624" y="2540903"/>
                  <a:pt x="2333624" y="2545652"/>
                  <a:pt x="2333624" y="2550875"/>
                </a:cubicBezTo>
                <a:cubicBezTo>
                  <a:pt x="2333624" y="2556099"/>
                  <a:pt x="2333624" y="2561322"/>
                  <a:pt x="2333624" y="2566545"/>
                </a:cubicBezTo>
                <a:cubicBezTo>
                  <a:pt x="2333147" y="2568919"/>
                  <a:pt x="2333147" y="2571294"/>
                  <a:pt x="2333147" y="2573668"/>
                </a:cubicBezTo>
                <a:cubicBezTo>
                  <a:pt x="2333147" y="2576042"/>
                  <a:pt x="2333147" y="2578416"/>
                  <a:pt x="2333147" y="2580791"/>
                </a:cubicBezTo>
                <a:cubicBezTo>
                  <a:pt x="2332670" y="2584589"/>
                  <a:pt x="2332670" y="2587913"/>
                  <a:pt x="2332193" y="2591712"/>
                </a:cubicBezTo>
                <a:lnTo>
                  <a:pt x="2332193" y="2594086"/>
                </a:lnTo>
                <a:cubicBezTo>
                  <a:pt x="2321698" y="2751260"/>
                  <a:pt x="2255386" y="2893239"/>
                  <a:pt x="2151863" y="3000080"/>
                </a:cubicBezTo>
                <a:cubicBezTo>
                  <a:pt x="2131349" y="3021923"/>
                  <a:pt x="2117992" y="3032844"/>
                  <a:pt x="2118946" y="3032369"/>
                </a:cubicBezTo>
                <a:cubicBezTo>
                  <a:pt x="1983937" y="3160103"/>
                  <a:pt x="1916194" y="3331048"/>
                  <a:pt x="1916194" y="3502467"/>
                </a:cubicBezTo>
                <a:cubicBezTo>
                  <a:pt x="1916194" y="3673412"/>
                  <a:pt x="1983937" y="3844357"/>
                  <a:pt x="2118946" y="3972565"/>
                </a:cubicBezTo>
                <a:cubicBezTo>
                  <a:pt x="2116083" y="3969716"/>
                  <a:pt x="2333624" y="4148733"/>
                  <a:pt x="2333624" y="4453585"/>
                </a:cubicBezTo>
                <a:cubicBezTo>
                  <a:pt x="2333624" y="4811619"/>
                  <a:pt x="2042138" y="5102225"/>
                  <a:pt x="1681956" y="5102225"/>
                </a:cubicBezTo>
                <a:cubicBezTo>
                  <a:pt x="1322250" y="5102225"/>
                  <a:pt x="1030287" y="4811619"/>
                  <a:pt x="1030287" y="4453585"/>
                </a:cubicBezTo>
                <a:cubicBezTo>
                  <a:pt x="1030287" y="4148733"/>
                  <a:pt x="1247828" y="3969716"/>
                  <a:pt x="1245443" y="3972565"/>
                </a:cubicBezTo>
                <a:cubicBezTo>
                  <a:pt x="1380452" y="3844357"/>
                  <a:pt x="1447718" y="3673412"/>
                  <a:pt x="1447718" y="3502467"/>
                </a:cubicBezTo>
                <a:cubicBezTo>
                  <a:pt x="1447718" y="3331048"/>
                  <a:pt x="1380452" y="3160103"/>
                  <a:pt x="1245443" y="3032369"/>
                </a:cubicBezTo>
                <a:cubicBezTo>
                  <a:pt x="1245920" y="3032844"/>
                  <a:pt x="1232562" y="3021923"/>
                  <a:pt x="1212048" y="3000080"/>
                </a:cubicBezTo>
                <a:cubicBezTo>
                  <a:pt x="1109003" y="2893239"/>
                  <a:pt x="1042214" y="2751260"/>
                  <a:pt x="1031718" y="2594086"/>
                </a:cubicBezTo>
                <a:lnTo>
                  <a:pt x="1031718" y="2591712"/>
                </a:lnTo>
                <a:cubicBezTo>
                  <a:pt x="1031718" y="2587913"/>
                  <a:pt x="1031241" y="2584589"/>
                  <a:pt x="1031241" y="2580791"/>
                </a:cubicBezTo>
                <a:cubicBezTo>
                  <a:pt x="1031241" y="2578416"/>
                  <a:pt x="1030764" y="2576042"/>
                  <a:pt x="1030764" y="2573668"/>
                </a:cubicBezTo>
                <a:cubicBezTo>
                  <a:pt x="1030764" y="2571294"/>
                  <a:pt x="1030764" y="2568919"/>
                  <a:pt x="1030764" y="2566545"/>
                </a:cubicBezTo>
                <a:cubicBezTo>
                  <a:pt x="1030764" y="2561322"/>
                  <a:pt x="1030287" y="2556099"/>
                  <a:pt x="1030287" y="2550875"/>
                </a:cubicBezTo>
                <a:cubicBezTo>
                  <a:pt x="1030287" y="2545652"/>
                  <a:pt x="1030287" y="2540903"/>
                  <a:pt x="1030764" y="2535680"/>
                </a:cubicBezTo>
                <a:cubicBezTo>
                  <a:pt x="1030764" y="2533306"/>
                  <a:pt x="1030764" y="2530932"/>
                  <a:pt x="1030764" y="2528557"/>
                </a:cubicBezTo>
                <a:cubicBezTo>
                  <a:pt x="1030764" y="2526183"/>
                  <a:pt x="1031241" y="2523809"/>
                  <a:pt x="1031241" y="2520960"/>
                </a:cubicBezTo>
                <a:cubicBezTo>
                  <a:pt x="1031241" y="2517636"/>
                  <a:pt x="1031718" y="2513837"/>
                  <a:pt x="1031718" y="2510513"/>
                </a:cubicBezTo>
                <a:lnTo>
                  <a:pt x="1031718" y="2508139"/>
                </a:lnTo>
                <a:cubicBezTo>
                  <a:pt x="1042214" y="2350965"/>
                  <a:pt x="1109003" y="2208511"/>
                  <a:pt x="1212048" y="2101670"/>
                </a:cubicBezTo>
                <a:cubicBezTo>
                  <a:pt x="1232562" y="2080302"/>
                  <a:pt x="1245920" y="2069381"/>
                  <a:pt x="1245443" y="2069856"/>
                </a:cubicBezTo>
                <a:cubicBezTo>
                  <a:pt x="1380452" y="1942122"/>
                  <a:pt x="1447718" y="1770703"/>
                  <a:pt x="1447718" y="1599758"/>
                </a:cubicBezTo>
                <a:cubicBezTo>
                  <a:pt x="1447718" y="1428813"/>
                  <a:pt x="1380452" y="1257868"/>
                  <a:pt x="1245443" y="1129660"/>
                </a:cubicBezTo>
                <a:cubicBezTo>
                  <a:pt x="1247828" y="1132509"/>
                  <a:pt x="1030287" y="953492"/>
                  <a:pt x="1030287" y="648640"/>
                </a:cubicBezTo>
                <a:cubicBezTo>
                  <a:pt x="1030287" y="290606"/>
                  <a:pt x="1322250" y="0"/>
                  <a:pt x="1681956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280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2" cy="6858002"/>
          </a:xfrm>
          <a:custGeom>
            <a:avLst/>
            <a:gdLst>
              <a:gd name="connsiteX0" fmla="*/ 0 w 11379199"/>
              <a:gd name="connsiteY0" fmla="*/ 0 h 6045200"/>
              <a:gd name="connsiteX1" fmla="*/ 11379199 w 11379199"/>
              <a:gd name="connsiteY1" fmla="*/ 0 h 6045200"/>
              <a:gd name="connsiteX2" fmla="*/ 11379199 w 11379199"/>
              <a:gd name="connsiteY2" fmla="*/ 6045200 h 6045200"/>
              <a:gd name="connsiteX3" fmla="*/ 0 w 11379199"/>
              <a:gd name="connsiteY3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199" h="6045200">
                <a:moveTo>
                  <a:pt x="0" y="0"/>
                </a:moveTo>
                <a:lnTo>
                  <a:pt x="11379199" y="0"/>
                </a:lnTo>
                <a:lnTo>
                  <a:pt x="11379199" y="6045200"/>
                </a:lnTo>
                <a:lnTo>
                  <a:pt x="0" y="60452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00999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102428" y="406401"/>
            <a:ext cx="6683172" cy="6049962"/>
          </a:xfrm>
          <a:custGeom>
            <a:avLst/>
            <a:gdLst>
              <a:gd name="connsiteX0" fmla="*/ 335413 w 6683172"/>
              <a:gd name="connsiteY0" fmla="*/ 4012410 h 6049962"/>
              <a:gd name="connsiteX1" fmla="*/ 670826 w 6683172"/>
              <a:gd name="connsiteY1" fmla="*/ 4347823 h 6049962"/>
              <a:gd name="connsiteX2" fmla="*/ 335413 w 6683172"/>
              <a:gd name="connsiteY2" fmla="*/ 4683236 h 6049962"/>
              <a:gd name="connsiteX3" fmla="*/ 0 w 6683172"/>
              <a:gd name="connsiteY3" fmla="*/ 4347823 h 6049962"/>
              <a:gd name="connsiteX4" fmla="*/ 335413 w 6683172"/>
              <a:gd name="connsiteY4" fmla="*/ 4012410 h 6049962"/>
              <a:gd name="connsiteX5" fmla="*/ 673960 w 6683172"/>
              <a:gd name="connsiteY5" fmla="*/ 1310303 h 6049962"/>
              <a:gd name="connsiteX6" fmla="*/ 1009373 w 6683172"/>
              <a:gd name="connsiteY6" fmla="*/ 1648850 h 6049962"/>
              <a:gd name="connsiteX7" fmla="*/ 673960 w 6683172"/>
              <a:gd name="connsiteY7" fmla="*/ 1987397 h 6049962"/>
              <a:gd name="connsiteX8" fmla="*/ 338547 w 6683172"/>
              <a:gd name="connsiteY8" fmla="*/ 1648850 h 6049962"/>
              <a:gd name="connsiteX9" fmla="*/ 673960 w 6683172"/>
              <a:gd name="connsiteY9" fmla="*/ 1310303 h 6049962"/>
              <a:gd name="connsiteX10" fmla="*/ 2014366 w 6683172"/>
              <a:gd name="connsiteY10" fmla="*/ 0 h 6049962"/>
              <a:gd name="connsiteX11" fmla="*/ 6683172 w 6683172"/>
              <a:gd name="connsiteY11" fmla="*/ 0 h 6049962"/>
              <a:gd name="connsiteX12" fmla="*/ 6683172 w 6683172"/>
              <a:gd name="connsiteY12" fmla="*/ 6033110 h 6049962"/>
              <a:gd name="connsiteX13" fmla="*/ 989916 w 6683172"/>
              <a:gd name="connsiteY13" fmla="*/ 6049962 h 6049962"/>
              <a:gd name="connsiteX14" fmla="*/ 670825 w 6683172"/>
              <a:gd name="connsiteY14" fmla="*/ 5712917 h 6049962"/>
              <a:gd name="connsiteX15" fmla="*/ 1006711 w 6683172"/>
              <a:gd name="connsiteY15" fmla="*/ 5359020 h 6049962"/>
              <a:gd name="connsiteX16" fmla="*/ 2350252 w 6683172"/>
              <a:gd name="connsiteY16" fmla="*/ 5375872 h 6049962"/>
              <a:gd name="connsiteX17" fmla="*/ 2686137 w 6683172"/>
              <a:gd name="connsiteY17" fmla="*/ 5038827 h 6049962"/>
              <a:gd name="connsiteX18" fmla="*/ 2350252 w 6683172"/>
              <a:gd name="connsiteY18" fmla="*/ 4718634 h 6049962"/>
              <a:gd name="connsiteX19" fmla="*/ 1812835 w 6683172"/>
              <a:gd name="connsiteY19" fmla="*/ 4718634 h 6049962"/>
              <a:gd name="connsiteX20" fmla="*/ 1476950 w 6683172"/>
              <a:gd name="connsiteY20" fmla="*/ 4364736 h 6049962"/>
              <a:gd name="connsiteX21" fmla="*/ 1812835 w 6683172"/>
              <a:gd name="connsiteY21" fmla="*/ 4010838 h 6049962"/>
              <a:gd name="connsiteX22" fmla="*/ 3290731 w 6683172"/>
              <a:gd name="connsiteY22" fmla="*/ 4027691 h 6049962"/>
              <a:gd name="connsiteX23" fmla="*/ 3626616 w 6683172"/>
              <a:gd name="connsiteY23" fmla="*/ 3690645 h 6049962"/>
              <a:gd name="connsiteX24" fmla="*/ 3290731 w 6683172"/>
              <a:gd name="connsiteY24" fmla="*/ 3370452 h 6049962"/>
              <a:gd name="connsiteX25" fmla="*/ 1342596 w 6683172"/>
              <a:gd name="connsiteY25" fmla="*/ 3370452 h 6049962"/>
              <a:gd name="connsiteX26" fmla="*/ 1006711 w 6683172"/>
              <a:gd name="connsiteY26" fmla="*/ 3016555 h 6049962"/>
              <a:gd name="connsiteX27" fmla="*/ 1342596 w 6683172"/>
              <a:gd name="connsiteY27" fmla="*/ 2662657 h 6049962"/>
              <a:gd name="connsiteX28" fmla="*/ 2820491 w 6683172"/>
              <a:gd name="connsiteY28" fmla="*/ 2679510 h 6049962"/>
              <a:gd name="connsiteX29" fmla="*/ 3156376 w 6683172"/>
              <a:gd name="connsiteY29" fmla="*/ 2342465 h 6049962"/>
              <a:gd name="connsiteX30" fmla="*/ 2820491 w 6683172"/>
              <a:gd name="connsiteY30" fmla="*/ 2022272 h 6049962"/>
              <a:gd name="connsiteX31" fmla="*/ 1812835 w 6683172"/>
              <a:gd name="connsiteY31" fmla="*/ 2022272 h 6049962"/>
              <a:gd name="connsiteX32" fmla="*/ 1476950 w 6683172"/>
              <a:gd name="connsiteY32" fmla="*/ 1668374 h 6049962"/>
              <a:gd name="connsiteX33" fmla="*/ 1812835 w 6683172"/>
              <a:gd name="connsiteY33" fmla="*/ 1314477 h 6049962"/>
              <a:gd name="connsiteX34" fmla="*/ 2820491 w 6683172"/>
              <a:gd name="connsiteY34" fmla="*/ 1331329 h 6049962"/>
              <a:gd name="connsiteX35" fmla="*/ 3156376 w 6683172"/>
              <a:gd name="connsiteY35" fmla="*/ 994284 h 6049962"/>
              <a:gd name="connsiteX36" fmla="*/ 2820491 w 6683172"/>
              <a:gd name="connsiteY36" fmla="*/ 674091 h 6049962"/>
              <a:gd name="connsiteX37" fmla="*/ 2014366 w 6683172"/>
              <a:gd name="connsiteY37" fmla="*/ 674091 h 6049962"/>
              <a:gd name="connsiteX38" fmla="*/ 1678481 w 6683172"/>
              <a:gd name="connsiteY38" fmla="*/ 337045 h 6049962"/>
              <a:gd name="connsiteX39" fmla="*/ 2014366 w 6683172"/>
              <a:gd name="connsiteY39" fmla="*/ 0 h 604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683172" h="6049962">
                <a:moveTo>
                  <a:pt x="335413" y="4012410"/>
                </a:moveTo>
                <a:cubicBezTo>
                  <a:pt x="520656" y="4012410"/>
                  <a:pt x="670826" y="4162580"/>
                  <a:pt x="670826" y="4347823"/>
                </a:cubicBezTo>
                <a:cubicBezTo>
                  <a:pt x="670826" y="4533066"/>
                  <a:pt x="520656" y="4683236"/>
                  <a:pt x="335413" y="4683236"/>
                </a:cubicBezTo>
                <a:cubicBezTo>
                  <a:pt x="150170" y="4683236"/>
                  <a:pt x="0" y="4533066"/>
                  <a:pt x="0" y="4347823"/>
                </a:cubicBezTo>
                <a:cubicBezTo>
                  <a:pt x="0" y="4162580"/>
                  <a:pt x="150170" y="4012410"/>
                  <a:pt x="335413" y="4012410"/>
                </a:cubicBezTo>
                <a:close/>
                <a:moveTo>
                  <a:pt x="673960" y="1310303"/>
                </a:moveTo>
                <a:cubicBezTo>
                  <a:pt x="859203" y="1310303"/>
                  <a:pt x="1009373" y="1461876"/>
                  <a:pt x="1009373" y="1648850"/>
                </a:cubicBezTo>
                <a:cubicBezTo>
                  <a:pt x="1009373" y="1835824"/>
                  <a:pt x="859203" y="1987397"/>
                  <a:pt x="673960" y="1987397"/>
                </a:cubicBezTo>
                <a:cubicBezTo>
                  <a:pt x="488717" y="1987397"/>
                  <a:pt x="338547" y="1835824"/>
                  <a:pt x="338547" y="1648850"/>
                </a:cubicBezTo>
                <a:cubicBezTo>
                  <a:pt x="338547" y="1461876"/>
                  <a:pt x="488717" y="1310303"/>
                  <a:pt x="673960" y="1310303"/>
                </a:cubicBezTo>
                <a:close/>
                <a:moveTo>
                  <a:pt x="2014366" y="0"/>
                </a:moveTo>
                <a:cubicBezTo>
                  <a:pt x="6683172" y="0"/>
                  <a:pt x="6683172" y="0"/>
                  <a:pt x="6683172" y="0"/>
                </a:cubicBezTo>
                <a:cubicBezTo>
                  <a:pt x="6683172" y="6033110"/>
                  <a:pt x="6683172" y="6033110"/>
                  <a:pt x="6683172" y="6033110"/>
                </a:cubicBezTo>
                <a:lnTo>
                  <a:pt x="989916" y="6049962"/>
                </a:lnTo>
                <a:cubicBezTo>
                  <a:pt x="805179" y="6049962"/>
                  <a:pt x="670825" y="5898292"/>
                  <a:pt x="670825" y="5712917"/>
                </a:cubicBezTo>
                <a:cubicBezTo>
                  <a:pt x="670825" y="5510690"/>
                  <a:pt x="821974" y="5359020"/>
                  <a:pt x="1006711" y="5359020"/>
                </a:cubicBezTo>
                <a:cubicBezTo>
                  <a:pt x="2350252" y="5375872"/>
                  <a:pt x="2350252" y="5375872"/>
                  <a:pt x="2350252" y="5375872"/>
                </a:cubicBezTo>
                <a:cubicBezTo>
                  <a:pt x="2534989" y="5375872"/>
                  <a:pt x="2686137" y="5224201"/>
                  <a:pt x="2686137" y="5038827"/>
                </a:cubicBezTo>
                <a:cubicBezTo>
                  <a:pt x="2686137" y="4853452"/>
                  <a:pt x="2534989" y="4718634"/>
                  <a:pt x="2350252" y="4718634"/>
                </a:cubicBezTo>
                <a:cubicBezTo>
                  <a:pt x="1812835" y="4718634"/>
                  <a:pt x="1812835" y="4718634"/>
                  <a:pt x="1812835" y="4718634"/>
                </a:cubicBezTo>
                <a:cubicBezTo>
                  <a:pt x="1628098" y="4718634"/>
                  <a:pt x="1476950" y="4550111"/>
                  <a:pt x="1476950" y="4364736"/>
                </a:cubicBezTo>
                <a:cubicBezTo>
                  <a:pt x="1476950" y="4179361"/>
                  <a:pt x="1628098" y="4010838"/>
                  <a:pt x="1812835" y="4010838"/>
                </a:cubicBezTo>
                <a:cubicBezTo>
                  <a:pt x="3290731" y="4027691"/>
                  <a:pt x="3290731" y="4027691"/>
                  <a:pt x="3290731" y="4027691"/>
                </a:cubicBezTo>
                <a:cubicBezTo>
                  <a:pt x="3475467" y="4027691"/>
                  <a:pt x="3626616" y="3876020"/>
                  <a:pt x="3626616" y="3690645"/>
                </a:cubicBezTo>
                <a:cubicBezTo>
                  <a:pt x="3626616" y="3505271"/>
                  <a:pt x="3475467" y="3370452"/>
                  <a:pt x="3290731" y="3370452"/>
                </a:cubicBezTo>
                <a:cubicBezTo>
                  <a:pt x="1342596" y="3370452"/>
                  <a:pt x="1342596" y="3370452"/>
                  <a:pt x="1342596" y="3370452"/>
                </a:cubicBezTo>
                <a:cubicBezTo>
                  <a:pt x="1157859" y="3370452"/>
                  <a:pt x="1006711" y="3201930"/>
                  <a:pt x="1006711" y="3016555"/>
                </a:cubicBezTo>
                <a:cubicBezTo>
                  <a:pt x="1006711" y="2831180"/>
                  <a:pt x="1157859" y="2662657"/>
                  <a:pt x="1342596" y="2662657"/>
                </a:cubicBezTo>
                <a:cubicBezTo>
                  <a:pt x="2820491" y="2679510"/>
                  <a:pt x="2820491" y="2679510"/>
                  <a:pt x="2820491" y="2679510"/>
                </a:cubicBezTo>
                <a:cubicBezTo>
                  <a:pt x="3005228" y="2679510"/>
                  <a:pt x="3156376" y="2527839"/>
                  <a:pt x="3156376" y="2342465"/>
                </a:cubicBezTo>
                <a:cubicBezTo>
                  <a:pt x="3156376" y="2157090"/>
                  <a:pt x="3005228" y="2022272"/>
                  <a:pt x="2820491" y="2022272"/>
                </a:cubicBezTo>
                <a:cubicBezTo>
                  <a:pt x="1812835" y="2022272"/>
                  <a:pt x="1812835" y="2022272"/>
                  <a:pt x="1812835" y="2022272"/>
                </a:cubicBezTo>
                <a:cubicBezTo>
                  <a:pt x="1628098" y="2022272"/>
                  <a:pt x="1476950" y="1853749"/>
                  <a:pt x="1476950" y="1668374"/>
                </a:cubicBezTo>
                <a:cubicBezTo>
                  <a:pt x="1476950" y="1482999"/>
                  <a:pt x="1628098" y="1314477"/>
                  <a:pt x="1812835" y="1314477"/>
                </a:cubicBezTo>
                <a:cubicBezTo>
                  <a:pt x="2820491" y="1331329"/>
                  <a:pt x="2820491" y="1331329"/>
                  <a:pt x="2820491" y="1331329"/>
                </a:cubicBezTo>
                <a:cubicBezTo>
                  <a:pt x="3005228" y="1331329"/>
                  <a:pt x="3156376" y="1179659"/>
                  <a:pt x="3156376" y="994284"/>
                </a:cubicBezTo>
                <a:cubicBezTo>
                  <a:pt x="3156376" y="808909"/>
                  <a:pt x="3005228" y="674091"/>
                  <a:pt x="2820491" y="674091"/>
                </a:cubicBezTo>
                <a:cubicBezTo>
                  <a:pt x="2014366" y="674091"/>
                  <a:pt x="2014366" y="674091"/>
                  <a:pt x="2014366" y="674091"/>
                </a:cubicBezTo>
                <a:cubicBezTo>
                  <a:pt x="1829629" y="674091"/>
                  <a:pt x="1678481" y="522420"/>
                  <a:pt x="1678481" y="337045"/>
                </a:cubicBezTo>
                <a:cubicBezTo>
                  <a:pt x="1678481" y="151671"/>
                  <a:pt x="1829629" y="0"/>
                  <a:pt x="2014366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01012"/>
      </p:ext>
    </p:extLst>
  </p:cSld>
  <p:clrMapOvr>
    <a:masterClrMapping/>
  </p:clrMapOvr>
  <p:transition spd="slow">
    <p:pu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2307" y="406401"/>
            <a:ext cx="6453293" cy="6049962"/>
          </a:xfrm>
          <a:custGeom>
            <a:avLst/>
            <a:gdLst>
              <a:gd name="connsiteX0" fmla="*/ 355693 w 6453293"/>
              <a:gd name="connsiteY0" fmla="*/ 0 h 6049962"/>
              <a:gd name="connsiteX1" fmla="*/ 6453293 w 6453293"/>
              <a:gd name="connsiteY1" fmla="*/ 0 h 6049962"/>
              <a:gd name="connsiteX2" fmla="*/ 6453293 w 6453293"/>
              <a:gd name="connsiteY2" fmla="*/ 6033016 h 6049962"/>
              <a:gd name="connsiteX3" fmla="*/ 321818 w 6453293"/>
              <a:gd name="connsiteY3" fmla="*/ 6049962 h 6049962"/>
              <a:gd name="connsiteX4" fmla="*/ 0 w 6453293"/>
              <a:gd name="connsiteY4" fmla="*/ 5711029 h 6049962"/>
              <a:gd name="connsiteX5" fmla="*/ 355693 w 6453293"/>
              <a:gd name="connsiteY5" fmla="*/ 5355149 h 6049962"/>
              <a:gd name="connsiteX6" fmla="*/ 1033204 w 6453293"/>
              <a:gd name="connsiteY6" fmla="*/ 5372095 h 6049962"/>
              <a:gd name="connsiteX7" fmla="*/ 1371960 w 6453293"/>
              <a:gd name="connsiteY7" fmla="*/ 5050109 h 6049962"/>
              <a:gd name="connsiteX8" fmla="*/ 1033204 w 6453293"/>
              <a:gd name="connsiteY8" fmla="*/ 4745068 h 6049962"/>
              <a:gd name="connsiteX9" fmla="*/ 355693 w 6453293"/>
              <a:gd name="connsiteY9" fmla="*/ 4745068 h 6049962"/>
              <a:gd name="connsiteX10" fmla="*/ 16938 w 6453293"/>
              <a:gd name="connsiteY10" fmla="*/ 4372242 h 6049962"/>
              <a:gd name="connsiteX11" fmla="*/ 355693 w 6453293"/>
              <a:gd name="connsiteY11" fmla="*/ 4016361 h 6049962"/>
              <a:gd name="connsiteX12" fmla="*/ 1033204 w 6453293"/>
              <a:gd name="connsiteY12" fmla="*/ 4016361 h 6049962"/>
              <a:gd name="connsiteX13" fmla="*/ 1371960 w 6453293"/>
              <a:gd name="connsiteY13" fmla="*/ 3694375 h 6049962"/>
              <a:gd name="connsiteX14" fmla="*/ 1033204 w 6453293"/>
              <a:gd name="connsiteY14" fmla="*/ 3389335 h 6049962"/>
              <a:gd name="connsiteX15" fmla="*/ 355693 w 6453293"/>
              <a:gd name="connsiteY15" fmla="*/ 3389335 h 6049962"/>
              <a:gd name="connsiteX16" fmla="*/ 16938 w 6453293"/>
              <a:gd name="connsiteY16" fmla="*/ 3016508 h 6049962"/>
              <a:gd name="connsiteX17" fmla="*/ 355693 w 6453293"/>
              <a:gd name="connsiteY17" fmla="*/ 2660628 h 6049962"/>
              <a:gd name="connsiteX18" fmla="*/ 1033204 w 6453293"/>
              <a:gd name="connsiteY18" fmla="*/ 2660628 h 6049962"/>
              <a:gd name="connsiteX19" fmla="*/ 1371960 w 6453293"/>
              <a:gd name="connsiteY19" fmla="*/ 2338641 h 6049962"/>
              <a:gd name="connsiteX20" fmla="*/ 1033204 w 6453293"/>
              <a:gd name="connsiteY20" fmla="*/ 2033601 h 6049962"/>
              <a:gd name="connsiteX21" fmla="*/ 355693 w 6453293"/>
              <a:gd name="connsiteY21" fmla="*/ 2033601 h 6049962"/>
              <a:gd name="connsiteX22" fmla="*/ 16938 w 6453293"/>
              <a:gd name="connsiteY22" fmla="*/ 1660774 h 6049962"/>
              <a:gd name="connsiteX23" fmla="*/ 355693 w 6453293"/>
              <a:gd name="connsiteY23" fmla="*/ 1304894 h 6049962"/>
              <a:gd name="connsiteX24" fmla="*/ 1033204 w 6453293"/>
              <a:gd name="connsiteY24" fmla="*/ 1304894 h 6049962"/>
              <a:gd name="connsiteX25" fmla="*/ 1371960 w 6453293"/>
              <a:gd name="connsiteY25" fmla="*/ 982907 h 6049962"/>
              <a:gd name="connsiteX26" fmla="*/ 1033204 w 6453293"/>
              <a:gd name="connsiteY26" fmla="*/ 677867 h 6049962"/>
              <a:gd name="connsiteX27" fmla="*/ 355693 w 6453293"/>
              <a:gd name="connsiteY27" fmla="*/ 677867 h 6049962"/>
              <a:gd name="connsiteX28" fmla="*/ 16938 w 6453293"/>
              <a:gd name="connsiteY28" fmla="*/ 338933 h 6049962"/>
              <a:gd name="connsiteX29" fmla="*/ 355693 w 6453293"/>
              <a:gd name="connsiteY29" fmla="*/ 0 h 604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53293" h="6049962">
                <a:moveTo>
                  <a:pt x="355693" y="0"/>
                </a:moveTo>
                <a:cubicBezTo>
                  <a:pt x="6453293" y="0"/>
                  <a:pt x="6453293" y="0"/>
                  <a:pt x="6453293" y="0"/>
                </a:cubicBezTo>
                <a:cubicBezTo>
                  <a:pt x="6453293" y="6033016"/>
                  <a:pt x="6453293" y="6033016"/>
                  <a:pt x="6453293" y="6033016"/>
                </a:cubicBezTo>
                <a:lnTo>
                  <a:pt x="321818" y="6049962"/>
                </a:lnTo>
                <a:cubicBezTo>
                  <a:pt x="135502" y="6049962"/>
                  <a:pt x="0" y="5897442"/>
                  <a:pt x="0" y="5711029"/>
                </a:cubicBezTo>
                <a:cubicBezTo>
                  <a:pt x="0" y="5507669"/>
                  <a:pt x="152440" y="5355149"/>
                  <a:pt x="355693" y="5355149"/>
                </a:cubicBezTo>
                <a:cubicBezTo>
                  <a:pt x="1033204" y="5372095"/>
                  <a:pt x="1033204" y="5372095"/>
                  <a:pt x="1033204" y="5372095"/>
                </a:cubicBezTo>
                <a:cubicBezTo>
                  <a:pt x="1219520" y="5372095"/>
                  <a:pt x="1371960" y="5236522"/>
                  <a:pt x="1371960" y="5050109"/>
                </a:cubicBezTo>
                <a:cubicBezTo>
                  <a:pt x="1371960" y="4863695"/>
                  <a:pt x="1219520" y="4745068"/>
                  <a:pt x="1033204" y="4745068"/>
                </a:cubicBezTo>
                <a:cubicBezTo>
                  <a:pt x="355693" y="4745068"/>
                  <a:pt x="355693" y="4745068"/>
                  <a:pt x="355693" y="4745068"/>
                </a:cubicBezTo>
                <a:cubicBezTo>
                  <a:pt x="169378" y="4745068"/>
                  <a:pt x="16938" y="4558655"/>
                  <a:pt x="16938" y="4372242"/>
                </a:cubicBezTo>
                <a:cubicBezTo>
                  <a:pt x="16938" y="4185828"/>
                  <a:pt x="169378" y="4016361"/>
                  <a:pt x="355693" y="4016361"/>
                </a:cubicBezTo>
                <a:cubicBezTo>
                  <a:pt x="1033204" y="4016361"/>
                  <a:pt x="1033204" y="4016361"/>
                  <a:pt x="1033204" y="4016361"/>
                </a:cubicBezTo>
                <a:cubicBezTo>
                  <a:pt x="1219520" y="4016361"/>
                  <a:pt x="1371960" y="3880788"/>
                  <a:pt x="1371960" y="3694375"/>
                </a:cubicBezTo>
                <a:cubicBezTo>
                  <a:pt x="1371960" y="3507961"/>
                  <a:pt x="1219520" y="3389335"/>
                  <a:pt x="1033204" y="3389335"/>
                </a:cubicBezTo>
                <a:cubicBezTo>
                  <a:pt x="355693" y="3389335"/>
                  <a:pt x="355693" y="3389335"/>
                  <a:pt x="355693" y="3389335"/>
                </a:cubicBezTo>
                <a:cubicBezTo>
                  <a:pt x="169378" y="3389335"/>
                  <a:pt x="16938" y="3202921"/>
                  <a:pt x="16938" y="3016508"/>
                </a:cubicBezTo>
                <a:cubicBezTo>
                  <a:pt x="16938" y="2830094"/>
                  <a:pt x="169378" y="2660628"/>
                  <a:pt x="355693" y="2660628"/>
                </a:cubicBezTo>
                <a:cubicBezTo>
                  <a:pt x="1033204" y="2660628"/>
                  <a:pt x="1033204" y="2660628"/>
                  <a:pt x="1033204" y="2660628"/>
                </a:cubicBezTo>
                <a:cubicBezTo>
                  <a:pt x="1219520" y="2660628"/>
                  <a:pt x="1371960" y="2525054"/>
                  <a:pt x="1371960" y="2338641"/>
                </a:cubicBezTo>
                <a:cubicBezTo>
                  <a:pt x="1371960" y="2152228"/>
                  <a:pt x="1219520" y="2033601"/>
                  <a:pt x="1033204" y="2033601"/>
                </a:cubicBezTo>
                <a:cubicBezTo>
                  <a:pt x="355693" y="2033601"/>
                  <a:pt x="355693" y="2033601"/>
                  <a:pt x="355693" y="2033601"/>
                </a:cubicBezTo>
                <a:cubicBezTo>
                  <a:pt x="169378" y="2033601"/>
                  <a:pt x="16938" y="1847187"/>
                  <a:pt x="16938" y="1660774"/>
                </a:cubicBezTo>
                <a:cubicBezTo>
                  <a:pt x="16938" y="1474360"/>
                  <a:pt x="169378" y="1304894"/>
                  <a:pt x="355693" y="1304894"/>
                </a:cubicBezTo>
                <a:cubicBezTo>
                  <a:pt x="1033204" y="1304894"/>
                  <a:pt x="1033204" y="1304894"/>
                  <a:pt x="1033204" y="1304894"/>
                </a:cubicBezTo>
                <a:cubicBezTo>
                  <a:pt x="1219520" y="1304894"/>
                  <a:pt x="1371960" y="1169320"/>
                  <a:pt x="1371960" y="982907"/>
                </a:cubicBezTo>
                <a:cubicBezTo>
                  <a:pt x="1371960" y="796494"/>
                  <a:pt x="1219520" y="677867"/>
                  <a:pt x="1033204" y="677867"/>
                </a:cubicBezTo>
                <a:cubicBezTo>
                  <a:pt x="355693" y="677867"/>
                  <a:pt x="355693" y="677867"/>
                  <a:pt x="355693" y="677867"/>
                </a:cubicBezTo>
                <a:cubicBezTo>
                  <a:pt x="169378" y="677867"/>
                  <a:pt x="16938" y="525347"/>
                  <a:pt x="16938" y="338933"/>
                </a:cubicBezTo>
                <a:cubicBezTo>
                  <a:pt x="16938" y="152520"/>
                  <a:pt x="169378" y="0"/>
                  <a:pt x="355693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47998"/>
      </p:ext>
    </p:extLst>
  </p:cSld>
  <p:clrMapOvr>
    <a:masterClrMapping/>
  </p:clrMapOvr>
  <p:transition spd="slow">
    <p:pu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425448" y="406401"/>
            <a:ext cx="11360152" cy="6045037"/>
          </a:xfrm>
          <a:custGeom>
            <a:avLst/>
            <a:gdLst>
              <a:gd name="connsiteX0" fmla="*/ 11005701 w 11360152"/>
              <a:gd name="connsiteY0" fmla="*/ 926003 h 6045037"/>
              <a:gd name="connsiteX1" fmla="*/ 11360152 w 11360152"/>
              <a:gd name="connsiteY1" fmla="*/ 1282670 h 6045037"/>
              <a:gd name="connsiteX2" fmla="*/ 11005701 w 11360152"/>
              <a:gd name="connsiteY2" fmla="*/ 1639337 h 6045037"/>
              <a:gd name="connsiteX3" fmla="*/ 10651250 w 11360152"/>
              <a:gd name="connsiteY3" fmla="*/ 1282670 h 6045037"/>
              <a:gd name="connsiteX4" fmla="*/ 11005701 w 11360152"/>
              <a:gd name="connsiteY4" fmla="*/ 926003 h 6045037"/>
              <a:gd name="connsiteX5" fmla="*/ 5325071 w 11360152"/>
              <a:gd name="connsiteY5" fmla="*/ 570075 h 6045037"/>
              <a:gd name="connsiteX6" fmla="*/ 5680076 w 11360152"/>
              <a:gd name="connsiteY6" fmla="*/ 926237 h 6045037"/>
              <a:gd name="connsiteX7" fmla="*/ 5680076 w 11360152"/>
              <a:gd name="connsiteY7" fmla="*/ 2137188 h 6045037"/>
              <a:gd name="connsiteX8" fmla="*/ 6035081 w 11360152"/>
              <a:gd name="connsiteY8" fmla="*/ 2493350 h 6045037"/>
              <a:gd name="connsiteX9" fmla="*/ 6390086 w 11360152"/>
              <a:gd name="connsiteY9" fmla="*/ 2137188 h 6045037"/>
              <a:gd name="connsiteX10" fmla="*/ 6390086 w 11360152"/>
              <a:gd name="connsiteY10" fmla="*/ 1567329 h 6045037"/>
              <a:gd name="connsiteX11" fmla="*/ 6745090 w 11360152"/>
              <a:gd name="connsiteY11" fmla="*/ 1211167 h 6045037"/>
              <a:gd name="connsiteX12" fmla="*/ 7100095 w 11360152"/>
              <a:gd name="connsiteY12" fmla="*/ 1567329 h 6045037"/>
              <a:gd name="connsiteX13" fmla="*/ 7100095 w 11360152"/>
              <a:gd name="connsiteY13" fmla="*/ 1781026 h 6045037"/>
              <a:gd name="connsiteX14" fmla="*/ 7455100 w 11360152"/>
              <a:gd name="connsiteY14" fmla="*/ 2137188 h 6045037"/>
              <a:gd name="connsiteX15" fmla="*/ 7810105 w 11360152"/>
              <a:gd name="connsiteY15" fmla="*/ 1781026 h 6045037"/>
              <a:gd name="connsiteX16" fmla="*/ 7810105 w 11360152"/>
              <a:gd name="connsiteY16" fmla="*/ 1709794 h 6045037"/>
              <a:gd name="connsiteX17" fmla="*/ 8165109 w 11360152"/>
              <a:gd name="connsiteY17" fmla="*/ 1353632 h 6045037"/>
              <a:gd name="connsiteX18" fmla="*/ 8520114 w 11360152"/>
              <a:gd name="connsiteY18" fmla="*/ 1709794 h 6045037"/>
              <a:gd name="connsiteX19" fmla="*/ 8520114 w 11360152"/>
              <a:gd name="connsiteY19" fmla="*/ 2707047 h 6045037"/>
              <a:gd name="connsiteX20" fmla="*/ 8875119 w 11360152"/>
              <a:gd name="connsiteY20" fmla="*/ 3063209 h 6045037"/>
              <a:gd name="connsiteX21" fmla="*/ 9230124 w 11360152"/>
              <a:gd name="connsiteY21" fmla="*/ 2707047 h 6045037"/>
              <a:gd name="connsiteX22" fmla="*/ 9230124 w 11360152"/>
              <a:gd name="connsiteY22" fmla="*/ 2350885 h 6045037"/>
              <a:gd name="connsiteX23" fmla="*/ 9585128 w 11360152"/>
              <a:gd name="connsiteY23" fmla="*/ 1994723 h 6045037"/>
              <a:gd name="connsiteX24" fmla="*/ 9940133 w 11360152"/>
              <a:gd name="connsiteY24" fmla="*/ 2350885 h 6045037"/>
              <a:gd name="connsiteX25" fmla="*/ 9940133 w 11360152"/>
              <a:gd name="connsiteY25" fmla="*/ 2849512 h 6045037"/>
              <a:gd name="connsiteX26" fmla="*/ 10295138 w 11360152"/>
              <a:gd name="connsiteY26" fmla="*/ 3205674 h 6045037"/>
              <a:gd name="connsiteX27" fmla="*/ 10650142 w 11360152"/>
              <a:gd name="connsiteY27" fmla="*/ 2849512 h 6045037"/>
              <a:gd name="connsiteX28" fmla="*/ 10650142 w 11360152"/>
              <a:gd name="connsiteY28" fmla="*/ 2707047 h 6045037"/>
              <a:gd name="connsiteX29" fmla="*/ 11005147 w 11360152"/>
              <a:gd name="connsiteY29" fmla="*/ 2350885 h 6045037"/>
              <a:gd name="connsiteX30" fmla="*/ 11360152 w 11360152"/>
              <a:gd name="connsiteY30" fmla="*/ 2707047 h 6045037"/>
              <a:gd name="connsiteX31" fmla="*/ 11360152 w 11360152"/>
              <a:gd name="connsiteY31" fmla="*/ 6045037 h 6045037"/>
              <a:gd name="connsiteX32" fmla="*/ 0 w 11360152"/>
              <a:gd name="connsiteY32" fmla="*/ 6045037 h 6045037"/>
              <a:gd name="connsiteX33" fmla="*/ 0 w 11360152"/>
              <a:gd name="connsiteY33" fmla="*/ 6044296 h 6045037"/>
              <a:gd name="connsiteX34" fmla="*/ 0 w 11360152"/>
              <a:gd name="connsiteY34" fmla="*/ 2849512 h 6045037"/>
              <a:gd name="connsiteX35" fmla="*/ 355005 w 11360152"/>
              <a:gd name="connsiteY35" fmla="*/ 3205674 h 6045037"/>
              <a:gd name="connsiteX36" fmla="*/ 710010 w 11360152"/>
              <a:gd name="connsiteY36" fmla="*/ 2849512 h 6045037"/>
              <a:gd name="connsiteX37" fmla="*/ 710010 w 11360152"/>
              <a:gd name="connsiteY37" fmla="*/ 2137188 h 6045037"/>
              <a:gd name="connsiteX38" fmla="*/ 1065014 w 11360152"/>
              <a:gd name="connsiteY38" fmla="*/ 1781026 h 6045037"/>
              <a:gd name="connsiteX39" fmla="*/ 1420019 w 11360152"/>
              <a:gd name="connsiteY39" fmla="*/ 2137188 h 6045037"/>
              <a:gd name="connsiteX40" fmla="*/ 1420019 w 11360152"/>
              <a:gd name="connsiteY40" fmla="*/ 3205674 h 6045037"/>
              <a:gd name="connsiteX41" fmla="*/ 1775024 w 11360152"/>
              <a:gd name="connsiteY41" fmla="*/ 3561836 h 6045037"/>
              <a:gd name="connsiteX42" fmla="*/ 2130029 w 11360152"/>
              <a:gd name="connsiteY42" fmla="*/ 3205674 h 6045037"/>
              <a:gd name="connsiteX43" fmla="*/ 2130029 w 11360152"/>
              <a:gd name="connsiteY43" fmla="*/ 2137188 h 6045037"/>
              <a:gd name="connsiteX44" fmla="*/ 2485033 w 11360152"/>
              <a:gd name="connsiteY44" fmla="*/ 1781026 h 6045037"/>
              <a:gd name="connsiteX45" fmla="*/ 2840038 w 11360152"/>
              <a:gd name="connsiteY45" fmla="*/ 2137188 h 6045037"/>
              <a:gd name="connsiteX46" fmla="*/ 2840038 w 11360152"/>
              <a:gd name="connsiteY46" fmla="*/ 2635815 h 6045037"/>
              <a:gd name="connsiteX47" fmla="*/ 3195043 w 11360152"/>
              <a:gd name="connsiteY47" fmla="*/ 2991977 h 6045037"/>
              <a:gd name="connsiteX48" fmla="*/ 3550048 w 11360152"/>
              <a:gd name="connsiteY48" fmla="*/ 2635815 h 6045037"/>
              <a:gd name="connsiteX49" fmla="*/ 3550048 w 11360152"/>
              <a:gd name="connsiteY49" fmla="*/ 1424864 h 6045037"/>
              <a:gd name="connsiteX50" fmla="*/ 3905052 w 11360152"/>
              <a:gd name="connsiteY50" fmla="*/ 1068702 h 6045037"/>
              <a:gd name="connsiteX51" fmla="*/ 4260057 w 11360152"/>
              <a:gd name="connsiteY51" fmla="*/ 1424864 h 6045037"/>
              <a:gd name="connsiteX52" fmla="*/ 4260057 w 11360152"/>
              <a:gd name="connsiteY52" fmla="*/ 2137188 h 6045037"/>
              <a:gd name="connsiteX53" fmla="*/ 4615062 w 11360152"/>
              <a:gd name="connsiteY53" fmla="*/ 2493350 h 6045037"/>
              <a:gd name="connsiteX54" fmla="*/ 4970067 w 11360152"/>
              <a:gd name="connsiteY54" fmla="*/ 2137188 h 6045037"/>
              <a:gd name="connsiteX55" fmla="*/ 4970067 w 11360152"/>
              <a:gd name="connsiteY55" fmla="*/ 926237 h 6045037"/>
              <a:gd name="connsiteX56" fmla="*/ 5325071 w 11360152"/>
              <a:gd name="connsiteY56" fmla="*/ 570075 h 6045037"/>
              <a:gd name="connsiteX57" fmla="*/ 1065570 w 11360152"/>
              <a:gd name="connsiteY57" fmla="*/ 428295 h 6045037"/>
              <a:gd name="connsiteX58" fmla="*/ 1420760 w 11360152"/>
              <a:gd name="connsiteY58" fmla="*/ 784223 h 6045037"/>
              <a:gd name="connsiteX59" fmla="*/ 1065570 w 11360152"/>
              <a:gd name="connsiteY59" fmla="*/ 1140151 h 6045037"/>
              <a:gd name="connsiteX60" fmla="*/ 710380 w 11360152"/>
              <a:gd name="connsiteY60" fmla="*/ 784223 h 6045037"/>
              <a:gd name="connsiteX61" fmla="*/ 1065570 w 11360152"/>
              <a:gd name="connsiteY61" fmla="*/ 428295 h 6045037"/>
              <a:gd name="connsiteX62" fmla="*/ 7880773 w 11360152"/>
              <a:gd name="connsiteY62" fmla="*/ 0 h 6045037"/>
              <a:gd name="connsiteX63" fmla="*/ 8449076 w 11360152"/>
              <a:gd name="connsiteY63" fmla="*/ 0 h 6045037"/>
              <a:gd name="connsiteX64" fmla="*/ 8520114 w 11360152"/>
              <a:gd name="connsiteY64" fmla="*/ 213778 h 6045037"/>
              <a:gd name="connsiteX65" fmla="*/ 8164925 w 11360152"/>
              <a:gd name="connsiteY65" fmla="*/ 570075 h 6045037"/>
              <a:gd name="connsiteX66" fmla="*/ 7809735 w 11360152"/>
              <a:gd name="connsiteY66" fmla="*/ 213778 h 6045037"/>
              <a:gd name="connsiteX67" fmla="*/ 7880773 w 11360152"/>
              <a:gd name="connsiteY67" fmla="*/ 0 h 6045037"/>
              <a:gd name="connsiteX68" fmla="*/ 2129660 w 11360152"/>
              <a:gd name="connsiteY68" fmla="*/ 0 h 6045037"/>
              <a:gd name="connsiteX69" fmla="*/ 2840039 w 11360152"/>
              <a:gd name="connsiteY69" fmla="*/ 0 h 6045037"/>
              <a:gd name="connsiteX70" fmla="*/ 2484849 w 11360152"/>
              <a:gd name="connsiteY70" fmla="*/ 357405 h 6045037"/>
              <a:gd name="connsiteX71" fmla="*/ 2129660 w 11360152"/>
              <a:gd name="connsiteY71" fmla="*/ 0 h 604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360152" h="6045037">
                <a:moveTo>
                  <a:pt x="11005701" y="926003"/>
                </a:moveTo>
                <a:cubicBezTo>
                  <a:pt x="11201459" y="926003"/>
                  <a:pt x="11360152" y="1085688"/>
                  <a:pt x="11360152" y="1282670"/>
                </a:cubicBezTo>
                <a:cubicBezTo>
                  <a:pt x="11360152" y="1479652"/>
                  <a:pt x="11201459" y="1639337"/>
                  <a:pt x="11005701" y="1639337"/>
                </a:cubicBezTo>
                <a:cubicBezTo>
                  <a:pt x="10809943" y="1639337"/>
                  <a:pt x="10651250" y="1479652"/>
                  <a:pt x="10651250" y="1282670"/>
                </a:cubicBezTo>
                <a:cubicBezTo>
                  <a:pt x="10651250" y="1085688"/>
                  <a:pt x="10809943" y="926003"/>
                  <a:pt x="11005701" y="926003"/>
                </a:cubicBezTo>
                <a:close/>
                <a:moveTo>
                  <a:pt x="5325071" y="570075"/>
                </a:moveTo>
                <a:cubicBezTo>
                  <a:pt x="5520324" y="570075"/>
                  <a:pt x="5680076" y="730348"/>
                  <a:pt x="5680076" y="926237"/>
                </a:cubicBezTo>
                <a:cubicBezTo>
                  <a:pt x="5680076" y="926237"/>
                  <a:pt x="5680076" y="926237"/>
                  <a:pt x="5680076" y="2137188"/>
                </a:cubicBezTo>
                <a:cubicBezTo>
                  <a:pt x="5680076" y="2333077"/>
                  <a:pt x="5839828" y="2493350"/>
                  <a:pt x="6035081" y="2493350"/>
                </a:cubicBezTo>
                <a:cubicBezTo>
                  <a:pt x="6230334" y="2493350"/>
                  <a:pt x="6390086" y="2333077"/>
                  <a:pt x="6390086" y="2137188"/>
                </a:cubicBezTo>
                <a:cubicBezTo>
                  <a:pt x="6390086" y="2137188"/>
                  <a:pt x="6390086" y="2137188"/>
                  <a:pt x="6390086" y="1567329"/>
                </a:cubicBezTo>
                <a:cubicBezTo>
                  <a:pt x="6390086" y="1371440"/>
                  <a:pt x="6549838" y="1211167"/>
                  <a:pt x="6745090" y="1211167"/>
                </a:cubicBezTo>
                <a:cubicBezTo>
                  <a:pt x="6940343" y="1211167"/>
                  <a:pt x="7100095" y="1371440"/>
                  <a:pt x="7100095" y="1567329"/>
                </a:cubicBezTo>
                <a:cubicBezTo>
                  <a:pt x="7100095" y="1567329"/>
                  <a:pt x="7100095" y="1567329"/>
                  <a:pt x="7100095" y="1781026"/>
                </a:cubicBezTo>
                <a:cubicBezTo>
                  <a:pt x="7100095" y="1976915"/>
                  <a:pt x="7259847" y="2137188"/>
                  <a:pt x="7455100" y="2137188"/>
                </a:cubicBezTo>
                <a:cubicBezTo>
                  <a:pt x="7650353" y="2137188"/>
                  <a:pt x="7810105" y="1976915"/>
                  <a:pt x="7810105" y="1781026"/>
                </a:cubicBezTo>
                <a:cubicBezTo>
                  <a:pt x="7810105" y="1781026"/>
                  <a:pt x="7810105" y="1781026"/>
                  <a:pt x="7810105" y="1709794"/>
                </a:cubicBezTo>
                <a:cubicBezTo>
                  <a:pt x="7810105" y="1513904"/>
                  <a:pt x="7969857" y="1353632"/>
                  <a:pt x="8165109" y="1353632"/>
                </a:cubicBezTo>
                <a:cubicBezTo>
                  <a:pt x="8360362" y="1353632"/>
                  <a:pt x="8520114" y="1513904"/>
                  <a:pt x="8520114" y="1709794"/>
                </a:cubicBezTo>
                <a:cubicBezTo>
                  <a:pt x="8520114" y="1709794"/>
                  <a:pt x="8520114" y="1709794"/>
                  <a:pt x="8520114" y="2707047"/>
                </a:cubicBezTo>
                <a:cubicBezTo>
                  <a:pt x="8520114" y="2902936"/>
                  <a:pt x="8679866" y="3063209"/>
                  <a:pt x="8875119" y="3063209"/>
                </a:cubicBezTo>
                <a:cubicBezTo>
                  <a:pt x="9070371" y="3063209"/>
                  <a:pt x="9230124" y="2902936"/>
                  <a:pt x="9230124" y="2707047"/>
                </a:cubicBezTo>
                <a:cubicBezTo>
                  <a:pt x="9230124" y="2707047"/>
                  <a:pt x="9230124" y="2707047"/>
                  <a:pt x="9230124" y="2350885"/>
                </a:cubicBezTo>
                <a:cubicBezTo>
                  <a:pt x="9230124" y="2154996"/>
                  <a:pt x="9389876" y="1994723"/>
                  <a:pt x="9585128" y="1994723"/>
                </a:cubicBezTo>
                <a:cubicBezTo>
                  <a:pt x="9780381" y="1994723"/>
                  <a:pt x="9940133" y="2154996"/>
                  <a:pt x="9940133" y="2350885"/>
                </a:cubicBezTo>
                <a:cubicBezTo>
                  <a:pt x="9940133" y="2350885"/>
                  <a:pt x="9940133" y="2350885"/>
                  <a:pt x="9940133" y="2849512"/>
                </a:cubicBezTo>
                <a:cubicBezTo>
                  <a:pt x="9940133" y="3045401"/>
                  <a:pt x="10099885" y="3205674"/>
                  <a:pt x="10295138" y="3205674"/>
                </a:cubicBezTo>
                <a:cubicBezTo>
                  <a:pt x="10490390" y="3205674"/>
                  <a:pt x="10650142" y="3045401"/>
                  <a:pt x="10650142" y="2849512"/>
                </a:cubicBezTo>
                <a:cubicBezTo>
                  <a:pt x="10650142" y="2849512"/>
                  <a:pt x="10650142" y="2849512"/>
                  <a:pt x="10650142" y="2707047"/>
                </a:cubicBezTo>
                <a:cubicBezTo>
                  <a:pt x="10650142" y="2511158"/>
                  <a:pt x="10809895" y="2350885"/>
                  <a:pt x="11005147" y="2350885"/>
                </a:cubicBezTo>
                <a:cubicBezTo>
                  <a:pt x="11200400" y="2350885"/>
                  <a:pt x="11360152" y="2511158"/>
                  <a:pt x="11360152" y="2707047"/>
                </a:cubicBezTo>
                <a:lnTo>
                  <a:pt x="11360152" y="6045037"/>
                </a:lnTo>
                <a:lnTo>
                  <a:pt x="0" y="6045037"/>
                </a:lnTo>
                <a:lnTo>
                  <a:pt x="0" y="6044296"/>
                </a:lnTo>
                <a:cubicBezTo>
                  <a:pt x="0" y="5628549"/>
                  <a:pt x="0" y="4741622"/>
                  <a:pt x="0" y="2849512"/>
                </a:cubicBezTo>
                <a:cubicBezTo>
                  <a:pt x="0" y="3045401"/>
                  <a:pt x="159752" y="3205674"/>
                  <a:pt x="355005" y="3205674"/>
                </a:cubicBezTo>
                <a:cubicBezTo>
                  <a:pt x="550257" y="3205674"/>
                  <a:pt x="710010" y="3045401"/>
                  <a:pt x="710010" y="2849512"/>
                </a:cubicBezTo>
                <a:cubicBezTo>
                  <a:pt x="710010" y="2849512"/>
                  <a:pt x="710010" y="2849512"/>
                  <a:pt x="710010" y="2137188"/>
                </a:cubicBezTo>
                <a:cubicBezTo>
                  <a:pt x="710010" y="1941299"/>
                  <a:pt x="869762" y="1781026"/>
                  <a:pt x="1065014" y="1781026"/>
                </a:cubicBezTo>
                <a:cubicBezTo>
                  <a:pt x="1260267" y="1781026"/>
                  <a:pt x="1420019" y="1941299"/>
                  <a:pt x="1420019" y="2137188"/>
                </a:cubicBezTo>
                <a:cubicBezTo>
                  <a:pt x="1420019" y="2137188"/>
                  <a:pt x="1420019" y="2137188"/>
                  <a:pt x="1420019" y="3205674"/>
                </a:cubicBezTo>
                <a:cubicBezTo>
                  <a:pt x="1420019" y="3401563"/>
                  <a:pt x="1579771" y="3561836"/>
                  <a:pt x="1775024" y="3561836"/>
                </a:cubicBezTo>
                <a:cubicBezTo>
                  <a:pt x="1970277" y="3561836"/>
                  <a:pt x="2130029" y="3401563"/>
                  <a:pt x="2130029" y="3205674"/>
                </a:cubicBezTo>
                <a:cubicBezTo>
                  <a:pt x="2130029" y="3205674"/>
                  <a:pt x="2130029" y="3205674"/>
                  <a:pt x="2130029" y="2137188"/>
                </a:cubicBezTo>
                <a:cubicBezTo>
                  <a:pt x="2130029" y="1941299"/>
                  <a:pt x="2289781" y="1781026"/>
                  <a:pt x="2485033" y="1781026"/>
                </a:cubicBezTo>
                <a:cubicBezTo>
                  <a:pt x="2680286" y="1781026"/>
                  <a:pt x="2840038" y="1941299"/>
                  <a:pt x="2840038" y="2137188"/>
                </a:cubicBezTo>
                <a:cubicBezTo>
                  <a:pt x="2840038" y="2137188"/>
                  <a:pt x="2840038" y="2137188"/>
                  <a:pt x="2840038" y="2635815"/>
                </a:cubicBezTo>
                <a:cubicBezTo>
                  <a:pt x="2840038" y="2831704"/>
                  <a:pt x="2999790" y="2991977"/>
                  <a:pt x="3195043" y="2991977"/>
                </a:cubicBezTo>
                <a:cubicBezTo>
                  <a:pt x="3390295" y="2991977"/>
                  <a:pt x="3550048" y="2831704"/>
                  <a:pt x="3550048" y="2635815"/>
                </a:cubicBezTo>
                <a:cubicBezTo>
                  <a:pt x="3550048" y="2635815"/>
                  <a:pt x="3550048" y="2635815"/>
                  <a:pt x="3550048" y="1424864"/>
                </a:cubicBezTo>
                <a:cubicBezTo>
                  <a:pt x="3550048" y="1228975"/>
                  <a:pt x="3709800" y="1068702"/>
                  <a:pt x="3905052" y="1068702"/>
                </a:cubicBezTo>
                <a:cubicBezTo>
                  <a:pt x="4100305" y="1068702"/>
                  <a:pt x="4260057" y="1228975"/>
                  <a:pt x="4260057" y="1424864"/>
                </a:cubicBezTo>
                <a:cubicBezTo>
                  <a:pt x="4260057" y="1424864"/>
                  <a:pt x="4260057" y="1424864"/>
                  <a:pt x="4260057" y="2137188"/>
                </a:cubicBezTo>
                <a:cubicBezTo>
                  <a:pt x="4260057" y="2333077"/>
                  <a:pt x="4419809" y="2493350"/>
                  <a:pt x="4615062" y="2493350"/>
                </a:cubicBezTo>
                <a:cubicBezTo>
                  <a:pt x="4810315" y="2493350"/>
                  <a:pt x="4970067" y="2333077"/>
                  <a:pt x="4970067" y="2137188"/>
                </a:cubicBezTo>
                <a:cubicBezTo>
                  <a:pt x="4970067" y="2137188"/>
                  <a:pt x="4970067" y="2137188"/>
                  <a:pt x="4970067" y="926237"/>
                </a:cubicBezTo>
                <a:cubicBezTo>
                  <a:pt x="4970067" y="730348"/>
                  <a:pt x="5129819" y="570075"/>
                  <a:pt x="5325071" y="570075"/>
                </a:cubicBezTo>
                <a:close/>
                <a:moveTo>
                  <a:pt x="1065570" y="428295"/>
                </a:moveTo>
                <a:cubicBezTo>
                  <a:pt x="1261736" y="428295"/>
                  <a:pt x="1420760" y="587649"/>
                  <a:pt x="1420760" y="784223"/>
                </a:cubicBezTo>
                <a:cubicBezTo>
                  <a:pt x="1420760" y="980797"/>
                  <a:pt x="1261736" y="1140151"/>
                  <a:pt x="1065570" y="1140151"/>
                </a:cubicBezTo>
                <a:cubicBezTo>
                  <a:pt x="869404" y="1140151"/>
                  <a:pt x="710380" y="980797"/>
                  <a:pt x="710380" y="784223"/>
                </a:cubicBezTo>
                <a:cubicBezTo>
                  <a:pt x="710380" y="587649"/>
                  <a:pt x="869404" y="428295"/>
                  <a:pt x="1065570" y="428295"/>
                </a:cubicBezTo>
                <a:close/>
                <a:moveTo>
                  <a:pt x="7880773" y="0"/>
                </a:moveTo>
                <a:lnTo>
                  <a:pt x="8449076" y="0"/>
                </a:lnTo>
                <a:cubicBezTo>
                  <a:pt x="8484595" y="53445"/>
                  <a:pt x="8520114" y="124704"/>
                  <a:pt x="8520114" y="213778"/>
                </a:cubicBezTo>
                <a:cubicBezTo>
                  <a:pt x="8520114" y="409741"/>
                  <a:pt x="8360279" y="570075"/>
                  <a:pt x="8164925" y="570075"/>
                </a:cubicBezTo>
                <a:cubicBezTo>
                  <a:pt x="7969570" y="570075"/>
                  <a:pt x="7809735" y="409741"/>
                  <a:pt x="7809735" y="213778"/>
                </a:cubicBezTo>
                <a:cubicBezTo>
                  <a:pt x="7809735" y="124704"/>
                  <a:pt x="7845254" y="53445"/>
                  <a:pt x="7880773" y="0"/>
                </a:cubicBezTo>
                <a:close/>
                <a:moveTo>
                  <a:pt x="2129660" y="0"/>
                </a:moveTo>
                <a:cubicBezTo>
                  <a:pt x="2129660" y="0"/>
                  <a:pt x="2129660" y="0"/>
                  <a:pt x="2840039" y="0"/>
                </a:cubicBezTo>
                <a:cubicBezTo>
                  <a:pt x="2840039" y="196573"/>
                  <a:pt x="2680203" y="357405"/>
                  <a:pt x="2484849" y="357405"/>
                </a:cubicBezTo>
                <a:cubicBezTo>
                  <a:pt x="2289495" y="357405"/>
                  <a:pt x="2129660" y="196573"/>
                  <a:pt x="2129660" y="0"/>
                </a:cubicBez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7115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06402" y="3409949"/>
            <a:ext cx="11379199" cy="3448051"/>
          </a:xfrm>
          <a:custGeom>
            <a:avLst/>
            <a:gdLst>
              <a:gd name="connsiteX0" fmla="*/ 0 w 11379199"/>
              <a:gd name="connsiteY0" fmla="*/ 0 h 6045200"/>
              <a:gd name="connsiteX1" fmla="*/ 11379199 w 11379199"/>
              <a:gd name="connsiteY1" fmla="*/ 0 h 6045200"/>
              <a:gd name="connsiteX2" fmla="*/ 11379199 w 11379199"/>
              <a:gd name="connsiteY2" fmla="*/ 6045200 h 6045200"/>
              <a:gd name="connsiteX3" fmla="*/ 0 w 11379199"/>
              <a:gd name="connsiteY3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199" h="6045200">
                <a:moveTo>
                  <a:pt x="0" y="0"/>
                </a:moveTo>
                <a:lnTo>
                  <a:pt x="11379199" y="0"/>
                </a:lnTo>
                <a:lnTo>
                  <a:pt x="11379199" y="6045200"/>
                </a:lnTo>
                <a:lnTo>
                  <a:pt x="0" y="60452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1730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06402" y="0"/>
            <a:ext cx="11379199" cy="3448051"/>
          </a:xfrm>
          <a:custGeom>
            <a:avLst/>
            <a:gdLst>
              <a:gd name="connsiteX0" fmla="*/ 0 w 11379199"/>
              <a:gd name="connsiteY0" fmla="*/ 0 h 6045200"/>
              <a:gd name="connsiteX1" fmla="*/ 11379199 w 11379199"/>
              <a:gd name="connsiteY1" fmla="*/ 0 h 6045200"/>
              <a:gd name="connsiteX2" fmla="*/ 11379199 w 11379199"/>
              <a:gd name="connsiteY2" fmla="*/ 6045200 h 6045200"/>
              <a:gd name="connsiteX3" fmla="*/ 0 w 11379199"/>
              <a:gd name="connsiteY3" fmla="*/ 6045200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199" h="6045200">
                <a:moveTo>
                  <a:pt x="0" y="0"/>
                </a:moveTo>
                <a:lnTo>
                  <a:pt x="11379199" y="0"/>
                </a:lnTo>
                <a:lnTo>
                  <a:pt x="11379199" y="6045200"/>
                </a:lnTo>
                <a:lnTo>
                  <a:pt x="0" y="6045200"/>
                </a:lnTo>
                <a:close/>
              </a:path>
            </a:pathLst>
          </a:custGeom>
          <a:pattFill prst="pct20">
            <a:fgClr>
              <a:schemeClr val="tx2">
                <a:lumMod val="5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Look – Creative Theme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ED76796-B57E-4669-8EBC-FF760C5FD0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74057" y="6197600"/>
            <a:ext cx="10160000" cy="0"/>
          </a:xfrm>
          <a:prstGeom prst="line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495157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5400000">
            <a:off x="2667000" y="-2667000"/>
            <a:ext cx="6858001" cy="12192000"/>
          </a:xfrm>
          <a:custGeom>
            <a:avLst/>
            <a:gdLst>
              <a:gd name="connsiteX0" fmla="*/ 406401 w 6858001"/>
              <a:gd name="connsiteY0" fmla="*/ 11785600 h 12192000"/>
              <a:gd name="connsiteX1" fmla="*/ 6451601 w 6858001"/>
              <a:gd name="connsiteY1" fmla="*/ 11785600 h 12192000"/>
              <a:gd name="connsiteX2" fmla="*/ 6451601 w 6858001"/>
              <a:gd name="connsiteY2" fmla="*/ 406400 h 12192000"/>
              <a:gd name="connsiteX3" fmla="*/ 406401 w 6858001"/>
              <a:gd name="connsiteY3" fmla="*/ 406400 h 12192000"/>
              <a:gd name="connsiteX4" fmla="*/ 0 w 6858001"/>
              <a:gd name="connsiteY4" fmla="*/ 12192000 h 12192000"/>
              <a:gd name="connsiteX5" fmla="*/ 0 w 6858001"/>
              <a:gd name="connsiteY5" fmla="*/ 11785600 h 12192000"/>
              <a:gd name="connsiteX6" fmla="*/ 1 w 6858001"/>
              <a:gd name="connsiteY6" fmla="*/ 11785600 h 12192000"/>
              <a:gd name="connsiteX7" fmla="*/ 1 w 6858001"/>
              <a:gd name="connsiteY7" fmla="*/ 406400 h 12192000"/>
              <a:gd name="connsiteX8" fmla="*/ 0 w 6858001"/>
              <a:gd name="connsiteY8" fmla="*/ 406400 h 12192000"/>
              <a:gd name="connsiteX9" fmla="*/ 0 w 6858001"/>
              <a:gd name="connsiteY9" fmla="*/ 0 h 12192000"/>
              <a:gd name="connsiteX10" fmla="*/ 1 w 6858001"/>
              <a:gd name="connsiteY10" fmla="*/ 0 h 12192000"/>
              <a:gd name="connsiteX11" fmla="*/ 406401 w 6858001"/>
              <a:gd name="connsiteY11" fmla="*/ 0 h 12192000"/>
              <a:gd name="connsiteX12" fmla="*/ 6451601 w 6858001"/>
              <a:gd name="connsiteY12" fmla="*/ 0 h 12192000"/>
              <a:gd name="connsiteX13" fmla="*/ 6604000 w 6858001"/>
              <a:gd name="connsiteY13" fmla="*/ 0 h 12192000"/>
              <a:gd name="connsiteX14" fmla="*/ 6858001 w 6858001"/>
              <a:gd name="connsiteY14" fmla="*/ 0 h 12192000"/>
              <a:gd name="connsiteX15" fmla="*/ 6858001 w 6858001"/>
              <a:gd name="connsiteY15" fmla="*/ 12191999 h 12192000"/>
              <a:gd name="connsiteX16" fmla="*/ 6604000 w 6858001"/>
              <a:gd name="connsiteY16" fmla="*/ 12191999 h 12192000"/>
              <a:gd name="connsiteX17" fmla="*/ 6604000 w 6858001"/>
              <a:gd name="connsiteY17" fmla="*/ 12192000 h 12192000"/>
              <a:gd name="connsiteX18" fmla="*/ 406401 w 6858001"/>
              <a:gd name="connsiteY18" fmla="*/ 12192000 h 12192000"/>
              <a:gd name="connsiteX19" fmla="*/ 406401 w 6858001"/>
              <a:gd name="connsiteY19" fmla="*/ 12192000 h 12192000"/>
              <a:gd name="connsiteX20" fmla="*/ 1 w 6858001"/>
              <a:gd name="connsiteY20" fmla="*/ 12192000 h 12192000"/>
              <a:gd name="connsiteX21" fmla="*/ 1 w 6858001"/>
              <a:gd name="connsiteY21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58001" h="12192000">
                <a:moveTo>
                  <a:pt x="406401" y="11785600"/>
                </a:moveTo>
                <a:lnTo>
                  <a:pt x="6451601" y="11785600"/>
                </a:lnTo>
                <a:lnTo>
                  <a:pt x="6451601" y="406400"/>
                </a:lnTo>
                <a:lnTo>
                  <a:pt x="406401" y="406400"/>
                </a:lnTo>
                <a:close/>
                <a:moveTo>
                  <a:pt x="0" y="12192000"/>
                </a:moveTo>
                <a:lnTo>
                  <a:pt x="0" y="11785600"/>
                </a:lnTo>
                <a:lnTo>
                  <a:pt x="1" y="11785600"/>
                </a:lnTo>
                <a:lnTo>
                  <a:pt x="1" y="406400"/>
                </a:lnTo>
                <a:lnTo>
                  <a:pt x="0" y="406400"/>
                </a:lnTo>
                <a:lnTo>
                  <a:pt x="0" y="0"/>
                </a:lnTo>
                <a:lnTo>
                  <a:pt x="1" y="0"/>
                </a:lnTo>
                <a:lnTo>
                  <a:pt x="406401" y="0"/>
                </a:lnTo>
                <a:lnTo>
                  <a:pt x="6451601" y="0"/>
                </a:lnTo>
                <a:lnTo>
                  <a:pt x="6604000" y="0"/>
                </a:lnTo>
                <a:lnTo>
                  <a:pt x="6858001" y="0"/>
                </a:lnTo>
                <a:lnTo>
                  <a:pt x="6858001" y="12191999"/>
                </a:lnTo>
                <a:lnTo>
                  <a:pt x="6604000" y="12191999"/>
                </a:lnTo>
                <a:lnTo>
                  <a:pt x="6604000" y="12192000"/>
                </a:lnTo>
                <a:lnTo>
                  <a:pt x="406401" y="12192000"/>
                </a:lnTo>
                <a:lnTo>
                  <a:pt x="406401" y="12192000"/>
                </a:lnTo>
                <a:lnTo>
                  <a:pt x="1" y="12192000"/>
                </a:lnTo>
                <a:lnTo>
                  <a:pt x="1" y="12192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8874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E721-7742-5A2C-0ECF-16BABA18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93497-E009-564C-A5CF-4DF40E78A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40A45-18B5-517D-F94E-AFC46F8D8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ED88E-03E9-3FF5-7990-E23EE0310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1EF-E90C-964E-A4F4-5B50D9EF158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2BA6A-F419-8AA2-2A00-A24990A3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73ADE-E49A-D501-DB54-C38F1E84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72EC-3291-F949-A396-EAE2DE82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4D1FD-A42D-30E3-E784-4F0452EC2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A8D46C-777D-05AF-FB23-3F1D4322E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8E5AC-C4E3-D6FB-EB17-EEE76B6E7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C5CF9-7352-5C42-BADB-E8273B92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01EF-E90C-964E-A4F4-5B50D9EF1581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8BA9D-1E21-E1CC-B5D9-5F465994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EA263-5EE2-1E14-35FF-05D92F4B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72EC-3291-F949-A396-EAE2DE82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2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0B852-9B87-15BC-00A5-A6CFAD86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AD471-CE22-C648-F4EB-AE1901AD7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34B5-B145-0AAF-AFF6-EE9559A50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DB01EF-E90C-964E-A4F4-5B50D9EF1581}" type="datetimeFigureOut">
              <a:rPr lang="en-US" smtClean="0"/>
              <a:pPr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77B4E-947E-FD37-C543-DA8494F57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E8013-497C-8613-079D-556B70953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7372EC-3291-F949-A396-EAE2DE82F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8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16" r:id="rId13"/>
    <p:sldLayoutId id="2147483683" r:id="rId14"/>
    <p:sldLayoutId id="2147483660" r:id="rId15"/>
    <p:sldLayoutId id="2147483721" r:id="rId16"/>
    <p:sldLayoutId id="2147483720" r:id="rId17"/>
    <p:sldLayoutId id="2147483719" r:id="rId18"/>
    <p:sldLayoutId id="2147483718" r:id="rId19"/>
    <p:sldLayoutId id="2147483717" r:id="rId20"/>
    <p:sldLayoutId id="2147483714" r:id="rId21"/>
    <p:sldLayoutId id="2147483711" r:id="rId22"/>
    <p:sldLayoutId id="2147483712" r:id="rId23"/>
    <p:sldLayoutId id="2147483713" r:id="rId24"/>
    <p:sldLayoutId id="2147483706" r:id="rId25"/>
    <p:sldLayoutId id="2147483707" r:id="rId26"/>
    <p:sldLayoutId id="2147483708" r:id="rId27"/>
    <p:sldLayoutId id="2147483705" r:id="rId28"/>
    <p:sldLayoutId id="2147483704" r:id="rId29"/>
    <p:sldLayoutId id="2147483692" r:id="rId30"/>
    <p:sldLayoutId id="2147483700" r:id="rId31"/>
    <p:sldLayoutId id="2147483701" r:id="rId32"/>
    <p:sldLayoutId id="2147483695" r:id="rId33"/>
    <p:sldLayoutId id="2147483696" r:id="rId34"/>
    <p:sldLayoutId id="2147483697" r:id="rId35"/>
    <p:sldLayoutId id="2147483698" r:id="rId36"/>
    <p:sldLayoutId id="2147483693" r:id="rId37"/>
    <p:sldLayoutId id="2147483694" r:id="rId38"/>
    <p:sldLayoutId id="2147483691" r:id="rId39"/>
    <p:sldLayoutId id="2147483681" r:id="rId40"/>
    <p:sldLayoutId id="2147483689" r:id="rId41"/>
    <p:sldLayoutId id="2147483715" r:id="rId42"/>
    <p:sldLayoutId id="2147483690" r:id="rId43"/>
    <p:sldLayoutId id="2147483684" r:id="rId44"/>
    <p:sldLayoutId id="2147483685" r:id="rId45"/>
    <p:sldLayoutId id="2147483686" r:id="rId46"/>
    <p:sldLayoutId id="2147483687" r:id="rId47"/>
    <p:sldLayoutId id="2147483688" r:id="rId48"/>
    <p:sldLayoutId id="2147483682" r:id="rId49"/>
    <p:sldLayoutId id="2147483678" r:id="rId50"/>
    <p:sldLayoutId id="2147483679" r:id="rId51"/>
    <p:sldLayoutId id="2147483680" r:id="rId52"/>
    <p:sldLayoutId id="2147483699" r:id="rId53"/>
    <p:sldLayoutId id="2147483703" r:id="rId54"/>
    <p:sldLayoutId id="2147483702" r:id="rId55"/>
    <p:sldLayoutId id="2147483677" r:id="rId56"/>
    <p:sldLayoutId id="2147483674" r:id="rId57"/>
    <p:sldLayoutId id="2147483675" r:id="rId58"/>
    <p:sldLayoutId id="2147483676" r:id="rId59"/>
    <p:sldLayoutId id="2147483667" r:id="rId60"/>
    <p:sldLayoutId id="2147483665" r:id="rId61"/>
    <p:sldLayoutId id="2147483663" r:id="rId62"/>
    <p:sldLayoutId id="2147483664" r:id="rId63"/>
    <p:sldLayoutId id="2147483662" r:id="rId64"/>
    <p:sldLayoutId id="2147483661" r:id="rId65"/>
    <p:sldLayoutId id="2147483650" r:id="rId66"/>
    <p:sldLayoutId id="2147483709" r:id="rId67"/>
    <p:sldLayoutId id="2147483710" r:id="rId68"/>
    <p:sldLayoutId id="2147483672" r:id="rId69"/>
    <p:sldLayoutId id="2147483673" r:id="rId70"/>
    <p:sldLayoutId id="2147483666" r:id="rId71"/>
    <p:sldLayoutId id="2147483657" r:id="rId72"/>
    <p:sldLayoutId id="2147483658" r:id="rId73"/>
    <p:sldLayoutId id="2147483659" r:id="rId74"/>
    <p:sldLayoutId id="2147483655" r:id="rId75"/>
    <p:sldLayoutId id="2147483656" r:id="rId76"/>
    <p:sldLayoutId id="2147483653" r:id="rId7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54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27.jpeg"/><Relationship Id="rId4" Type="http://schemas.openxmlformats.org/officeDocument/2006/relationships/image" Target="../media/image3.png"/><Relationship Id="rId9" Type="http://schemas.openxmlformats.org/officeDocument/2006/relationships/image" Target="../media/image26.jpeg"/><Relationship Id="rId1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B02D08-832E-BFCC-FBE1-2959DB7E1111}"/>
              </a:ext>
            </a:extLst>
          </p:cNvPr>
          <p:cNvSpPr txBox="1"/>
          <p:nvPr/>
        </p:nvSpPr>
        <p:spPr>
          <a:xfrm>
            <a:off x="643467" y="1942394"/>
            <a:ext cx="10905066" cy="10763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 defTabSz="905256">
              <a:spcAft>
                <a:spcPts val="600"/>
              </a:spcAft>
            </a:pPr>
            <a:r>
              <a:rPr lang="en-AU" sz="3168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Reliability Assurance for Deep Neural Network Architectures Against Numerical Defects</a:t>
            </a:r>
            <a:endParaRPr lang="en-A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C31AEC7-7C7F-F869-401B-A9CDD72BA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05" y="170079"/>
            <a:ext cx="2471588" cy="1602236"/>
          </a:xfrm>
          <a:prstGeom prst="rect">
            <a:avLst/>
          </a:prstGeom>
        </p:spPr>
      </p:pic>
      <p:pic>
        <p:nvPicPr>
          <p:cNvPr id="9" name="Picture 2" descr="Peking University - Wikipedia">
            <a:extLst>
              <a:ext uri="{FF2B5EF4-FFF2-40B4-BE49-F238E27FC236}">
                <a16:creationId xmlns:a16="http://schemas.microsoft.com/office/drawing/2014/main" id="{601E5A7D-6BFD-97F3-5CDD-77EB2333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271" y="5638528"/>
            <a:ext cx="1019176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31A791B-40B5-414D-0436-094E51CD5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37" y="5473203"/>
            <a:ext cx="3529600" cy="145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W logo, flush">
            <a:extLst>
              <a:ext uri="{FF2B5EF4-FFF2-40B4-BE49-F238E27FC236}">
                <a16:creationId xmlns:a16="http://schemas.microsoft.com/office/drawing/2014/main" id="{71D361A2-8E6C-50A7-5E46-585DF606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35" y="4961170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BFFD0E-90F7-3737-3035-74383B665878}"/>
              </a:ext>
            </a:extLst>
          </p:cNvPr>
          <p:cNvSpPr/>
          <p:nvPr/>
        </p:nvSpPr>
        <p:spPr>
          <a:xfrm>
            <a:off x="1" y="3525998"/>
            <a:ext cx="12192000" cy="1805940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accent3">
                  <a:lumMod val="20000"/>
                  <a:lumOff val="80000"/>
                </a:schemeClr>
              </a:gs>
              <a:gs pos="3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447E48-0C64-6D39-079D-E82AC9BC618B}"/>
              </a:ext>
            </a:extLst>
          </p:cNvPr>
          <p:cNvSpPr txBox="1"/>
          <p:nvPr/>
        </p:nvSpPr>
        <p:spPr>
          <a:xfrm>
            <a:off x="114679" y="3951858"/>
            <a:ext cx="254087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56">
              <a:spcAft>
                <a:spcPts val="600"/>
              </a:spcAft>
            </a:pPr>
            <a:r>
              <a:rPr lang="en-US" altLang="zh-CN" sz="2200" b="1" kern="1200" dirty="0">
                <a:latin typeface="Arial" panose="020B0604020202020204" pitchFamily="34" charset="0"/>
                <a:cs typeface="Arial" panose="020B0604020202020204" pitchFamily="34" charset="0"/>
              </a:rPr>
              <a:t>Linyi</a:t>
            </a:r>
            <a:r>
              <a:rPr lang="zh-CN" altLang="en-US" sz="22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kern="12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en-AU" sz="2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05256">
              <a:spcAft>
                <a:spcPts val="600"/>
              </a:spcAft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Urbana-Champaign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9EF71-83E8-F6B9-C5A0-01EBD53EC7E2}"/>
              </a:ext>
            </a:extLst>
          </p:cNvPr>
          <p:cNvSpPr txBox="1"/>
          <p:nvPr/>
        </p:nvSpPr>
        <p:spPr>
          <a:xfrm>
            <a:off x="2553281" y="3951858"/>
            <a:ext cx="254087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56">
              <a:spcAft>
                <a:spcPts val="600"/>
              </a:spcAft>
            </a:pPr>
            <a:r>
              <a:rPr lang="en-US" altLang="zh-CN" sz="22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Yuhao</a:t>
            </a:r>
            <a:r>
              <a:rPr lang="zh-CN" altLang="en-US" sz="22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kern="1200" dirty="0">
                <a:latin typeface="Arial" panose="020B0604020202020204" pitchFamily="34" charset="0"/>
                <a:cs typeface="Arial" panose="020B0604020202020204" pitchFamily="34" charset="0"/>
              </a:rPr>
              <a:t>Zhang</a:t>
            </a:r>
            <a:endParaRPr lang="en-AU" sz="2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05256">
              <a:spcAft>
                <a:spcPts val="600"/>
              </a:spcAft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Wisconsin-Madison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2977A-5D74-F4A2-EAE5-91BD1546E3B7}"/>
              </a:ext>
            </a:extLst>
          </p:cNvPr>
          <p:cNvSpPr txBox="1"/>
          <p:nvPr/>
        </p:nvSpPr>
        <p:spPr>
          <a:xfrm>
            <a:off x="5089957" y="3950147"/>
            <a:ext cx="20120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56">
              <a:spcAft>
                <a:spcPts val="600"/>
              </a:spcAft>
            </a:pPr>
            <a:r>
              <a:rPr lang="en-US" altLang="zh-CN" sz="22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Luyao</a:t>
            </a:r>
            <a:r>
              <a:rPr lang="zh-CN" altLang="en-US" sz="22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kern="1200" dirty="0"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endParaRPr lang="en-AU" sz="2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05256">
              <a:spcAft>
                <a:spcPts val="600"/>
              </a:spcAft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Peking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C5376-3E96-1899-5D79-6D77D551812B}"/>
              </a:ext>
            </a:extLst>
          </p:cNvPr>
          <p:cNvSpPr txBox="1"/>
          <p:nvPr/>
        </p:nvSpPr>
        <p:spPr>
          <a:xfrm>
            <a:off x="7444638" y="3950147"/>
            <a:ext cx="20120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56">
              <a:spcAft>
                <a:spcPts val="600"/>
              </a:spcAft>
            </a:pPr>
            <a:r>
              <a:rPr lang="en-US" altLang="zh-CN" sz="2200" kern="1200" dirty="0">
                <a:latin typeface="Arial" panose="020B0604020202020204" pitchFamily="34" charset="0"/>
                <a:cs typeface="Arial" panose="020B0604020202020204" pitchFamily="34" charset="0"/>
              </a:rPr>
              <a:t>Yingfei</a:t>
            </a:r>
            <a:r>
              <a:rPr lang="zh-CN" altLang="en-US" sz="22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Xiong</a:t>
            </a:r>
            <a:endParaRPr lang="en-AU" sz="2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05256">
              <a:spcAft>
                <a:spcPts val="600"/>
              </a:spcAft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Peking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51765-18A4-17FC-FE8B-B283A63E81AB}"/>
              </a:ext>
            </a:extLst>
          </p:cNvPr>
          <p:cNvSpPr txBox="1"/>
          <p:nvPr/>
        </p:nvSpPr>
        <p:spPr>
          <a:xfrm>
            <a:off x="9735093" y="3971049"/>
            <a:ext cx="20120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56">
              <a:spcAft>
                <a:spcPts val="600"/>
              </a:spcAft>
            </a:pPr>
            <a:r>
              <a:rPr lang="en-US" altLang="zh-CN" sz="2200" kern="1200" dirty="0">
                <a:latin typeface="Arial" panose="020B0604020202020204" pitchFamily="34" charset="0"/>
                <a:cs typeface="Arial" panose="020B0604020202020204" pitchFamily="34" charset="0"/>
              </a:rPr>
              <a:t>Tao</a:t>
            </a:r>
            <a:r>
              <a:rPr lang="zh-CN" altLang="en-US" sz="22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Xie</a:t>
            </a:r>
            <a:endParaRPr lang="en-AU" sz="2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05256">
              <a:spcAft>
                <a:spcPts val="600"/>
              </a:spcAft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Peking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954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9929-F916-3578-119D-3AC6E855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4C70A6"/>
                </a:solidFill>
                <a:effectLst/>
              </a:rPr>
              <a:t>Optimization of Static Analysis</a:t>
            </a:r>
            <a:endParaRPr lang="en-C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D971-EEC3-5A81-9BC0-5050DAB99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17" y="1571845"/>
            <a:ext cx="10173883" cy="27489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N" altLang="zh-CN" sz="2000" b="1" i="1" dirty="0"/>
          </a:p>
          <a:p>
            <a:pPr marL="0" indent="0">
              <a:buNone/>
            </a:pPr>
            <a:r>
              <a:rPr lang="en-US" altLang="zh-CN" sz="2400" b="1" dirty="0"/>
              <a:t>Observation:</a:t>
            </a:r>
            <a:r>
              <a:rPr lang="zh-CN" altLang="en-US" sz="2400" b="1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large</a:t>
            </a:r>
            <a:r>
              <a:rPr lang="zh-CN" altLang="en-US" sz="2400" dirty="0"/>
              <a:t> </a:t>
            </a:r>
            <a:r>
              <a:rPr lang="en-US" altLang="zh-CN" sz="2400" dirty="0"/>
              <a:t>tensors,</a:t>
            </a:r>
            <a:r>
              <a:rPr lang="zh-CN" altLang="en-US" sz="2400" dirty="0"/>
              <a:t> </a:t>
            </a:r>
            <a:r>
              <a:rPr lang="en-US" altLang="zh-CN" sz="2400" dirty="0"/>
              <a:t>usually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4C70A6"/>
                </a:solidFill>
              </a:rPr>
              <a:t>the</a:t>
            </a:r>
            <a:r>
              <a:rPr lang="zh-CN" altLang="en-US" sz="2400" dirty="0">
                <a:solidFill>
                  <a:srgbClr val="4C70A6"/>
                </a:solidFill>
              </a:rPr>
              <a:t> </a:t>
            </a:r>
            <a:r>
              <a:rPr lang="en-US" altLang="zh-CN" sz="2400" dirty="0">
                <a:solidFill>
                  <a:srgbClr val="4C70A6"/>
                </a:solidFill>
              </a:rPr>
              <a:t>same</a:t>
            </a:r>
            <a:r>
              <a:rPr lang="zh-CN" altLang="en-US" sz="2400" dirty="0">
                <a:solidFill>
                  <a:srgbClr val="4C70A6"/>
                </a:solidFill>
              </a:rPr>
              <a:t> </a:t>
            </a:r>
            <a:r>
              <a:rPr lang="en-US" altLang="zh-CN" sz="2400" dirty="0">
                <a:solidFill>
                  <a:srgbClr val="4C70A6"/>
                </a:solidFill>
              </a:rPr>
              <a:t>valid</a:t>
            </a:r>
            <a:r>
              <a:rPr lang="zh-CN" altLang="en-US" sz="2400" dirty="0">
                <a:solidFill>
                  <a:srgbClr val="4C70A6"/>
                </a:solidFill>
              </a:rPr>
              <a:t> </a:t>
            </a:r>
            <a:r>
              <a:rPr lang="en-US" altLang="zh-CN" sz="2400" dirty="0">
                <a:solidFill>
                  <a:srgbClr val="4C70A6"/>
                </a:solidFill>
              </a:rPr>
              <a:t>input</a:t>
            </a:r>
            <a:r>
              <a:rPr lang="zh-CN" altLang="en-US" sz="2400" dirty="0">
                <a:solidFill>
                  <a:srgbClr val="4C70A6"/>
                </a:solidFill>
              </a:rPr>
              <a:t> </a:t>
            </a:r>
            <a:r>
              <a:rPr lang="en-US" altLang="zh-CN" sz="2400" dirty="0">
                <a:solidFill>
                  <a:srgbClr val="4C70A6"/>
                </a:solidFill>
              </a:rPr>
              <a:t>interval </a:t>
            </a:r>
            <a:r>
              <a:rPr lang="en-US" altLang="zh-CN" sz="2400" dirty="0"/>
              <a:t>across</a:t>
            </a:r>
            <a:r>
              <a:rPr lang="zh-CN" altLang="en-US" sz="2400" dirty="0"/>
              <a:t> </a:t>
            </a:r>
            <a:r>
              <a:rPr lang="en-US" altLang="zh-CN" sz="2400" dirty="0"/>
              <a:t>different</a:t>
            </a:r>
            <a:r>
              <a:rPr lang="zh-CN" altLang="en-US" sz="2400" dirty="0"/>
              <a:t> </a:t>
            </a:r>
            <a:r>
              <a:rPr lang="en-US" altLang="zh-CN" sz="2400" dirty="0"/>
              <a:t>elements</a:t>
            </a:r>
            <a:endParaRPr lang="en-CN" sz="2400" dirty="0"/>
          </a:p>
          <a:p>
            <a:pPr marL="0" indent="0">
              <a:buNone/>
            </a:pPr>
            <a:r>
              <a:rPr lang="en-CN" sz="2400" b="1" dirty="0"/>
              <a:t>Solution</a:t>
            </a:r>
            <a:r>
              <a:rPr lang="en-CN" sz="2400" dirty="0"/>
              <a:t>: Merge blocks in a tensor </a:t>
            </a:r>
            <a:r>
              <a:rPr lang="en-US" altLang="zh-CN" sz="2400" b="1" dirty="0"/>
              <a:t>(adaptively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and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selectively)</a:t>
            </a:r>
            <a:endParaRPr lang="en-CN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F874D-B54E-AE0E-003C-3F507649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t>10</a:t>
            </a:fld>
            <a:endParaRPr lang="zh-CN" altLang="en-US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A5331166-0ED7-EBED-CCB8-68D31D039089}"/>
              </a:ext>
            </a:extLst>
          </p:cNvPr>
          <p:cNvGraphicFramePr>
            <a:graphicFrameLocks noGrp="1"/>
          </p:cNvGraphicFramePr>
          <p:nvPr/>
        </p:nvGraphicFramePr>
        <p:xfrm>
          <a:off x="3088247" y="3735715"/>
          <a:ext cx="5514100" cy="148336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1378525">
                  <a:extLst>
                    <a:ext uri="{9D8B030D-6E8A-4147-A177-3AD203B41FA5}">
                      <a16:colId xmlns:a16="http://schemas.microsoft.com/office/drawing/2014/main" val="1993625373"/>
                    </a:ext>
                  </a:extLst>
                </a:gridCol>
                <a:gridCol w="1378525">
                  <a:extLst>
                    <a:ext uri="{9D8B030D-6E8A-4147-A177-3AD203B41FA5}">
                      <a16:colId xmlns:a16="http://schemas.microsoft.com/office/drawing/2014/main" val="3349091824"/>
                    </a:ext>
                  </a:extLst>
                </a:gridCol>
                <a:gridCol w="1378525">
                  <a:extLst>
                    <a:ext uri="{9D8B030D-6E8A-4147-A177-3AD203B41FA5}">
                      <a16:colId xmlns:a16="http://schemas.microsoft.com/office/drawing/2014/main" val="1934328783"/>
                    </a:ext>
                  </a:extLst>
                </a:gridCol>
                <a:gridCol w="1378525">
                  <a:extLst>
                    <a:ext uri="{9D8B030D-6E8A-4147-A177-3AD203B41FA5}">
                      <a16:colId xmlns:a16="http://schemas.microsoft.com/office/drawing/2014/main" val="101533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N" sz="13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(2,8)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(4,5)</a:t>
                      </a:r>
                      <a:endParaRPr lang="en-CN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(3,8)</a:t>
                      </a:r>
                      <a:endParaRPr lang="en-CN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(4,6)</a:t>
                      </a:r>
                      <a:endParaRPr lang="en-CN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84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N" sz="13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(1,9)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(2,9)</a:t>
                      </a:r>
                      <a:endParaRPr lang="en-CN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(3,9)</a:t>
                      </a:r>
                      <a:endParaRPr lang="en-CN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(3,9)</a:t>
                      </a:r>
                      <a:endParaRPr lang="en-CN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3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N" sz="13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(3,7)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(3,6)</a:t>
                      </a:r>
                      <a:endParaRPr lang="en-CN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(4,7)</a:t>
                      </a:r>
                      <a:endParaRPr lang="en-CN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(4,8)</a:t>
                      </a:r>
                      <a:endParaRPr lang="en-CN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7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N" sz="13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(4,8)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(5,8)</a:t>
                      </a:r>
                      <a:endParaRPr lang="en-CN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(1,9)</a:t>
                      </a:r>
                      <a:endParaRPr lang="en-CN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(2,9)</a:t>
                      </a:r>
                      <a:endParaRPr lang="en-CN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9927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F2A034-F06C-C207-47EC-2241BA736556}"/>
                  </a:ext>
                </a:extLst>
              </p:cNvPr>
              <p:cNvSpPr txBox="1"/>
              <p:nvPr/>
            </p:nvSpPr>
            <p:spPr>
              <a:xfrm>
                <a:off x="3670736" y="5259058"/>
                <a:ext cx="43656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Interval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Bound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𝑙𝑏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𝑢𝑏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4×4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Tensor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F2A034-F06C-C207-47EC-2241BA736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6" y="5259058"/>
                <a:ext cx="4365627" cy="369332"/>
              </a:xfrm>
              <a:prstGeom prst="rect">
                <a:avLst/>
              </a:prstGeom>
              <a:blipFill>
                <a:blip r:embed="rId3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26E5AF-199C-115F-400F-1C84E60D79FC}"/>
              </a:ext>
            </a:extLst>
          </p:cNvPr>
          <p:cNvCxnSpPr/>
          <p:nvPr/>
        </p:nvCxnSpPr>
        <p:spPr>
          <a:xfrm>
            <a:off x="5845296" y="3605087"/>
            <a:ext cx="0" cy="17910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2827F2-E2AE-BF49-440A-C6E0531919AF}"/>
              </a:ext>
            </a:extLst>
          </p:cNvPr>
          <p:cNvCxnSpPr>
            <a:cxnSpLocks/>
          </p:cNvCxnSpPr>
          <p:nvPr/>
        </p:nvCxnSpPr>
        <p:spPr>
          <a:xfrm flipH="1">
            <a:off x="2756460" y="4477395"/>
            <a:ext cx="60865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F5B2FD3-AD90-D694-2E42-942E89FB114D}"/>
              </a:ext>
            </a:extLst>
          </p:cNvPr>
          <p:cNvSpPr/>
          <p:nvPr/>
        </p:nvSpPr>
        <p:spPr>
          <a:xfrm>
            <a:off x="3088245" y="3735715"/>
            <a:ext cx="2757051" cy="741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B68E08-77FE-787E-6DCC-9E6F790B1913}"/>
              </a:ext>
            </a:extLst>
          </p:cNvPr>
          <p:cNvSpPr/>
          <p:nvPr/>
        </p:nvSpPr>
        <p:spPr>
          <a:xfrm>
            <a:off x="5845297" y="3735715"/>
            <a:ext cx="2757051" cy="74168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64F70D-0D7F-7A4D-0A28-FACA71CFCE10}"/>
              </a:ext>
            </a:extLst>
          </p:cNvPr>
          <p:cNvSpPr/>
          <p:nvPr/>
        </p:nvSpPr>
        <p:spPr>
          <a:xfrm>
            <a:off x="3079993" y="4486473"/>
            <a:ext cx="2757051" cy="74168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C53A1D-2E5D-7DB8-2CD3-DBE09500F271}"/>
              </a:ext>
            </a:extLst>
          </p:cNvPr>
          <p:cNvSpPr/>
          <p:nvPr/>
        </p:nvSpPr>
        <p:spPr>
          <a:xfrm>
            <a:off x="5845296" y="4486473"/>
            <a:ext cx="2757051" cy="74168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A2FDCB-5D2F-4957-2790-E1741254C767}"/>
              </a:ext>
            </a:extLst>
          </p:cNvPr>
          <p:cNvSpPr txBox="1"/>
          <p:nvPr/>
        </p:nvSpPr>
        <p:spPr>
          <a:xfrm>
            <a:off x="8934133" y="4289813"/>
            <a:ext cx="1601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Blocks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E482B2-8031-9964-DCAD-7945474BAA46}"/>
              </a:ext>
            </a:extLst>
          </p:cNvPr>
          <p:cNvSpPr/>
          <p:nvPr/>
        </p:nvSpPr>
        <p:spPr>
          <a:xfrm>
            <a:off x="3088245" y="3726707"/>
            <a:ext cx="2757051" cy="741680"/>
          </a:xfrm>
          <a:prstGeom prst="rect">
            <a:avLst/>
          </a:prstGeom>
          <a:solidFill>
            <a:schemeClr val="accent1">
              <a:alpha val="7694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latin typeface="Cambria Math" panose="02040503050406030204" pitchFamily="18" charset="0"/>
                <a:ea typeface="Cambria Math" panose="02040503050406030204" pitchFamily="18" charset="0"/>
              </a:rPr>
              <a:t>(1,9)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2FD7F1-E924-49AA-29E2-2F958EDD22D1}"/>
              </a:ext>
            </a:extLst>
          </p:cNvPr>
          <p:cNvSpPr/>
          <p:nvPr/>
        </p:nvSpPr>
        <p:spPr>
          <a:xfrm>
            <a:off x="5853549" y="3726247"/>
            <a:ext cx="2757051" cy="741680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(3,9)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F9C29C-93AA-0934-3C4B-F5B39667A8F1}"/>
              </a:ext>
            </a:extLst>
          </p:cNvPr>
          <p:cNvSpPr/>
          <p:nvPr/>
        </p:nvSpPr>
        <p:spPr>
          <a:xfrm>
            <a:off x="3086451" y="4487351"/>
            <a:ext cx="2757051" cy="741680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(3,9)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523D4F-DEAD-CE31-59EB-72DC78E91C54}"/>
              </a:ext>
            </a:extLst>
          </p:cNvPr>
          <p:cNvSpPr/>
          <p:nvPr/>
        </p:nvSpPr>
        <p:spPr>
          <a:xfrm>
            <a:off x="5855344" y="4477395"/>
            <a:ext cx="2757051" cy="741680"/>
          </a:xfrm>
          <a:prstGeom prst="rect">
            <a:avLst/>
          </a:prstGeom>
          <a:solidFill>
            <a:schemeClr val="accent4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(1,9)</a:t>
            </a:r>
          </a:p>
        </p:txBody>
      </p:sp>
    </p:spTree>
    <p:extLst>
      <p:ext uri="{BB962C8B-B14F-4D97-AF65-F5344CB8AC3E}">
        <p14:creationId xmlns:p14="http://schemas.microsoft.com/office/powerpoint/2010/main" val="16607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78E4-6C9E-B45F-DE52-30794CDF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4400" dirty="0">
                <a:solidFill>
                  <a:schemeClr val="accent1">
                    <a:lumMod val="75000"/>
                  </a:schemeClr>
                </a:solidFill>
              </a:rPr>
              <a:t>Task: </a:t>
            </a:r>
            <a:r>
              <a:rPr lang="en-CN" b="1" dirty="0">
                <a:solidFill>
                  <a:srgbClr val="4C70A6"/>
                </a:solidFill>
                <a:effectLst/>
              </a:rPr>
              <a:t>Fix Suggestion</a:t>
            </a:r>
            <a:r>
              <a:rPr lang="en-US" b="1" dirty="0">
                <a:effectLst/>
              </a:rPr>
              <a:t> </a:t>
            </a:r>
            <a:br>
              <a:rPr lang="en-US" dirty="0">
                <a:effectLst/>
              </a:rPr>
            </a:br>
            <a:r>
              <a:rPr lang="en-US" sz="2600" dirty="0">
                <a:effectLst/>
              </a:rPr>
              <a:t>via Input Clipping</a:t>
            </a:r>
            <a:endParaRPr lang="en-CN" sz="26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9A0CD-7539-8DF4-5FDC-0E696ABB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16767A-C804-F394-41B1-EDAA00992DDD}"/>
              </a:ext>
            </a:extLst>
          </p:cNvPr>
          <p:cNvSpPr txBox="1">
            <a:spLocks/>
          </p:cNvSpPr>
          <p:nvPr/>
        </p:nvSpPr>
        <p:spPr>
          <a:xfrm>
            <a:off x="838203" y="1716754"/>
            <a:ext cx="10259005" cy="1630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developers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fix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clipping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Log(x) </a:t>
            </a:r>
            <a:r>
              <a:rPr lang="en-US" sz="2400" dirty="0">
                <a:solidFill>
                  <a:srgbClr val="CD313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Log(clip(x, min=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1e-6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User with solid fill">
            <a:extLst>
              <a:ext uri="{FF2B5EF4-FFF2-40B4-BE49-F238E27FC236}">
                <a16:creationId xmlns:a16="http://schemas.microsoft.com/office/drawing/2014/main" id="{C7801EB0-17ED-39FD-DF1B-7C962FFF2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409" y="2984451"/>
            <a:ext cx="510791" cy="510791"/>
          </a:xfrm>
          <a:prstGeom prst="rect">
            <a:avLst/>
          </a:prstGeom>
        </p:spPr>
      </p:pic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581D4A0C-B583-BDF3-5EDE-68B7141BC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410" y="4106969"/>
            <a:ext cx="510791" cy="510791"/>
          </a:xfrm>
          <a:prstGeom prst="rect">
            <a:avLst/>
          </a:prstGeom>
        </p:spPr>
      </p:pic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3D4369F6-5FB2-F921-58BB-D34EA5A9F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410" y="5303686"/>
            <a:ext cx="510791" cy="51079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2A462083-E213-8798-E1A6-2EC6E46B0649}"/>
              </a:ext>
            </a:extLst>
          </p:cNvPr>
          <p:cNvSpPr txBox="1"/>
          <p:nvPr/>
        </p:nvSpPr>
        <p:spPr>
          <a:xfrm>
            <a:off x="800675" y="3030157"/>
            <a:ext cx="1276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Users:</a:t>
            </a:r>
            <a:r>
              <a:rPr lang="zh-CN" altLang="en-US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N" sz="2400" dirty="0">
              <a:solidFill>
                <a:srgbClr val="4C70A6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9BEF10-BB5C-0E3C-BD1D-F4103D35F9DC}"/>
              </a:ext>
            </a:extLst>
          </p:cNvPr>
          <p:cNvSpPr txBox="1"/>
          <p:nvPr/>
        </p:nvSpPr>
        <p:spPr>
          <a:xfrm>
            <a:off x="802899" y="3981062"/>
            <a:ext cx="15038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zh-CN" altLang="en-US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400" dirty="0">
              <a:solidFill>
                <a:srgbClr val="4C70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Trainers:</a:t>
            </a:r>
            <a:endParaRPr lang="en-CN" sz="2400" dirty="0">
              <a:solidFill>
                <a:srgbClr val="4C70A6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F936408-238B-85AF-0528-DB56E4A9CDD4}"/>
              </a:ext>
            </a:extLst>
          </p:cNvPr>
          <p:cNvSpPr txBox="1"/>
          <p:nvPr/>
        </p:nvSpPr>
        <p:spPr>
          <a:xfrm>
            <a:off x="800676" y="5153439"/>
            <a:ext cx="19363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zh-CN" altLang="en-US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400" dirty="0">
              <a:solidFill>
                <a:srgbClr val="4C70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Designers:</a:t>
            </a:r>
            <a:r>
              <a:rPr lang="zh-CN" altLang="en-US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N" sz="2400" dirty="0">
              <a:solidFill>
                <a:srgbClr val="4C70A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25DF44C-10CF-97C7-1163-46003CAEA7AE}"/>
                  </a:ext>
                </a:extLst>
              </p:cNvPr>
              <p:cNvSpPr txBox="1"/>
              <p:nvPr/>
            </p:nvSpPr>
            <p:spPr>
              <a:xfrm>
                <a:off x="2391537" y="2832032"/>
                <a:ext cx="4080999" cy="954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67" dirty="0">
                    <a:latin typeface="Arial" panose="020B0604020202020204" pitchFamily="34" charset="0"/>
                    <a:cs typeface="Arial" panose="020B0604020202020204" pitchFamily="34" charset="0"/>
                  </a:rPr>
                  <a:t>	Regularize input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86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⟹</m:t>
                    </m:r>
                  </m:oMath>
                </a14:m>
                <a:r>
                  <a:rPr lang="en-US" altLang="zh-CN" sz="1867" dirty="0">
                    <a:latin typeface="Arial" panose="020B0604020202020204" pitchFamily="34" charset="0"/>
                    <a:cs typeface="Arial" panose="020B0604020202020204" pitchFamily="34" charset="0"/>
                  </a:rPr>
                  <a:t>	Clip</a:t>
                </a:r>
                <a:r>
                  <a:rPr lang="zh-CN" altLang="en-US" sz="18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67" dirty="0">
                    <a:solidFill>
                      <a:srgbClr val="5482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</a:t>
                </a:r>
                <a:r>
                  <a:rPr lang="zh-CN" altLang="en-US" sz="1867" dirty="0">
                    <a:solidFill>
                      <a:srgbClr val="5482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67" dirty="0">
                    <a:solidFill>
                      <a:srgbClr val="5482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nodes </a:t>
                </a:r>
              </a:p>
              <a:p>
                <a:r>
                  <a:rPr lang="en-US" altLang="zh-CN" sz="1867" dirty="0">
                    <a:solidFill>
                      <a:srgbClr val="BD770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altLang="zh-CN" sz="1867" dirty="0">
                    <a:latin typeface="Arial" panose="020B0604020202020204" pitchFamily="34" charset="0"/>
                    <a:cs typeface="Arial" panose="020B0604020202020204" pitchFamily="34" charset="0"/>
                  </a:rPr>
                  <a:t>(e.g.,             )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25DF44C-10CF-97C7-1163-46003CAEA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537" y="2832032"/>
                <a:ext cx="4080999" cy="954300"/>
              </a:xfrm>
              <a:prstGeom prst="rect">
                <a:avLst/>
              </a:prstGeom>
              <a:blipFill>
                <a:blip r:embed="rId5"/>
                <a:stretch>
                  <a:fillRect t="-3947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455ED37-8480-10B5-2327-3332B7488F16}"/>
                  </a:ext>
                </a:extLst>
              </p:cNvPr>
              <p:cNvSpPr txBox="1"/>
              <p:nvPr/>
            </p:nvSpPr>
            <p:spPr>
              <a:xfrm>
                <a:off x="2415871" y="3975682"/>
                <a:ext cx="3780667" cy="954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67" dirty="0">
                    <a:latin typeface="Arial" panose="020B0604020202020204" pitchFamily="34" charset="0"/>
                    <a:cs typeface="Arial" panose="020B0604020202020204" pitchFamily="34" charset="0"/>
                  </a:rPr>
                  <a:t>	Regularize weights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86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⟹</m:t>
                    </m:r>
                  </m:oMath>
                </a14:m>
                <a:r>
                  <a:rPr lang="en-US" altLang="zh-CN" sz="1867" dirty="0">
                    <a:latin typeface="Arial" panose="020B0604020202020204" pitchFamily="34" charset="0"/>
                    <a:cs typeface="Arial" panose="020B0604020202020204" pitchFamily="34" charset="0"/>
                  </a:rPr>
                  <a:t>	Clip</a:t>
                </a:r>
                <a:r>
                  <a:rPr lang="zh-CN" altLang="en-US" sz="18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67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weight</a:t>
                </a:r>
                <a:r>
                  <a:rPr lang="zh-CN" altLang="en-US" sz="1867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67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nodes </a:t>
                </a:r>
              </a:p>
              <a:p>
                <a:r>
                  <a:rPr lang="en-US" altLang="zh-CN" sz="1867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altLang="zh-CN" sz="1867" dirty="0">
                    <a:latin typeface="Arial" panose="020B0604020202020204" pitchFamily="34" charset="0"/>
                    <a:cs typeface="Arial" panose="020B0604020202020204" pitchFamily="34" charset="0"/>
                  </a:rPr>
                  <a:t>(e.g.,             )</a:t>
                </a:r>
                <a:endParaRPr lang="en-CN" sz="1867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455ED37-8480-10B5-2327-3332B748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871" y="3975682"/>
                <a:ext cx="3780667" cy="954300"/>
              </a:xfrm>
              <a:prstGeom prst="rect">
                <a:avLst/>
              </a:prstGeom>
              <a:blipFill>
                <a:blip r:embed="rId6"/>
                <a:stretch>
                  <a:fillRect t="-1299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6BE22C2-0EDD-DD50-0C50-767634E347CA}"/>
                  </a:ext>
                </a:extLst>
              </p:cNvPr>
              <p:cNvSpPr txBox="1"/>
              <p:nvPr/>
            </p:nvSpPr>
            <p:spPr>
              <a:xfrm>
                <a:off x="2418045" y="5151855"/>
                <a:ext cx="5080852" cy="954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67" dirty="0">
                    <a:latin typeface="Arial" panose="020B0604020202020204" pitchFamily="34" charset="0"/>
                    <a:cs typeface="Arial" panose="020B0604020202020204" pitchFamily="34" charset="0"/>
                  </a:rPr>
                  <a:t>	Change architecture</a:t>
                </a:r>
                <a:endParaRPr lang="en-US" altLang="zh-CN" sz="1867" i="1" dirty="0">
                  <a:latin typeface="Cambria Math" panose="02040503050406030204" pitchFamily="18" charset="0"/>
                  <a:ea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86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⟹</m:t>
                    </m:r>
                  </m:oMath>
                </a14:m>
                <a:r>
                  <a:rPr lang="en-US" altLang="zh-CN" sz="1867" dirty="0">
                    <a:latin typeface="Arial" panose="020B0604020202020204" pitchFamily="34" charset="0"/>
                    <a:cs typeface="Arial" panose="020B0604020202020204" pitchFamily="34" charset="0"/>
                  </a:rPr>
                  <a:t>	Clip</a:t>
                </a:r>
                <a:r>
                  <a:rPr lang="zh-CN" altLang="en-US" sz="18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67" dirty="0">
                    <a:solidFill>
                      <a:srgbClr val="4C70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internal</a:t>
                </a:r>
                <a:r>
                  <a:rPr lang="zh-CN" altLang="en-US" sz="1867" dirty="0">
                    <a:solidFill>
                      <a:srgbClr val="4C70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67" dirty="0">
                    <a:solidFill>
                      <a:srgbClr val="4C70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nodes</a:t>
                </a:r>
              </a:p>
              <a:p>
                <a:r>
                  <a:rPr lang="en-US" altLang="zh-CN" sz="1867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altLang="zh-CN" sz="1867" dirty="0">
                    <a:latin typeface="Arial" panose="020B0604020202020204" pitchFamily="34" charset="0"/>
                    <a:cs typeface="Arial" panose="020B0604020202020204" pitchFamily="34" charset="0"/>
                  </a:rPr>
                  <a:t>(e.g., </a:t>
                </a:r>
                <a:r>
                  <a:rPr lang="en-US" altLang="zh-CN" sz="1867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</a:t>
                </a:r>
                <a:r>
                  <a:rPr lang="zh-CN" altLang="en-US" sz="1867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altLang="zh-CN" sz="1867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67" dirty="0">
                    <a:latin typeface="Arial" panose="020B0604020202020204" pitchFamily="34" charset="0"/>
                    <a:cs typeface="Arial" panose="020B0604020202020204" pitchFamily="34" charset="0"/>
                  </a:rPr>
                  <a:t> …)</a:t>
                </a:r>
                <a:endParaRPr lang="en-US" altLang="zh-CN" sz="1867" dirty="0">
                  <a:solidFill>
                    <a:srgbClr val="8BC14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6BE22C2-0EDD-DD50-0C50-767634E34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045" y="5151855"/>
                <a:ext cx="5080852" cy="954300"/>
              </a:xfrm>
              <a:prstGeom prst="rect">
                <a:avLst/>
              </a:prstGeom>
              <a:blipFill>
                <a:blip r:embed="rId7"/>
                <a:stretch>
                  <a:fillRect t="-263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7D47F63-E32E-6C5A-EECC-39CAA4E4C7A9}"/>
              </a:ext>
            </a:extLst>
          </p:cNvPr>
          <p:cNvGrpSpPr/>
          <p:nvPr/>
        </p:nvGrpSpPr>
        <p:grpSpPr>
          <a:xfrm>
            <a:off x="7629084" y="2648956"/>
            <a:ext cx="4235507" cy="3126249"/>
            <a:chOff x="6290503" y="3255229"/>
            <a:chExt cx="4235507" cy="312624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D2CFAA2-E255-4228-8DA4-C771CEAA7029}"/>
                </a:ext>
              </a:extLst>
            </p:cNvPr>
            <p:cNvSpPr txBox="1"/>
            <p:nvPr/>
          </p:nvSpPr>
          <p:spPr>
            <a:xfrm>
              <a:off x="6290503" y="4650404"/>
              <a:ext cx="78265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808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y-input</a:t>
              </a:r>
              <a:endParaRPr lang="en-CN" sz="1100" b="1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1F4F8C6-C31D-D523-6DD4-24D9543AD800}"/>
                </a:ext>
              </a:extLst>
            </p:cNvPr>
            <p:cNvSpPr/>
            <p:nvPr/>
          </p:nvSpPr>
          <p:spPr>
            <a:xfrm>
              <a:off x="7638993" y="3271404"/>
              <a:ext cx="200951" cy="192455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8BF5E32-26B4-F267-428B-13B097F62074}"/>
                </a:ext>
              </a:extLst>
            </p:cNvPr>
            <p:cNvSpPr txBox="1"/>
            <p:nvPr/>
          </p:nvSpPr>
          <p:spPr>
            <a:xfrm>
              <a:off x="7788836" y="3255229"/>
              <a:ext cx="79397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808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x-input</a:t>
              </a:r>
              <a:endParaRPr lang="en-CN" sz="1100" b="1" dirty="0"/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D726BE64-9A39-FB75-384F-BBA6188E3E16}"/>
                </a:ext>
              </a:extLst>
            </p:cNvPr>
            <p:cNvSpPr/>
            <p:nvPr/>
          </p:nvSpPr>
          <p:spPr>
            <a:xfrm>
              <a:off x="7191759" y="3583248"/>
              <a:ext cx="954111" cy="2264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MatMul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B739FFD-9AA3-059C-4AA3-EAB557298ADE}"/>
                </a:ext>
              </a:extLst>
            </p:cNvPr>
            <p:cNvSpPr/>
            <p:nvPr/>
          </p:nvSpPr>
          <p:spPr>
            <a:xfrm>
              <a:off x="8473037" y="3637889"/>
              <a:ext cx="200951" cy="192455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C8F31D2-B657-77AB-23AC-07838DDAB130}"/>
                </a:ext>
              </a:extLst>
            </p:cNvPr>
            <p:cNvSpPr txBox="1"/>
            <p:nvPr/>
          </p:nvSpPr>
          <p:spPr>
            <a:xfrm>
              <a:off x="8399646" y="3400856"/>
              <a:ext cx="79397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808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weights</a:t>
              </a:r>
              <a:endParaRPr lang="en-CN" sz="1100" b="1" dirty="0"/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CE5AC89E-3AD7-6A0A-F733-B642ECC23550}"/>
                </a:ext>
              </a:extLst>
            </p:cNvPr>
            <p:cNvSpPr/>
            <p:nvPr/>
          </p:nvSpPr>
          <p:spPr>
            <a:xfrm>
              <a:off x="7347870" y="3979574"/>
              <a:ext cx="693665" cy="1782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Add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D746A84-04E7-C7E0-8C56-2C78594BD51B}"/>
                </a:ext>
              </a:extLst>
            </p:cNvPr>
            <p:cNvSpPr/>
            <p:nvPr/>
          </p:nvSpPr>
          <p:spPr>
            <a:xfrm>
              <a:off x="8399646" y="3971160"/>
              <a:ext cx="200951" cy="192455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45C8CC4-B873-8F78-E4B9-30EA6D813294}"/>
                </a:ext>
              </a:extLst>
            </p:cNvPr>
            <p:cNvSpPr txBox="1"/>
            <p:nvPr/>
          </p:nvSpPr>
          <p:spPr>
            <a:xfrm>
              <a:off x="8468437" y="4146500"/>
              <a:ext cx="74439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808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biases</a:t>
              </a:r>
              <a:endParaRPr lang="en-CN" sz="1100" b="1" dirty="0"/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FE0D292D-B328-D883-5FF7-2F01A932D1AB}"/>
                </a:ext>
              </a:extLst>
            </p:cNvPr>
            <p:cNvSpPr/>
            <p:nvPr/>
          </p:nvSpPr>
          <p:spPr>
            <a:xfrm>
              <a:off x="7168012" y="4306340"/>
              <a:ext cx="1108200" cy="19245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Softmax</a:t>
              </a:r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9CA291C2-1B83-C787-E240-25FFF0BBFFDF}"/>
                </a:ext>
              </a:extLst>
            </p:cNvPr>
            <p:cNvSpPr/>
            <p:nvPr/>
          </p:nvSpPr>
          <p:spPr>
            <a:xfrm>
              <a:off x="7579082" y="4698344"/>
              <a:ext cx="697373" cy="1782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Sub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6BE247D-CFEE-9697-B8EE-8F82F2F1EAEF}"/>
                </a:ext>
              </a:extLst>
            </p:cNvPr>
            <p:cNvSpPr/>
            <p:nvPr/>
          </p:nvSpPr>
          <p:spPr>
            <a:xfrm>
              <a:off x="7168011" y="4602113"/>
              <a:ext cx="200951" cy="192455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77632DF-AF9D-6EC5-7FFD-EAE609B23D14}"/>
                </a:ext>
              </a:extLst>
            </p:cNvPr>
            <p:cNvSpPr txBox="1"/>
            <p:nvPr/>
          </p:nvSpPr>
          <p:spPr>
            <a:xfrm>
              <a:off x="6359032" y="4384908"/>
              <a:ext cx="94230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0808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Const=1</a:t>
              </a:r>
              <a:endParaRPr lang="en-CN" sz="1100" dirty="0"/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42EE0AEC-A4BC-5A20-C7A5-531FB3341A53}"/>
                </a:ext>
              </a:extLst>
            </p:cNvPr>
            <p:cNvSpPr/>
            <p:nvPr/>
          </p:nvSpPr>
          <p:spPr>
            <a:xfrm>
              <a:off x="7578838" y="5049571"/>
              <a:ext cx="697373" cy="178203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48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rgbClr val="4C70A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Log</a:t>
              </a:r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BB9D395-5DF9-FC1A-1100-CB9F5EABF90E}"/>
                </a:ext>
              </a:extLst>
            </p:cNvPr>
            <p:cNvSpPr/>
            <p:nvPr/>
          </p:nvSpPr>
          <p:spPr>
            <a:xfrm>
              <a:off x="8446903" y="4922355"/>
              <a:ext cx="745443" cy="178203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48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rgbClr val="4C70A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Log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91BC055-40FF-3805-39C6-59377F1DB567}"/>
                </a:ext>
              </a:extLst>
            </p:cNvPr>
            <p:cNvSpPr/>
            <p:nvPr/>
          </p:nvSpPr>
          <p:spPr>
            <a:xfrm>
              <a:off x="6420615" y="4942164"/>
              <a:ext cx="263690" cy="235345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D7E0EAD-14FA-3DE2-3000-8DC110FB1995}"/>
                </a:ext>
              </a:extLst>
            </p:cNvPr>
            <p:cNvSpPr/>
            <p:nvPr/>
          </p:nvSpPr>
          <p:spPr>
            <a:xfrm>
              <a:off x="6877074" y="5283658"/>
              <a:ext cx="227581" cy="203453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4FCB7EC-DD01-6CD2-CE07-830DAB31A809}"/>
                </a:ext>
              </a:extLst>
            </p:cNvPr>
            <p:cNvSpPr txBox="1"/>
            <p:nvPr/>
          </p:nvSpPr>
          <p:spPr>
            <a:xfrm>
              <a:off x="7045760" y="5304363"/>
              <a:ext cx="736735" cy="261610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0808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Const=1</a:t>
              </a:r>
              <a:endParaRPr lang="en-CN" sz="1100" dirty="0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C17C1766-A02A-28FD-9FB8-514A6B44F7AA}"/>
                </a:ext>
              </a:extLst>
            </p:cNvPr>
            <p:cNvSpPr/>
            <p:nvPr/>
          </p:nvSpPr>
          <p:spPr>
            <a:xfrm>
              <a:off x="6396116" y="5619035"/>
              <a:ext cx="768511" cy="20233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Sub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6B581803-53A1-D235-9AA1-6E5415E63188}"/>
                </a:ext>
              </a:extLst>
            </p:cNvPr>
            <p:cNvSpPr/>
            <p:nvPr/>
          </p:nvSpPr>
          <p:spPr>
            <a:xfrm>
              <a:off x="8042975" y="5861322"/>
              <a:ext cx="767299" cy="19618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Add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61B40CBC-028B-CF4D-27D6-ADF8EF384382}"/>
                </a:ext>
              </a:extLst>
            </p:cNvPr>
            <p:cNvSpPr/>
            <p:nvPr/>
          </p:nvSpPr>
          <p:spPr>
            <a:xfrm>
              <a:off x="7711354" y="6206275"/>
              <a:ext cx="1363860" cy="1752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19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ReduceMin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2E543E4-5813-E5D1-835A-995DD16EACAF}"/>
                </a:ext>
              </a:extLst>
            </p:cNvPr>
            <p:cNvSpPr txBox="1"/>
            <p:nvPr/>
          </p:nvSpPr>
          <p:spPr>
            <a:xfrm>
              <a:off x="8804313" y="5985545"/>
              <a:ext cx="6492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808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cost</a:t>
              </a:r>
              <a:endParaRPr lang="en-CN" sz="1100" b="1" dirty="0"/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4497C9EE-400B-42E4-F1BE-B67DC2C3A0E4}"/>
                </a:ext>
              </a:extLst>
            </p:cNvPr>
            <p:cNvSpPr/>
            <p:nvPr/>
          </p:nvSpPr>
          <p:spPr>
            <a:xfrm>
              <a:off x="9337653" y="4890874"/>
              <a:ext cx="745443" cy="1782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Abs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D3797EA1-44D5-A0BC-D4EE-2C1B9F91F6EE}"/>
                </a:ext>
              </a:extLst>
            </p:cNvPr>
            <p:cNvSpPr/>
            <p:nvPr/>
          </p:nvSpPr>
          <p:spPr>
            <a:xfrm>
              <a:off x="9225070" y="5370430"/>
              <a:ext cx="1277925" cy="1782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ReduceMin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A07A2BB-326B-315E-F8C0-C6A2D55F3AF5}"/>
                </a:ext>
              </a:extLst>
            </p:cNvPr>
            <p:cNvSpPr txBox="1"/>
            <p:nvPr/>
          </p:nvSpPr>
          <p:spPr>
            <a:xfrm>
              <a:off x="9248085" y="5564796"/>
              <a:ext cx="127792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err="1">
                  <a:solidFill>
                    <a:srgbClr val="00808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obj_function</a:t>
              </a:r>
              <a:endParaRPr lang="en-CN" sz="1100" b="1" dirty="0"/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00DCEF3E-67F6-FF21-B2AB-215516F47DB2}"/>
                </a:ext>
              </a:extLst>
            </p:cNvPr>
            <p:cNvCxnSpPr>
              <a:cxnSpLocks/>
              <a:stCxn id="74" idx="4"/>
              <a:endCxn id="76" idx="0"/>
            </p:cNvCxnSpPr>
            <p:nvPr/>
          </p:nvCxnSpPr>
          <p:spPr>
            <a:xfrm flipH="1">
              <a:off x="7668815" y="3463858"/>
              <a:ext cx="70653" cy="11938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9F603D74-84D4-3E11-30B3-62D9E24749A3}"/>
                </a:ext>
              </a:extLst>
            </p:cNvPr>
            <p:cNvCxnSpPr>
              <a:cxnSpLocks/>
              <a:stCxn id="77" idx="2"/>
              <a:endCxn id="76" idx="3"/>
            </p:cNvCxnSpPr>
            <p:nvPr/>
          </p:nvCxnSpPr>
          <p:spPr>
            <a:xfrm flipH="1" flipV="1">
              <a:off x="8145870" y="3696496"/>
              <a:ext cx="327167" cy="3762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7AC05101-9D1E-D2F6-8355-D3CCF3CD9AF7}"/>
                </a:ext>
              </a:extLst>
            </p:cNvPr>
            <p:cNvCxnSpPr>
              <a:cxnSpLocks/>
              <a:stCxn id="80" idx="2"/>
              <a:endCxn id="79" idx="3"/>
            </p:cNvCxnSpPr>
            <p:nvPr/>
          </p:nvCxnSpPr>
          <p:spPr>
            <a:xfrm flipH="1">
              <a:off x="8041535" y="4067388"/>
              <a:ext cx="358111" cy="12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65AB4795-C1BE-E08A-27A6-8CE59A13067B}"/>
                </a:ext>
              </a:extLst>
            </p:cNvPr>
            <p:cNvCxnSpPr>
              <a:cxnSpLocks/>
              <a:stCxn id="76" idx="2"/>
              <a:endCxn id="79" idx="0"/>
            </p:cNvCxnSpPr>
            <p:nvPr/>
          </p:nvCxnSpPr>
          <p:spPr>
            <a:xfrm>
              <a:off x="7668815" y="3809744"/>
              <a:ext cx="25888" cy="1698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F16D1292-0A1B-5D50-CAEA-B6D29F7E26C9}"/>
                </a:ext>
              </a:extLst>
            </p:cNvPr>
            <p:cNvCxnSpPr>
              <a:cxnSpLocks/>
              <a:stCxn id="79" idx="2"/>
              <a:endCxn id="82" idx="0"/>
            </p:cNvCxnSpPr>
            <p:nvPr/>
          </p:nvCxnSpPr>
          <p:spPr>
            <a:xfrm>
              <a:off x="7694703" y="4157777"/>
              <a:ext cx="27409" cy="1485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DB2EB9F8-70D5-1786-8569-F0FE43CDBAC3}"/>
                </a:ext>
              </a:extLst>
            </p:cNvPr>
            <p:cNvCxnSpPr>
              <a:cxnSpLocks/>
              <a:stCxn id="82" idx="2"/>
              <a:endCxn id="83" idx="0"/>
            </p:cNvCxnSpPr>
            <p:nvPr/>
          </p:nvCxnSpPr>
          <p:spPr>
            <a:xfrm>
              <a:off x="7722112" y="4498796"/>
              <a:ext cx="205656" cy="19954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125FEB0F-0229-621C-4FE8-C0EF440BF518}"/>
                </a:ext>
              </a:extLst>
            </p:cNvPr>
            <p:cNvCxnSpPr>
              <a:cxnSpLocks/>
              <a:stCxn id="84" idx="6"/>
              <a:endCxn id="83" idx="1"/>
            </p:cNvCxnSpPr>
            <p:nvPr/>
          </p:nvCxnSpPr>
          <p:spPr>
            <a:xfrm>
              <a:off x="7368962" y="4698341"/>
              <a:ext cx="210120" cy="8910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6EDED33-7C9D-DA94-5285-2BD930D29AD9}"/>
                </a:ext>
              </a:extLst>
            </p:cNvPr>
            <p:cNvCxnSpPr>
              <a:cxnSpLocks/>
              <a:stCxn id="82" idx="2"/>
              <a:endCxn id="95" idx="0"/>
            </p:cNvCxnSpPr>
            <p:nvPr/>
          </p:nvCxnSpPr>
          <p:spPr>
            <a:xfrm>
              <a:off x="7722112" y="4498796"/>
              <a:ext cx="1988261" cy="3920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B9E1775-130F-FC73-8ED3-E0B9EE92C70D}"/>
                </a:ext>
              </a:extLst>
            </p:cNvPr>
            <p:cNvCxnSpPr>
              <a:cxnSpLocks/>
              <a:stCxn id="82" idx="2"/>
              <a:endCxn id="87" idx="0"/>
            </p:cNvCxnSpPr>
            <p:nvPr/>
          </p:nvCxnSpPr>
          <p:spPr>
            <a:xfrm>
              <a:off x="7722112" y="4498796"/>
              <a:ext cx="1097512" cy="42356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E270B36E-1F69-3BC4-B41F-F0F0522EDCC5}"/>
                </a:ext>
              </a:extLst>
            </p:cNvPr>
            <p:cNvSpPr/>
            <p:nvPr/>
          </p:nvSpPr>
          <p:spPr>
            <a:xfrm>
              <a:off x="8431265" y="5374907"/>
              <a:ext cx="745443" cy="1782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Mul</a:t>
              </a: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067FE21D-0AE2-D354-ECF5-F586EF4157BC}"/>
                </a:ext>
              </a:extLst>
            </p:cNvPr>
            <p:cNvSpPr/>
            <p:nvPr/>
          </p:nvSpPr>
          <p:spPr>
            <a:xfrm>
              <a:off x="7400427" y="5622431"/>
              <a:ext cx="745443" cy="1782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Mul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E3D2A37-E3AB-28A6-3AF5-BCC68AA8CFA4}"/>
                </a:ext>
              </a:extLst>
            </p:cNvPr>
            <p:cNvCxnSpPr>
              <a:cxnSpLocks/>
              <a:stCxn id="88" idx="4"/>
              <a:endCxn id="107" idx="1"/>
            </p:cNvCxnSpPr>
            <p:nvPr/>
          </p:nvCxnSpPr>
          <p:spPr>
            <a:xfrm>
              <a:off x="6552460" y="5177509"/>
              <a:ext cx="1878804" cy="2865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EA0D5E01-1407-82CC-6C40-7D970331CB81}"/>
                </a:ext>
              </a:extLst>
            </p:cNvPr>
            <p:cNvCxnSpPr>
              <a:cxnSpLocks/>
              <a:stCxn id="87" idx="2"/>
              <a:endCxn id="107" idx="0"/>
            </p:cNvCxnSpPr>
            <p:nvPr/>
          </p:nvCxnSpPr>
          <p:spPr>
            <a:xfrm flipH="1">
              <a:off x="8803986" y="5100558"/>
              <a:ext cx="15639" cy="2743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A675BA5-AA89-BDE5-19C0-C09EB70A8283}"/>
                </a:ext>
              </a:extLst>
            </p:cNvPr>
            <p:cNvCxnSpPr>
              <a:cxnSpLocks/>
              <a:stCxn id="88" idx="4"/>
              <a:endCxn id="91" idx="0"/>
            </p:cNvCxnSpPr>
            <p:nvPr/>
          </p:nvCxnSpPr>
          <p:spPr>
            <a:xfrm>
              <a:off x="6552460" y="5177509"/>
              <a:ext cx="227912" cy="4415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63891166-187F-6A07-7EE1-10B669BE318A}"/>
                </a:ext>
              </a:extLst>
            </p:cNvPr>
            <p:cNvCxnSpPr>
              <a:cxnSpLocks/>
              <a:stCxn id="89" idx="4"/>
              <a:endCxn id="91" idx="0"/>
            </p:cNvCxnSpPr>
            <p:nvPr/>
          </p:nvCxnSpPr>
          <p:spPr>
            <a:xfrm flipH="1">
              <a:off x="6780372" y="5487111"/>
              <a:ext cx="210492" cy="13192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8234992C-A7F2-E43C-C029-032710CFDDAF}"/>
                </a:ext>
              </a:extLst>
            </p:cNvPr>
            <p:cNvCxnSpPr>
              <a:cxnSpLocks/>
              <a:stCxn id="91" idx="3"/>
              <a:endCxn id="108" idx="1"/>
            </p:cNvCxnSpPr>
            <p:nvPr/>
          </p:nvCxnSpPr>
          <p:spPr>
            <a:xfrm flipV="1">
              <a:off x="7164627" y="5711533"/>
              <a:ext cx="235800" cy="867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B4B3852F-8CFF-73A6-F715-DBF0B720517C}"/>
                </a:ext>
              </a:extLst>
            </p:cNvPr>
            <p:cNvCxnSpPr>
              <a:cxnSpLocks/>
              <a:stCxn id="83" idx="2"/>
              <a:endCxn id="86" idx="0"/>
            </p:cNvCxnSpPr>
            <p:nvPr/>
          </p:nvCxnSpPr>
          <p:spPr>
            <a:xfrm flipH="1">
              <a:off x="7927524" y="4876546"/>
              <a:ext cx="244" cy="1730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BE39A5D8-7785-3AF4-788A-58334C4B5E5A}"/>
                </a:ext>
              </a:extLst>
            </p:cNvPr>
            <p:cNvCxnSpPr>
              <a:cxnSpLocks/>
              <a:stCxn id="86" idx="2"/>
              <a:endCxn id="108" idx="0"/>
            </p:cNvCxnSpPr>
            <p:nvPr/>
          </p:nvCxnSpPr>
          <p:spPr>
            <a:xfrm flipH="1">
              <a:off x="7773148" y="5227774"/>
              <a:ext cx="154376" cy="39465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81EFAB8-2A20-7642-36AC-142C61870FB6}"/>
                </a:ext>
              </a:extLst>
            </p:cNvPr>
            <p:cNvCxnSpPr>
              <a:cxnSpLocks/>
              <a:stCxn id="107" idx="2"/>
              <a:endCxn id="92" idx="0"/>
            </p:cNvCxnSpPr>
            <p:nvPr/>
          </p:nvCxnSpPr>
          <p:spPr>
            <a:xfrm flipH="1">
              <a:off x="8426625" y="5553110"/>
              <a:ext cx="377361" cy="30821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8F84536B-3869-FF81-60DA-CDD30E507603}"/>
                </a:ext>
              </a:extLst>
            </p:cNvPr>
            <p:cNvCxnSpPr>
              <a:cxnSpLocks/>
              <a:stCxn id="108" idx="3"/>
              <a:endCxn id="92" idx="0"/>
            </p:cNvCxnSpPr>
            <p:nvPr/>
          </p:nvCxnSpPr>
          <p:spPr>
            <a:xfrm>
              <a:off x="8145870" y="5711533"/>
              <a:ext cx="280755" cy="14978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16768E88-F3A7-7194-8272-66BE007B495E}"/>
                </a:ext>
              </a:extLst>
            </p:cNvPr>
            <p:cNvCxnSpPr>
              <a:cxnSpLocks/>
              <a:stCxn id="92" idx="2"/>
              <a:endCxn id="93" idx="0"/>
            </p:cNvCxnSpPr>
            <p:nvPr/>
          </p:nvCxnSpPr>
          <p:spPr>
            <a:xfrm flipH="1">
              <a:off x="8393284" y="6057506"/>
              <a:ext cx="33340" cy="1487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3E83D178-4E87-1B54-96F7-5DE03CD7DF55}"/>
                </a:ext>
              </a:extLst>
            </p:cNvPr>
            <p:cNvCxnSpPr>
              <a:cxnSpLocks/>
              <a:stCxn id="95" idx="2"/>
              <a:endCxn id="96" idx="0"/>
            </p:cNvCxnSpPr>
            <p:nvPr/>
          </p:nvCxnSpPr>
          <p:spPr>
            <a:xfrm>
              <a:off x="9710374" y="5069077"/>
              <a:ext cx="153659" cy="30135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296D485-2053-48E9-2EEA-40E17A289581}"/>
                </a:ext>
              </a:extLst>
            </p:cNvPr>
            <p:cNvSpPr/>
            <p:nvPr/>
          </p:nvSpPr>
          <p:spPr>
            <a:xfrm>
              <a:off x="8194036" y="4823524"/>
              <a:ext cx="309700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!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A994113-3983-1B0F-F32F-093BC2E364C9}"/>
                </a:ext>
              </a:extLst>
            </p:cNvPr>
            <p:cNvSpPr/>
            <p:nvPr/>
          </p:nvSpPr>
          <p:spPr>
            <a:xfrm>
              <a:off x="9097587" y="4735928"/>
              <a:ext cx="309700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!</a:t>
              </a:r>
            </a:p>
          </p:txBody>
        </p: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5B71C642-2422-D88A-D388-EE158BD53EF3}"/>
              </a:ext>
            </a:extLst>
          </p:cNvPr>
          <p:cNvSpPr/>
          <p:nvPr/>
        </p:nvSpPr>
        <p:spPr>
          <a:xfrm>
            <a:off x="4001409" y="3518849"/>
            <a:ext cx="200951" cy="19245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1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300BE66-1ECB-B0C5-489E-BC2F72930725}"/>
              </a:ext>
            </a:extLst>
          </p:cNvPr>
          <p:cNvSpPr/>
          <p:nvPr/>
        </p:nvSpPr>
        <p:spPr>
          <a:xfrm>
            <a:off x="4011944" y="4674169"/>
            <a:ext cx="200951" cy="19245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1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D8B73F3-52A8-E193-F9A3-B856A204E737}"/>
              </a:ext>
            </a:extLst>
          </p:cNvPr>
          <p:cNvSpPr/>
          <p:nvPr/>
        </p:nvSpPr>
        <p:spPr>
          <a:xfrm>
            <a:off x="4394584" y="3497402"/>
            <a:ext cx="263689" cy="23534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N" sz="11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71CDC2DD-FA16-30F6-A27D-51EDC5E3E4FA}"/>
              </a:ext>
            </a:extLst>
          </p:cNvPr>
          <p:cNvSpPr/>
          <p:nvPr/>
        </p:nvSpPr>
        <p:spPr>
          <a:xfrm>
            <a:off x="4420259" y="4674069"/>
            <a:ext cx="200951" cy="19245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1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3166685E-23AC-C09F-7519-02602E160A8E}"/>
              </a:ext>
            </a:extLst>
          </p:cNvPr>
          <p:cNvSpPr/>
          <p:nvPr/>
        </p:nvSpPr>
        <p:spPr>
          <a:xfrm>
            <a:off x="4078603" y="5831203"/>
            <a:ext cx="693667" cy="1913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N" sz="11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CN" sz="1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N" sz="1100" dirty="0">
                <a:solidFill>
                  <a:srgbClr val="4C70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MatMul</a:t>
            </a:r>
          </a:p>
        </p:txBody>
      </p: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729D7CF9-90CE-38B4-0FDD-837242AD8117}"/>
              </a:ext>
            </a:extLst>
          </p:cNvPr>
          <p:cNvSpPr/>
          <p:nvPr/>
        </p:nvSpPr>
        <p:spPr>
          <a:xfrm>
            <a:off x="4811717" y="5831203"/>
            <a:ext cx="498399" cy="1913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N" sz="11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CN" sz="1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N" sz="1100" dirty="0">
                <a:solidFill>
                  <a:srgbClr val="4C70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C3DD96B5-265F-6FDC-820F-4731409F065C}"/>
              </a:ext>
            </a:extLst>
          </p:cNvPr>
          <p:cNvSpPr/>
          <p:nvPr/>
        </p:nvSpPr>
        <p:spPr>
          <a:xfrm>
            <a:off x="5349562" y="5830058"/>
            <a:ext cx="815357" cy="1913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N" sz="11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CN" sz="1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N" sz="1100" dirty="0">
                <a:solidFill>
                  <a:srgbClr val="4C70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Softmax</a:t>
            </a: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EA1138A2-CAA4-9E8E-CDF0-5410F3D8A879}"/>
              </a:ext>
            </a:extLst>
          </p:cNvPr>
          <p:cNvSpPr/>
          <p:nvPr/>
        </p:nvSpPr>
        <p:spPr>
          <a:xfrm>
            <a:off x="6190092" y="5830058"/>
            <a:ext cx="589133" cy="1913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N" sz="11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CN" sz="1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N" sz="1100" dirty="0">
                <a:solidFill>
                  <a:srgbClr val="4C70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279164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3" grpId="0"/>
      <p:bldP spid="65" grpId="0"/>
      <p:bldP spid="67" grpId="0"/>
      <p:bldP spid="71" grpId="0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4D9113-54C3-EC90-BE5B-5E0656D739CD}"/>
              </a:ext>
            </a:extLst>
          </p:cNvPr>
          <p:cNvSpPr/>
          <p:nvPr/>
        </p:nvSpPr>
        <p:spPr>
          <a:xfrm>
            <a:off x="7165442" y="2083395"/>
            <a:ext cx="1134535" cy="462667"/>
          </a:xfrm>
          <a:prstGeom prst="roundRect">
            <a:avLst>
              <a:gd name="adj" fmla="val 493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5EE63-7D9D-3E9B-E832-06F9DFC1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70A6"/>
                </a:solidFill>
                <a:effectLst/>
              </a:rPr>
              <a:t>Problem Formulation</a:t>
            </a:r>
            <a:endParaRPr lang="en-CN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22231-83AB-7F27-3988-F0B04B07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71EF1-9D6B-A74D-06C0-09221B1AD2CC}"/>
              </a:ext>
            </a:extLst>
          </p:cNvPr>
          <p:cNvSpPr txBox="1"/>
          <p:nvPr/>
        </p:nvSpPr>
        <p:spPr>
          <a:xfrm>
            <a:off x="3291840" y="1690688"/>
            <a:ext cx="76580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 : nodes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clip,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clipping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for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all nodes</a:t>
            </a:r>
            <a:endParaRPr lang="en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such that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691DE-EED3-FAE5-C6D5-015AAC83FC9B}"/>
              </a:ext>
            </a:extLst>
          </p:cNvPr>
          <p:cNvSpPr txBox="1"/>
          <p:nvPr/>
        </p:nvSpPr>
        <p:spPr>
          <a:xfrm>
            <a:off x="2998704" y="4146499"/>
            <a:ext cx="8696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N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long as </a:t>
            </a:r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r>
              <a:rPr lang="zh-CN" altLang="en-US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zh-CN" altLang="en-US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</a:t>
            </a:r>
            <a:r>
              <a:rPr lang="zh-CN" altLang="en-US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CN" altLang="en-US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clipped,</a:t>
            </a:r>
            <a:r>
              <a:rPr lang="zh-CN" altLang="en-US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400" dirty="0">
              <a:solidFill>
                <a:srgbClr val="4C70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r>
              <a:rPr lang="zh-CN" altLang="en-US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operators always receive valid input</a:t>
            </a:r>
            <a:endParaRPr lang="en-CN" altLang="zh-CN" sz="2400" dirty="0">
              <a:solidFill>
                <a:srgbClr val="4C70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2DB897-CC21-25A9-CA7C-A0DDA381B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675" y="1812462"/>
            <a:ext cx="423333" cy="270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C35695-EFC8-7C31-7ED1-22BD26AAB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195" y="2153860"/>
            <a:ext cx="1083733" cy="321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8F151B-55EE-A9E8-DD5B-0835B83E8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2161624"/>
            <a:ext cx="1134533" cy="2709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B7A931-1F7B-25D9-97B8-7D34C22DDC62}"/>
              </a:ext>
            </a:extLst>
          </p:cNvPr>
          <p:cNvSpPr txBox="1"/>
          <p:nvPr/>
        </p:nvSpPr>
        <p:spPr>
          <a:xfrm>
            <a:off x="227119" y="1578596"/>
            <a:ext cx="4080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zh-CN" altLang="en-US" sz="2000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 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(e.g.,             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F7A5A3-58AB-CFD8-B19C-701B2CAD2E10}"/>
              </a:ext>
            </a:extLst>
          </p:cNvPr>
          <p:cNvSpPr txBox="1"/>
          <p:nvPr/>
        </p:nvSpPr>
        <p:spPr>
          <a:xfrm>
            <a:off x="229175" y="2277588"/>
            <a:ext cx="2517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zh-CN" alt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 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(e.g.,             )</a:t>
            </a:r>
            <a:endParaRPr lang="en-C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60DB93-6D75-7206-E965-CFB7D0891179}"/>
              </a:ext>
            </a:extLst>
          </p:cNvPr>
          <p:cNvSpPr txBox="1"/>
          <p:nvPr/>
        </p:nvSpPr>
        <p:spPr>
          <a:xfrm>
            <a:off x="227119" y="2938767"/>
            <a:ext cx="4731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zh-CN" altLang="en-US" sz="20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(e.g.,                        …)</a:t>
            </a:r>
            <a:endParaRPr lang="en-US" altLang="zh-CN" sz="2000" dirty="0">
              <a:solidFill>
                <a:srgbClr val="8BC1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B27989-5851-47EA-8E3B-497B9AF245D1}"/>
              </a:ext>
            </a:extLst>
          </p:cNvPr>
          <p:cNvSpPr/>
          <p:nvPr/>
        </p:nvSpPr>
        <p:spPr>
          <a:xfrm>
            <a:off x="1065722" y="2035638"/>
            <a:ext cx="200951" cy="19245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1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B54E30-7731-C356-947E-36CC7D946DA9}"/>
              </a:ext>
            </a:extLst>
          </p:cNvPr>
          <p:cNvSpPr/>
          <p:nvPr/>
        </p:nvSpPr>
        <p:spPr>
          <a:xfrm>
            <a:off x="1092089" y="2718863"/>
            <a:ext cx="200951" cy="19245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1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5D06841-CBA3-A055-6652-061BA690FBF1}"/>
              </a:ext>
            </a:extLst>
          </p:cNvPr>
          <p:cNvSpPr/>
          <p:nvPr/>
        </p:nvSpPr>
        <p:spPr>
          <a:xfrm>
            <a:off x="1458897" y="2014192"/>
            <a:ext cx="263689" cy="23534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N" sz="11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D131DD-BF25-C1AA-3940-CC01483E0AFB}"/>
              </a:ext>
            </a:extLst>
          </p:cNvPr>
          <p:cNvSpPr/>
          <p:nvPr/>
        </p:nvSpPr>
        <p:spPr>
          <a:xfrm>
            <a:off x="1500403" y="2718763"/>
            <a:ext cx="200951" cy="19245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1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D7AC90B-D009-2328-F063-01BE62D6CCEF}"/>
              </a:ext>
            </a:extLst>
          </p:cNvPr>
          <p:cNvSpPr/>
          <p:nvPr/>
        </p:nvSpPr>
        <p:spPr>
          <a:xfrm>
            <a:off x="1065721" y="3335795"/>
            <a:ext cx="693667" cy="1913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N" sz="11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CN" sz="1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N" sz="1100" dirty="0">
                <a:solidFill>
                  <a:srgbClr val="4C70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MatMul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0D9BDAC-571D-3BE9-8412-C7002169DFA8}"/>
              </a:ext>
            </a:extLst>
          </p:cNvPr>
          <p:cNvSpPr/>
          <p:nvPr/>
        </p:nvSpPr>
        <p:spPr>
          <a:xfrm>
            <a:off x="1788161" y="3335795"/>
            <a:ext cx="498399" cy="1913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N" sz="11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CN" sz="1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N" sz="1100" dirty="0">
                <a:solidFill>
                  <a:srgbClr val="4C70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2345D92-9D5E-8A84-9718-8634A1F8C2D7}"/>
              </a:ext>
            </a:extLst>
          </p:cNvPr>
          <p:cNvSpPr/>
          <p:nvPr/>
        </p:nvSpPr>
        <p:spPr>
          <a:xfrm>
            <a:off x="1051218" y="3565339"/>
            <a:ext cx="815357" cy="1913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N" sz="11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CN" sz="1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N" sz="1100" dirty="0">
                <a:solidFill>
                  <a:srgbClr val="4C70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Softmax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0C2566B-EE35-A825-3405-ABF1150428C8}"/>
              </a:ext>
            </a:extLst>
          </p:cNvPr>
          <p:cNvSpPr/>
          <p:nvPr/>
        </p:nvSpPr>
        <p:spPr>
          <a:xfrm>
            <a:off x="1908794" y="3566229"/>
            <a:ext cx="589133" cy="1913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CN" sz="11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CN" sz="1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N" sz="1100" dirty="0">
                <a:solidFill>
                  <a:srgbClr val="4C70A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4C9C9D15-F493-B611-F4FE-028EF7D713C6}"/>
              </a:ext>
            </a:extLst>
          </p:cNvPr>
          <p:cNvSpPr/>
          <p:nvPr/>
        </p:nvSpPr>
        <p:spPr>
          <a:xfrm>
            <a:off x="2879428" y="1690688"/>
            <a:ext cx="437848" cy="2172571"/>
          </a:xfrm>
          <a:prstGeom prst="rightBrace">
            <a:avLst>
              <a:gd name="adj1" fmla="val 44166"/>
              <a:gd name="adj2" fmla="val 1229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24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01A135-04AE-8783-C9D3-1BB5EA418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0446" y="2993720"/>
            <a:ext cx="4588933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BD6A-A096-F831-8254-AA04FE46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Example - A</a:t>
            </a:r>
            <a:r>
              <a:rPr lang="zh-CN" altLang="en-US" b="1" dirty="0"/>
              <a:t> </a:t>
            </a:r>
            <a:r>
              <a:rPr lang="en-US" altLang="zh-CN" b="1" dirty="0"/>
              <a:t>Successful</a:t>
            </a:r>
            <a:r>
              <a:rPr lang="zh-CN" altLang="en-US" b="1" dirty="0"/>
              <a:t> </a:t>
            </a:r>
            <a:r>
              <a:rPr lang="en-US" altLang="zh-CN" b="1" dirty="0"/>
              <a:t>Fix:</a:t>
            </a:r>
            <a:br>
              <a:rPr lang="en-US" altLang="zh-CN" b="1" dirty="0"/>
            </a:br>
            <a:r>
              <a:rPr lang="en-US" altLang="zh-CN" sz="4800" dirty="0"/>
              <a:t>Clip</a:t>
            </a:r>
            <a:r>
              <a:rPr lang="zh-CN" altLang="en-US" sz="4800" dirty="0"/>
              <a:t> </a:t>
            </a:r>
            <a:r>
              <a:rPr lang="en-US" altLang="zh-CN" sz="4800" dirty="0"/>
              <a:t>on</a:t>
            </a:r>
            <a:r>
              <a:rPr lang="zh-CN" altLang="en-US" sz="4800" dirty="0"/>
              <a:t> </a:t>
            </a:r>
            <a:r>
              <a:rPr lang="en-US" altLang="zh-CN" sz="4800" dirty="0"/>
              <a:t>weight</a:t>
            </a:r>
            <a:r>
              <a:rPr lang="zh-CN" altLang="en-US" sz="4800" dirty="0"/>
              <a:t> </a:t>
            </a:r>
            <a:r>
              <a:rPr lang="en-US" altLang="zh-CN" sz="4800" dirty="0"/>
              <a:t>node</a:t>
            </a:r>
            <a:r>
              <a:rPr lang="zh-CN" altLang="en-US" sz="4800" dirty="0"/>
              <a:t> </a:t>
            </a:r>
            <a:r>
              <a:rPr lang="en-US" altLang="zh-CN" sz="4800" dirty="0"/>
              <a:t>2</a:t>
            </a:r>
            <a:endParaRPr lang="en-CN" sz="3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2A47A-C9F4-8FA5-D631-4BFD29F4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t>13</a:t>
            </a:fld>
            <a:endParaRPr lang="zh-CN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EC41F7-5984-0A2A-1277-57E02FBA1066}"/>
              </a:ext>
            </a:extLst>
          </p:cNvPr>
          <p:cNvGrpSpPr/>
          <p:nvPr/>
        </p:nvGrpSpPr>
        <p:grpSpPr>
          <a:xfrm>
            <a:off x="4168848" y="2500527"/>
            <a:ext cx="4256520" cy="2323812"/>
            <a:chOff x="6469991" y="3255229"/>
            <a:chExt cx="3613105" cy="197254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3B847E-1B3D-2341-045E-561C0B05ABC1}"/>
                </a:ext>
              </a:extLst>
            </p:cNvPr>
            <p:cNvSpPr/>
            <p:nvPr/>
          </p:nvSpPr>
          <p:spPr>
            <a:xfrm>
              <a:off x="7638993" y="3271404"/>
              <a:ext cx="200951" cy="192455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38B2B7-59EC-CE7C-7498-B14B6C6FEFCC}"/>
                </a:ext>
              </a:extLst>
            </p:cNvPr>
            <p:cNvSpPr txBox="1"/>
            <p:nvPr/>
          </p:nvSpPr>
          <p:spPr>
            <a:xfrm>
              <a:off x="7788836" y="3255229"/>
              <a:ext cx="793975" cy="222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808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x-input</a:t>
              </a:r>
              <a:endParaRPr lang="en-CN" sz="1100" b="1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0CDEB32-4831-8C43-A40D-98087B12B224}"/>
                </a:ext>
              </a:extLst>
            </p:cNvPr>
            <p:cNvSpPr/>
            <p:nvPr/>
          </p:nvSpPr>
          <p:spPr>
            <a:xfrm>
              <a:off x="7191759" y="3583248"/>
              <a:ext cx="954111" cy="2264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MatMul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A0977B5-F824-0D02-E647-574197358D94}"/>
                </a:ext>
              </a:extLst>
            </p:cNvPr>
            <p:cNvSpPr/>
            <p:nvPr/>
          </p:nvSpPr>
          <p:spPr>
            <a:xfrm>
              <a:off x="8473037" y="3637889"/>
              <a:ext cx="200951" cy="192455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05A050A-4457-60B5-C328-8C9503F73A92}"/>
                </a:ext>
              </a:extLst>
            </p:cNvPr>
            <p:cNvSpPr txBox="1"/>
            <p:nvPr/>
          </p:nvSpPr>
          <p:spPr>
            <a:xfrm>
              <a:off x="8399646" y="3400856"/>
              <a:ext cx="793975" cy="222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808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weights</a:t>
              </a:r>
              <a:endParaRPr lang="en-CN" sz="1100" b="1" dirty="0"/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E4EB11D9-CF9D-6E9D-7C17-D68B2D6C09CD}"/>
                </a:ext>
              </a:extLst>
            </p:cNvPr>
            <p:cNvSpPr/>
            <p:nvPr/>
          </p:nvSpPr>
          <p:spPr>
            <a:xfrm>
              <a:off x="7347870" y="3979574"/>
              <a:ext cx="693665" cy="1782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Add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913A77C-645B-2FBC-402E-7A1F4B623F62}"/>
                </a:ext>
              </a:extLst>
            </p:cNvPr>
            <p:cNvSpPr/>
            <p:nvPr/>
          </p:nvSpPr>
          <p:spPr>
            <a:xfrm>
              <a:off x="8399646" y="3971160"/>
              <a:ext cx="200951" cy="192455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6410EF1-C0F0-E222-1ADF-E247F17FED7F}"/>
                </a:ext>
              </a:extLst>
            </p:cNvPr>
            <p:cNvSpPr txBox="1"/>
            <p:nvPr/>
          </p:nvSpPr>
          <p:spPr>
            <a:xfrm>
              <a:off x="8468437" y="4146500"/>
              <a:ext cx="744391" cy="222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808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biases</a:t>
              </a:r>
              <a:endParaRPr lang="en-CN" sz="1100" b="1" dirty="0"/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05C9A219-77CF-2D35-4472-F86C1A4B841B}"/>
                </a:ext>
              </a:extLst>
            </p:cNvPr>
            <p:cNvSpPr/>
            <p:nvPr/>
          </p:nvSpPr>
          <p:spPr>
            <a:xfrm>
              <a:off x="7168012" y="4306340"/>
              <a:ext cx="1108200" cy="19245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Softmax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F836080D-42C0-F192-3CEA-F337654F18C7}"/>
                </a:ext>
              </a:extLst>
            </p:cNvPr>
            <p:cNvSpPr/>
            <p:nvPr/>
          </p:nvSpPr>
          <p:spPr>
            <a:xfrm>
              <a:off x="7579082" y="4698344"/>
              <a:ext cx="697373" cy="1782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Sub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5C4DCB4-BDE9-8F37-1D2C-F1C9330CCDE6}"/>
                </a:ext>
              </a:extLst>
            </p:cNvPr>
            <p:cNvSpPr/>
            <p:nvPr/>
          </p:nvSpPr>
          <p:spPr>
            <a:xfrm>
              <a:off x="7168011" y="4602113"/>
              <a:ext cx="200951" cy="192455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211B7B3-9F8A-1DD0-05BE-6E797D00C47B}"/>
                </a:ext>
              </a:extLst>
            </p:cNvPr>
            <p:cNvSpPr txBox="1"/>
            <p:nvPr/>
          </p:nvSpPr>
          <p:spPr>
            <a:xfrm>
              <a:off x="6469991" y="4481746"/>
              <a:ext cx="942301" cy="222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0808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Const=1</a:t>
              </a:r>
              <a:endParaRPr lang="en-CN" sz="1100" dirty="0"/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A72C0CE9-58FB-DC78-03E2-5BF1DF02607F}"/>
                </a:ext>
              </a:extLst>
            </p:cNvPr>
            <p:cNvSpPr/>
            <p:nvPr/>
          </p:nvSpPr>
          <p:spPr>
            <a:xfrm>
              <a:off x="7578838" y="5049571"/>
              <a:ext cx="697373" cy="178203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48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rgbClr val="4C70A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Log</a:t>
              </a: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01E2778A-F692-F90C-40E9-F311CC2467F7}"/>
                </a:ext>
              </a:extLst>
            </p:cNvPr>
            <p:cNvSpPr/>
            <p:nvPr/>
          </p:nvSpPr>
          <p:spPr>
            <a:xfrm>
              <a:off x="8446903" y="4922355"/>
              <a:ext cx="745443" cy="178203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48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rgbClr val="4C70A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Log</a:t>
              </a: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FDCABE0-FB45-F05B-A313-A97DE940B320}"/>
                </a:ext>
              </a:extLst>
            </p:cNvPr>
            <p:cNvSpPr/>
            <p:nvPr/>
          </p:nvSpPr>
          <p:spPr>
            <a:xfrm>
              <a:off x="9337653" y="4890874"/>
              <a:ext cx="745443" cy="1782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Abs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75200F0D-D0CD-BA36-288A-45870851BC60}"/>
                </a:ext>
              </a:extLst>
            </p:cNvPr>
            <p:cNvCxnSpPr>
              <a:cxnSpLocks/>
              <a:stCxn id="7" idx="4"/>
              <a:endCxn id="9" idx="0"/>
            </p:cNvCxnSpPr>
            <p:nvPr/>
          </p:nvCxnSpPr>
          <p:spPr>
            <a:xfrm flipH="1">
              <a:off x="7668815" y="3463858"/>
              <a:ext cx="70653" cy="11938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A2E98E44-70A0-CB5D-614E-494A22CA0FE5}"/>
                </a:ext>
              </a:extLst>
            </p:cNvPr>
            <p:cNvCxnSpPr>
              <a:cxnSpLocks/>
              <a:stCxn id="67" idx="2"/>
              <a:endCxn id="9" idx="3"/>
            </p:cNvCxnSpPr>
            <p:nvPr/>
          </p:nvCxnSpPr>
          <p:spPr>
            <a:xfrm flipH="1" flipV="1">
              <a:off x="8145870" y="3696496"/>
              <a:ext cx="327167" cy="3762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4A69724-CA13-36E4-DC88-39A2BEE9F4B2}"/>
                </a:ext>
              </a:extLst>
            </p:cNvPr>
            <p:cNvCxnSpPr>
              <a:cxnSpLocks/>
              <a:stCxn id="74" idx="2"/>
              <a:endCxn id="71" idx="3"/>
            </p:cNvCxnSpPr>
            <p:nvPr/>
          </p:nvCxnSpPr>
          <p:spPr>
            <a:xfrm flipH="1">
              <a:off x="8041535" y="4067388"/>
              <a:ext cx="358111" cy="12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40161A49-6F4A-D8C9-5F5B-EC99A21AF9D8}"/>
                </a:ext>
              </a:extLst>
            </p:cNvPr>
            <p:cNvCxnSpPr>
              <a:cxnSpLocks/>
              <a:stCxn id="9" idx="2"/>
              <a:endCxn id="71" idx="0"/>
            </p:cNvCxnSpPr>
            <p:nvPr/>
          </p:nvCxnSpPr>
          <p:spPr>
            <a:xfrm>
              <a:off x="7668815" y="3809744"/>
              <a:ext cx="25888" cy="1698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09EDF12-2BB7-18AF-793C-82073C030A11}"/>
                </a:ext>
              </a:extLst>
            </p:cNvPr>
            <p:cNvCxnSpPr>
              <a:cxnSpLocks/>
              <a:stCxn id="71" idx="2"/>
              <a:endCxn id="77" idx="0"/>
            </p:cNvCxnSpPr>
            <p:nvPr/>
          </p:nvCxnSpPr>
          <p:spPr>
            <a:xfrm>
              <a:off x="7694703" y="4157777"/>
              <a:ext cx="27409" cy="1485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9046F182-6CAC-822B-7231-899413A60197}"/>
                </a:ext>
              </a:extLst>
            </p:cNvPr>
            <p:cNvCxnSpPr>
              <a:cxnSpLocks/>
              <a:stCxn id="77" idx="2"/>
              <a:endCxn id="78" idx="0"/>
            </p:cNvCxnSpPr>
            <p:nvPr/>
          </p:nvCxnSpPr>
          <p:spPr>
            <a:xfrm>
              <a:off x="7722112" y="4498796"/>
              <a:ext cx="205656" cy="19954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910FC58B-4EAE-4AEF-2816-AFDB2D43D749}"/>
                </a:ext>
              </a:extLst>
            </p:cNvPr>
            <p:cNvCxnSpPr>
              <a:cxnSpLocks/>
              <a:stCxn id="80" idx="6"/>
              <a:endCxn id="78" idx="1"/>
            </p:cNvCxnSpPr>
            <p:nvPr/>
          </p:nvCxnSpPr>
          <p:spPr>
            <a:xfrm>
              <a:off x="7368962" y="4698341"/>
              <a:ext cx="210120" cy="8910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03B650A2-389B-3C12-5253-C6597C6E8BC9}"/>
                </a:ext>
              </a:extLst>
            </p:cNvPr>
            <p:cNvCxnSpPr>
              <a:cxnSpLocks/>
              <a:stCxn id="77" idx="2"/>
              <a:endCxn id="94" idx="0"/>
            </p:cNvCxnSpPr>
            <p:nvPr/>
          </p:nvCxnSpPr>
          <p:spPr>
            <a:xfrm>
              <a:off x="7722112" y="4498796"/>
              <a:ext cx="1988261" cy="3920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954F6EC-040B-8385-B9EC-38A3545E13DF}"/>
                </a:ext>
              </a:extLst>
            </p:cNvPr>
            <p:cNvCxnSpPr>
              <a:cxnSpLocks/>
              <a:stCxn id="77" idx="2"/>
              <a:endCxn id="84" idx="0"/>
            </p:cNvCxnSpPr>
            <p:nvPr/>
          </p:nvCxnSpPr>
          <p:spPr>
            <a:xfrm>
              <a:off x="7722112" y="4498796"/>
              <a:ext cx="1097512" cy="42356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F37D2A12-138B-A1EC-A0E4-D83C5D91C11A}"/>
                </a:ext>
              </a:extLst>
            </p:cNvPr>
            <p:cNvCxnSpPr>
              <a:cxnSpLocks/>
              <a:stCxn id="78" idx="2"/>
              <a:endCxn id="83" idx="0"/>
            </p:cNvCxnSpPr>
            <p:nvPr/>
          </p:nvCxnSpPr>
          <p:spPr>
            <a:xfrm flipH="1">
              <a:off x="7927524" y="4876546"/>
              <a:ext cx="244" cy="1730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59A760E-7EE4-F103-8654-2731C0CB31C9}"/>
                  </a:ext>
                </a:extLst>
              </p:cNvPr>
              <p:cNvSpPr/>
              <p:nvPr/>
            </p:nvSpPr>
            <p:spPr>
              <a:xfrm>
                <a:off x="2429704" y="2332645"/>
                <a:ext cx="2514465" cy="494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Optima" panose="0200050306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−10,10</m:t>
                        </m:r>
                      </m:e>
                    </m:d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−10,10</m:t>
                        </m:r>
                      </m:e>
                    </m:d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N" dirty="0">
                  <a:solidFill>
                    <a:schemeClr val="bg1">
                      <a:lumMod val="50000"/>
                    </a:schemeClr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59A760E-7EE4-F103-8654-2731C0CB3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04" y="2332645"/>
                <a:ext cx="2514465" cy="4943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3BFA1C6-17AA-7D38-5CD0-5FA4785E19D4}"/>
              </a:ext>
            </a:extLst>
          </p:cNvPr>
          <p:cNvCxnSpPr>
            <a:cxnSpLocks/>
            <a:stCxn id="7" idx="2"/>
            <a:endCxn id="121" idx="3"/>
          </p:cNvCxnSpPr>
          <p:nvPr/>
        </p:nvCxnSpPr>
        <p:spPr>
          <a:xfrm flipH="1" flipV="1">
            <a:off x="4944168" y="2579823"/>
            <a:ext cx="601853" cy="5312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C90CD9-4B02-5D84-1944-4713D6763D87}"/>
                  </a:ext>
                </a:extLst>
              </p:cNvPr>
              <p:cNvSpPr/>
              <p:nvPr/>
            </p:nvSpPr>
            <p:spPr>
              <a:xfrm>
                <a:off x="7351213" y="2414956"/>
                <a:ext cx="2514465" cy="7216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−10,10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−10,10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−10,10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−10,10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N" dirty="0">
                  <a:solidFill>
                    <a:schemeClr val="bg1">
                      <a:lumMod val="50000"/>
                    </a:schemeClr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C90CD9-4B02-5D84-1944-4713D6763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213" y="2414956"/>
                <a:ext cx="2514465" cy="721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98014AB-290D-258E-2998-1127B7C82FCB}"/>
                  </a:ext>
                </a:extLst>
              </p:cNvPr>
              <p:cNvSpPr/>
              <p:nvPr/>
            </p:nvSpPr>
            <p:spPr>
              <a:xfrm>
                <a:off x="7351213" y="3223940"/>
                <a:ext cx="2514465" cy="494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−10,10</m:t>
                          </m:r>
                        </m:e>
                      </m:d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−10,10</m:t>
                          </m:r>
                        </m:e>
                      </m:d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>
                  <a:solidFill>
                    <a:schemeClr val="bg1">
                      <a:lumMod val="50000"/>
                    </a:schemeClr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98014AB-290D-258E-2998-1127B7C82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213" y="3223940"/>
                <a:ext cx="2514465" cy="4943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807BC11-ACFA-4CB3-12C8-7F62DED510B8}"/>
              </a:ext>
            </a:extLst>
          </p:cNvPr>
          <p:cNvCxnSpPr>
            <a:cxnSpLocks/>
            <a:stCxn id="67" idx="6"/>
            <a:endCxn id="123" idx="1"/>
          </p:cNvCxnSpPr>
          <p:nvPr/>
        </p:nvCxnSpPr>
        <p:spPr>
          <a:xfrm flipV="1">
            <a:off x="6765326" y="2775791"/>
            <a:ext cx="585887" cy="28890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01BA8FA-AE00-BC50-0192-26858D19EED8}"/>
              </a:ext>
            </a:extLst>
          </p:cNvPr>
          <p:cNvCxnSpPr>
            <a:cxnSpLocks/>
            <a:stCxn id="74" idx="6"/>
            <a:endCxn id="124" idx="1"/>
          </p:cNvCxnSpPr>
          <p:nvPr/>
        </p:nvCxnSpPr>
        <p:spPr>
          <a:xfrm>
            <a:off x="6678865" y="3457314"/>
            <a:ext cx="672347" cy="1380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F2061C2-F5D4-6AAF-AD80-29C91F35EFFD}"/>
                  </a:ext>
                </a:extLst>
              </p:cNvPr>
              <p:cNvSpPr/>
              <p:nvPr/>
            </p:nvSpPr>
            <p:spPr>
              <a:xfrm>
                <a:off x="1852931" y="2913288"/>
                <a:ext cx="2819567" cy="442072"/>
              </a:xfrm>
              <a:prstGeom prst="rect">
                <a:avLst/>
              </a:prstGeom>
              <a:solidFill>
                <a:srgbClr val="E0EEF2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−200,200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−200,200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>
                  <a:solidFill>
                    <a:srgbClr val="4C70A6"/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F2061C2-F5D4-6AAF-AD80-29C91F35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931" y="2913288"/>
                <a:ext cx="2819567" cy="442072"/>
              </a:xfrm>
              <a:prstGeom prst="rect">
                <a:avLst/>
              </a:prstGeom>
              <a:blipFill>
                <a:blip r:embed="rId6"/>
                <a:stretch>
                  <a:fillRect l="-448" b="-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CBAE168-CB55-A26D-7306-14B3F5C619BE}"/>
                  </a:ext>
                </a:extLst>
              </p:cNvPr>
              <p:cNvSpPr/>
              <p:nvPr/>
            </p:nvSpPr>
            <p:spPr>
              <a:xfrm>
                <a:off x="1631317" y="3441649"/>
                <a:ext cx="2819567" cy="410903"/>
              </a:xfrm>
              <a:prstGeom prst="rect">
                <a:avLst/>
              </a:prstGeom>
              <a:solidFill>
                <a:srgbClr val="E0EEF2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−210,210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−210,210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>
                  <a:solidFill>
                    <a:srgbClr val="4C70A6"/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CBAE168-CB55-A26D-7306-14B3F5C61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317" y="3441649"/>
                <a:ext cx="2819567" cy="410903"/>
              </a:xfrm>
              <a:prstGeom prst="rect">
                <a:avLst/>
              </a:prstGeom>
              <a:blipFill>
                <a:blip r:embed="rId7"/>
                <a:stretch>
                  <a:fillRect l="-897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F5638D5-6DDC-C619-7777-5D7269D718B4}"/>
                  </a:ext>
                </a:extLst>
              </p:cNvPr>
              <p:cNvSpPr/>
              <p:nvPr/>
            </p:nvSpPr>
            <p:spPr>
              <a:xfrm>
                <a:off x="2210726" y="3951923"/>
                <a:ext cx="1389945" cy="403972"/>
              </a:xfrm>
              <a:prstGeom prst="rect">
                <a:avLst/>
              </a:prstGeom>
              <a:solidFill>
                <a:srgbClr val="E0EEF2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>
                  <a:solidFill>
                    <a:srgbClr val="4C70A6"/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F5638D5-6DDC-C619-7777-5D7269D71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26" y="3951923"/>
                <a:ext cx="1389945" cy="403972"/>
              </a:xfrm>
              <a:prstGeom prst="rect">
                <a:avLst/>
              </a:prstGeom>
              <a:blipFill>
                <a:blip r:embed="rId8"/>
                <a:stretch>
                  <a:fillRect l="-4545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2392C5E0-FACF-FDA1-9A86-24C01B267F1C}"/>
                  </a:ext>
                </a:extLst>
              </p:cNvPr>
              <p:cNvSpPr/>
              <p:nvPr/>
            </p:nvSpPr>
            <p:spPr>
              <a:xfrm>
                <a:off x="2213244" y="4519669"/>
                <a:ext cx="1380949" cy="403972"/>
              </a:xfrm>
              <a:prstGeom prst="rect">
                <a:avLst/>
              </a:prstGeom>
              <a:solidFill>
                <a:srgbClr val="E0EEF2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>
                  <a:solidFill>
                    <a:srgbClr val="4C70A6"/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2392C5E0-FACF-FDA1-9A86-24C01B267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244" y="4519669"/>
                <a:ext cx="1380949" cy="403972"/>
              </a:xfrm>
              <a:prstGeom prst="rect">
                <a:avLst/>
              </a:prstGeom>
              <a:blipFill>
                <a:blip r:embed="rId9"/>
                <a:stretch>
                  <a:fillRect l="-5455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2EF9D58-F50E-09C1-2528-BD806A1A28A4}"/>
                  </a:ext>
                </a:extLst>
              </p:cNvPr>
              <p:cNvSpPr/>
              <p:nvPr/>
            </p:nvSpPr>
            <p:spPr>
              <a:xfrm>
                <a:off x="8521072" y="4511594"/>
                <a:ext cx="1501421" cy="379887"/>
              </a:xfrm>
              <a:prstGeom prst="rect">
                <a:avLst/>
              </a:prstGeom>
              <a:solidFill>
                <a:srgbClr val="E0EEF2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>
                  <a:solidFill>
                    <a:srgbClr val="4C70A6"/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2EF9D58-F50E-09C1-2528-BD806A1A2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072" y="4511594"/>
                <a:ext cx="1501421" cy="379887"/>
              </a:xfrm>
              <a:prstGeom prst="rect">
                <a:avLst/>
              </a:prstGeom>
              <a:blipFill>
                <a:blip r:embed="rId10"/>
                <a:stretch>
                  <a:fillRect l="-840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F16D322-1FFD-94EB-76B0-9445745393CF}"/>
              </a:ext>
            </a:extLst>
          </p:cNvPr>
          <p:cNvCxnSpPr>
            <a:cxnSpLocks/>
            <a:stCxn id="131" idx="3"/>
            <a:endCxn id="9" idx="1"/>
          </p:cNvCxnSpPr>
          <p:nvPr/>
        </p:nvCxnSpPr>
        <p:spPr>
          <a:xfrm flipV="1">
            <a:off x="4672498" y="3020374"/>
            <a:ext cx="346649" cy="113951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2468912-8B20-DA66-57FF-B9A9C8ADAC28}"/>
              </a:ext>
            </a:extLst>
          </p:cNvPr>
          <p:cNvCxnSpPr>
            <a:cxnSpLocks/>
            <a:stCxn id="132" idx="3"/>
            <a:endCxn id="71" idx="1"/>
          </p:cNvCxnSpPr>
          <p:nvPr/>
        </p:nvCxnSpPr>
        <p:spPr>
          <a:xfrm flipV="1">
            <a:off x="4450883" y="3458831"/>
            <a:ext cx="752173" cy="188269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EBE7984-D8B5-9D25-11D9-51672C831BEA}"/>
              </a:ext>
            </a:extLst>
          </p:cNvPr>
          <p:cNvCxnSpPr>
            <a:cxnSpLocks/>
            <a:stCxn id="133" idx="3"/>
          </p:cNvCxnSpPr>
          <p:nvPr/>
        </p:nvCxnSpPr>
        <p:spPr>
          <a:xfrm flipV="1">
            <a:off x="3600671" y="3907058"/>
            <a:ext cx="1380948" cy="24685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E9E2CA5-2128-F6EF-161D-176DA7DEE633}"/>
              </a:ext>
            </a:extLst>
          </p:cNvPr>
          <p:cNvCxnSpPr>
            <a:cxnSpLocks/>
            <a:stCxn id="134" idx="3"/>
            <a:endCxn id="83" idx="1"/>
          </p:cNvCxnSpPr>
          <p:nvPr/>
        </p:nvCxnSpPr>
        <p:spPr>
          <a:xfrm flipV="1">
            <a:off x="3594193" y="4719371"/>
            <a:ext cx="1880960" cy="228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4F58B9A-90F6-F563-5A30-4C53EC670FCA}"/>
              </a:ext>
            </a:extLst>
          </p:cNvPr>
          <p:cNvCxnSpPr>
            <a:cxnSpLocks/>
            <a:stCxn id="84" idx="3"/>
            <a:endCxn id="135" idx="1"/>
          </p:cNvCxnSpPr>
          <p:nvPr/>
        </p:nvCxnSpPr>
        <p:spPr>
          <a:xfrm>
            <a:off x="7375992" y="4569500"/>
            <a:ext cx="1145081" cy="13203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DC8C848-26DC-E97B-CA88-986FFFF0C7AA}"/>
              </a:ext>
            </a:extLst>
          </p:cNvPr>
          <p:cNvSpPr/>
          <p:nvPr/>
        </p:nvSpPr>
        <p:spPr>
          <a:xfrm>
            <a:off x="5581157" y="4773337"/>
            <a:ext cx="5124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A9173A-84FC-294A-0396-53F0A52C2A4F}"/>
              </a:ext>
            </a:extLst>
          </p:cNvPr>
          <p:cNvSpPr/>
          <p:nvPr/>
        </p:nvSpPr>
        <p:spPr>
          <a:xfrm>
            <a:off x="6745639" y="4654174"/>
            <a:ext cx="4523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178B6-B73A-087F-3BD4-7F176CAD032C}"/>
                  </a:ext>
                </a:extLst>
              </p:cNvPr>
              <p:cNvSpPr/>
              <p:nvPr/>
            </p:nvSpPr>
            <p:spPr>
              <a:xfrm>
                <a:off x="7351213" y="2428495"/>
                <a:ext cx="2514465" cy="7216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−2,2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−2,2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−2,2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−2,2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N" dirty="0">
                  <a:solidFill>
                    <a:schemeClr val="accent6">
                      <a:lumMod val="50000"/>
                    </a:schemeClr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178B6-B73A-087F-3BD4-7F176CAD0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213" y="2428495"/>
                <a:ext cx="2514465" cy="7216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E8E410B-CB5E-4320-DE15-BBEA28B755F0}"/>
              </a:ext>
            </a:extLst>
          </p:cNvPr>
          <p:cNvSpPr txBox="1"/>
          <p:nvPr/>
        </p:nvSpPr>
        <p:spPr>
          <a:xfrm>
            <a:off x="9865677" y="2543109"/>
            <a:ext cx="217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 @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3FD7B32-25B1-1493-3FD8-CA4882D4A2A4}"/>
                  </a:ext>
                </a:extLst>
              </p:cNvPr>
              <p:cNvSpPr/>
              <p:nvPr/>
            </p:nvSpPr>
            <p:spPr>
              <a:xfrm>
                <a:off x="1860845" y="2902033"/>
                <a:ext cx="2819567" cy="442072"/>
              </a:xfrm>
              <a:prstGeom prst="rect">
                <a:avLst/>
              </a:prstGeom>
              <a:solidFill>
                <a:srgbClr val="E0EEF2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−20,20</m:t>
                          </m:r>
                        </m:e>
                      </m:d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−20,20</m:t>
                          </m:r>
                        </m:e>
                      </m:d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>
                  <a:solidFill>
                    <a:schemeClr val="accent6">
                      <a:lumMod val="50000"/>
                    </a:schemeClr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3FD7B32-25B1-1493-3FD8-CA4882D4A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45" y="2902033"/>
                <a:ext cx="2819567" cy="442072"/>
              </a:xfrm>
              <a:prstGeom prst="rect">
                <a:avLst/>
              </a:prstGeom>
              <a:blipFill>
                <a:blip r:embed="rId12"/>
                <a:stretch>
                  <a:fillRect b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FDDE522-4E23-884E-8EE1-87C684136C3C}"/>
                  </a:ext>
                </a:extLst>
              </p:cNvPr>
              <p:cNvSpPr/>
              <p:nvPr/>
            </p:nvSpPr>
            <p:spPr>
              <a:xfrm>
                <a:off x="1631314" y="3441649"/>
                <a:ext cx="2819567" cy="410903"/>
              </a:xfrm>
              <a:prstGeom prst="rect">
                <a:avLst/>
              </a:prstGeom>
              <a:solidFill>
                <a:srgbClr val="E0EEF2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−30,30</m:t>
                          </m:r>
                        </m:e>
                      </m:d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−30,30</m:t>
                          </m:r>
                        </m:e>
                      </m:d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>
                  <a:solidFill>
                    <a:schemeClr val="accent6">
                      <a:lumMod val="50000"/>
                    </a:schemeClr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FDDE522-4E23-884E-8EE1-87C684136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314" y="3441649"/>
                <a:ext cx="2819567" cy="410903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FF44DAE-B059-69D1-1B73-B9A4DFCD245E}"/>
                  </a:ext>
                </a:extLst>
              </p:cNvPr>
              <p:cNvSpPr/>
              <p:nvPr/>
            </p:nvSpPr>
            <p:spPr>
              <a:xfrm>
                <a:off x="362973" y="3907057"/>
                <a:ext cx="3260305" cy="546048"/>
              </a:xfrm>
              <a:prstGeom prst="rect">
                <a:avLst/>
              </a:prstGeom>
              <a:solidFill>
                <a:srgbClr val="E0EEF2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67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8.8×</m:t>
                          </m:r>
                          <m:sSup>
                            <m:sSupPr>
                              <m:ctrlP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sup>
                          </m:sSup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,1−8.8×</m:t>
                          </m:r>
                          <m:sSup>
                            <m:sSupPr>
                              <m:ctrlP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sup>
                          </m:sSup>
                        </m:e>
                      </m:d>
                      <m:r>
                        <a:rPr lang="en-US" altLang="zh-CN" sz="1867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1867" dirty="0">
                  <a:solidFill>
                    <a:schemeClr val="accent6">
                      <a:lumMod val="50000"/>
                    </a:schemeClr>
                  </a:solidFill>
                  <a:latin typeface="Optima" panose="02000503060000020004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67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(8.8×</m:t>
                      </m:r>
                      <m:sSup>
                        <m:sSupPr>
                          <m:ctrlP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−27</m:t>
                          </m:r>
                        </m:sup>
                      </m:sSup>
                      <m:r>
                        <a:rPr lang="en-US" altLang="zh-CN" sz="1867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,1−8.8×</m:t>
                      </m:r>
                      <m:sSup>
                        <m:sSupPr>
                          <m:ctrlP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−27</m:t>
                          </m:r>
                        </m:sup>
                      </m:sSup>
                      <m:r>
                        <a:rPr lang="en-US" altLang="zh-CN" sz="1867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CN" sz="1867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Optima" panose="02000503060000020004" pitchFamily="2" charset="0"/>
                        </a:rPr>
                        <m:t>]</m:t>
                      </m:r>
                    </m:oMath>
                  </m:oMathPara>
                </a14:m>
                <a:endParaRPr lang="en-CN" sz="1867" dirty="0">
                  <a:solidFill>
                    <a:schemeClr val="accent6">
                      <a:lumMod val="50000"/>
                    </a:schemeClr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FF44DAE-B059-69D1-1B73-B9A4DFCD2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73" y="3907057"/>
                <a:ext cx="3260305" cy="546048"/>
              </a:xfrm>
              <a:prstGeom prst="rect">
                <a:avLst/>
              </a:prstGeom>
              <a:blipFill>
                <a:blip r:embed="rId14"/>
                <a:stretch>
                  <a:fillRect l="-388" t="-2273" b="-20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890F75A-D3F4-0E5C-5425-9AC5F52390EF}"/>
                  </a:ext>
                </a:extLst>
              </p:cNvPr>
              <p:cNvSpPr/>
              <p:nvPr/>
            </p:nvSpPr>
            <p:spPr>
              <a:xfrm>
                <a:off x="333888" y="4519668"/>
                <a:ext cx="3260305" cy="546048"/>
              </a:xfrm>
              <a:prstGeom prst="rect">
                <a:avLst/>
              </a:prstGeom>
              <a:solidFill>
                <a:srgbClr val="E0EEF2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67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8.8×</m:t>
                          </m:r>
                          <m:sSup>
                            <m:sSupPr>
                              <m:ctrlP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sup>
                          </m:sSup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,1−8.8×</m:t>
                          </m:r>
                          <m:sSup>
                            <m:sSupPr>
                              <m:ctrlP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sup>
                          </m:sSup>
                        </m:e>
                      </m:d>
                      <m:r>
                        <a:rPr lang="en-US" altLang="zh-CN" sz="1867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1867" dirty="0">
                  <a:solidFill>
                    <a:schemeClr val="accent6">
                      <a:lumMod val="50000"/>
                    </a:schemeClr>
                  </a:solidFill>
                  <a:latin typeface="Optima" panose="02000503060000020004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67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(8.8×</m:t>
                      </m:r>
                      <m:sSup>
                        <m:sSupPr>
                          <m:ctrlP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−27</m:t>
                          </m:r>
                        </m:sup>
                      </m:sSup>
                      <m:r>
                        <a:rPr lang="en-US" altLang="zh-CN" sz="1867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,1−8.8×</m:t>
                      </m:r>
                      <m:sSup>
                        <m:sSupPr>
                          <m:ctrlP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−27</m:t>
                          </m:r>
                        </m:sup>
                      </m:sSup>
                      <m:r>
                        <a:rPr lang="en-US" altLang="zh-CN" sz="1867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CN" sz="1867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Optima" panose="02000503060000020004" pitchFamily="2" charset="0"/>
                        </a:rPr>
                        <m:t>]</m:t>
                      </m:r>
                    </m:oMath>
                  </m:oMathPara>
                </a14:m>
                <a:endParaRPr lang="en-CN" sz="1867" dirty="0">
                  <a:solidFill>
                    <a:schemeClr val="accent6">
                      <a:lumMod val="50000"/>
                    </a:schemeClr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890F75A-D3F4-0E5C-5425-9AC5F5239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88" y="4519668"/>
                <a:ext cx="3260305" cy="546048"/>
              </a:xfrm>
              <a:prstGeom prst="rect">
                <a:avLst/>
              </a:prstGeom>
              <a:blipFill>
                <a:blip r:embed="rId15"/>
                <a:stretch>
                  <a:fillRect l="-388" t="-2273" b="-20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A7CA4E-BB4D-DDE2-46DB-A30B9E96E3F1}"/>
                  </a:ext>
                </a:extLst>
              </p:cNvPr>
              <p:cNvSpPr/>
              <p:nvPr/>
            </p:nvSpPr>
            <p:spPr>
              <a:xfrm>
                <a:off x="8521073" y="4410564"/>
                <a:ext cx="3260305" cy="546048"/>
              </a:xfrm>
              <a:prstGeom prst="rect">
                <a:avLst/>
              </a:prstGeom>
              <a:solidFill>
                <a:srgbClr val="E0EEF2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67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8.8×</m:t>
                          </m:r>
                          <m:sSup>
                            <m:sSupPr>
                              <m:ctrlP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sup>
                          </m:sSup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,1−8.8×</m:t>
                          </m:r>
                          <m:sSup>
                            <m:sSupPr>
                              <m:ctrlP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867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sup>
                          </m:sSup>
                        </m:e>
                      </m:d>
                      <m:r>
                        <a:rPr lang="en-US" altLang="zh-CN" sz="1867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1867" dirty="0">
                  <a:solidFill>
                    <a:schemeClr val="accent6">
                      <a:lumMod val="50000"/>
                    </a:schemeClr>
                  </a:solidFill>
                  <a:latin typeface="Optima" panose="02000503060000020004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67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(8.8×</m:t>
                      </m:r>
                      <m:sSup>
                        <m:sSupPr>
                          <m:ctrlP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−27</m:t>
                          </m:r>
                        </m:sup>
                      </m:sSup>
                      <m:r>
                        <a:rPr lang="en-US" altLang="zh-CN" sz="1867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,1−8.8×</m:t>
                      </m:r>
                      <m:sSup>
                        <m:sSupPr>
                          <m:ctrlP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67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−27</m:t>
                          </m:r>
                        </m:sup>
                      </m:sSup>
                      <m:r>
                        <a:rPr lang="en-US" altLang="zh-CN" sz="1867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CN" sz="1867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Optima" panose="02000503060000020004" pitchFamily="2" charset="0"/>
                        </a:rPr>
                        <m:t>]</m:t>
                      </m:r>
                    </m:oMath>
                  </m:oMathPara>
                </a14:m>
                <a:endParaRPr lang="en-CN" sz="1867" dirty="0">
                  <a:solidFill>
                    <a:schemeClr val="accent6">
                      <a:lumMod val="50000"/>
                    </a:schemeClr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A7CA4E-BB4D-DDE2-46DB-A30B9E96E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073" y="4410564"/>
                <a:ext cx="3260305" cy="546048"/>
              </a:xfrm>
              <a:prstGeom prst="rect">
                <a:avLst/>
              </a:prstGeom>
              <a:blipFill>
                <a:blip r:embed="rId16"/>
                <a:stretch>
                  <a:fillRect l="-389" t="-2273" b="-20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73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6" grpId="0" animBg="1"/>
      <p:bldP spid="10" grpId="0"/>
      <p:bldP spid="11" grpId="0" build="allAtOnce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54B2-F29B-F035-9496-02C8201E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4C70A6"/>
                </a:solidFill>
                <a:effectLst/>
              </a:rPr>
              <a:t>How to find fix?</a:t>
            </a:r>
            <a:br>
              <a:rPr lang="en-US" altLang="zh-CN" dirty="0">
                <a:solidFill>
                  <a:srgbClr val="4C70A6"/>
                </a:solidFill>
                <a:effectLst/>
              </a:rPr>
            </a:br>
            <a:r>
              <a:rPr lang="en-US" altLang="zh-CN" dirty="0">
                <a:solidFill>
                  <a:srgbClr val="4C70A6"/>
                </a:solidFill>
                <a:effectLst/>
              </a:rPr>
              <a:t>Abstraction</a:t>
            </a:r>
            <a:r>
              <a:rPr lang="zh-CN" altLang="en-US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dirty="0">
                <a:solidFill>
                  <a:srgbClr val="4C70A6"/>
                </a:solidFill>
                <a:effectLst/>
              </a:rPr>
              <a:t>Optimization</a:t>
            </a:r>
            <a:endParaRPr lang="en-CN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014570-01D2-1395-0409-BB0EA216C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1069320" cy="16810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N" dirty="0">
                    <a:solidFill>
                      <a:srgbClr val="4C70A6"/>
                    </a:solidFill>
                  </a:rPr>
                  <a:t>High-level idea: </a:t>
                </a:r>
                <a:r>
                  <a:rPr lang="en-CN" dirty="0"/>
                  <a:t>adjust interval bounds of nodes in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N" dirty="0"/>
                  <a:t> to deviate bounds for vulnerable nodes away from invalid range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014570-01D2-1395-0409-BB0EA216C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1069320" cy="1681055"/>
              </a:xfrm>
              <a:blipFill>
                <a:blip r:embed="rId3"/>
                <a:stretch>
                  <a:fillRect l="-1147" t="-6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F8D8E-C67A-2368-999A-34D45A2E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34669CF-01F0-59CF-A922-E4535382A3B6}"/>
              </a:ext>
            </a:extLst>
          </p:cNvPr>
          <p:cNvSpPr/>
          <p:nvPr/>
        </p:nvSpPr>
        <p:spPr>
          <a:xfrm>
            <a:off x="4077353" y="5404455"/>
            <a:ext cx="1203787" cy="410500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A11DC6-18D9-4B22-904E-A275331116B6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4679248" y="5051593"/>
            <a:ext cx="925093" cy="352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D7EEC3-54CB-0C34-1C4B-EC73D2FA79AD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952861" y="5033779"/>
            <a:ext cx="726387" cy="3706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63E80CF-B983-81B3-97F5-39D5176A2057}"/>
              </a:ext>
            </a:extLst>
          </p:cNvPr>
          <p:cNvSpPr txBox="1"/>
          <p:nvPr/>
        </p:nvSpPr>
        <p:spPr>
          <a:xfrm rot="5400000">
            <a:off x="3872103" y="4610950"/>
            <a:ext cx="41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400" dirty="0">
                <a:solidFill>
                  <a:srgbClr val="1D9A78"/>
                </a:solidFill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0FBBA3-7B7C-2643-88C6-4AE6A5115764}"/>
              </a:ext>
            </a:extLst>
          </p:cNvPr>
          <p:cNvSpPr txBox="1"/>
          <p:nvPr/>
        </p:nvSpPr>
        <p:spPr>
          <a:xfrm rot="5400000">
            <a:off x="5495972" y="4618669"/>
            <a:ext cx="41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400" dirty="0">
                <a:solidFill>
                  <a:srgbClr val="1D9A78"/>
                </a:solidFill>
              </a:rPr>
              <a:t>…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9C2662-5280-0385-0812-0412E871C0C6}"/>
              </a:ext>
            </a:extLst>
          </p:cNvPr>
          <p:cNvSpPr/>
          <p:nvPr/>
        </p:nvSpPr>
        <p:spPr>
          <a:xfrm>
            <a:off x="3770310" y="4250799"/>
            <a:ext cx="367543" cy="3510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C494AA-8F00-1374-7554-EED1774B8131}"/>
              </a:ext>
            </a:extLst>
          </p:cNvPr>
          <p:cNvSpPr/>
          <p:nvPr/>
        </p:nvSpPr>
        <p:spPr>
          <a:xfrm>
            <a:off x="5420570" y="4252519"/>
            <a:ext cx="367543" cy="33573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5CA286-67C6-4FFE-6149-0512DAC20D81}"/>
              </a:ext>
            </a:extLst>
          </p:cNvPr>
          <p:cNvCxnSpPr>
            <a:cxnSpLocks/>
          </p:cNvCxnSpPr>
          <p:nvPr/>
        </p:nvCxnSpPr>
        <p:spPr>
          <a:xfrm>
            <a:off x="3301919" y="4109822"/>
            <a:ext cx="1301884" cy="54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DB0A3CC9-5F7A-7A24-8CD4-D240FE343986}"/>
              </a:ext>
            </a:extLst>
          </p:cNvPr>
          <p:cNvSpPr/>
          <p:nvPr/>
        </p:nvSpPr>
        <p:spPr>
          <a:xfrm rot="5400000">
            <a:off x="3900203" y="3700095"/>
            <a:ext cx="106532" cy="712920"/>
          </a:xfrm>
          <a:prstGeom prst="rightBracke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48EFC8-1180-7992-F111-DBC20D10605D}"/>
              </a:ext>
            </a:extLst>
          </p:cNvPr>
          <p:cNvCxnSpPr>
            <a:cxnSpLocks/>
          </p:cNvCxnSpPr>
          <p:nvPr/>
        </p:nvCxnSpPr>
        <p:spPr>
          <a:xfrm>
            <a:off x="4953399" y="4115983"/>
            <a:ext cx="1301884" cy="54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9007AEC0-F3CC-CE53-1A3C-7F4CE8FC96D5}"/>
              </a:ext>
            </a:extLst>
          </p:cNvPr>
          <p:cNvSpPr/>
          <p:nvPr/>
        </p:nvSpPr>
        <p:spPr>
          <a:xfrm rot="5400000">
            <a:off x="5551683" y="3706256"/>
            <a:ext cx="106532" cy="712920"/>
          </a:xfrm>
          <a:prstGeom prst="rightBracke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32960C-FB80-1B3E-D609-32556194E40A}"/>
                  </a:ext>
                </a:extLst>
              </p:cNvPr>
              <p:cNvSpPr txBox="1"/>
              <p:nvPr/>
            </p:nvSpPr>
            <p:spPr>
              <a:xfrm>
                <a:off x="3471994" y="3635404"/>
                <a:ext cx="250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CN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32960C-FB80-1B3E-D609-32556194E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994" y="3635404"/>
                <a:ext cx="2500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2159E64-007D-D9CE-1603-C6B6586DC6FE}"/>
                  </a:ext>
                </a:extLst>
              </p:cNvPr>
              <p:cNvSpPr txBox="1"/>
              <p:nvPr/>
            </p:nvSpPr>
            <p:spPr>
              <a:xfrm>
                <a:off x="4137853" y="3641617"/>
                <a:ext cx="250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CN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2159E64-007D-D9CE-1603-C6B6586DC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53" y="3641617"/>
                <a:ext cx="250031" cy="369332"/>
              </a:xfrm>
              <a:prstGeom prst="rect">
                <a:avLst/>
              </a:prstGeom>
              <a:blipFill>
                <a:blip r:embed="rId5"/>
                <a:stretch>
                  <a:fillRect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E92C94-4EF8-A7F1-6C03-3960C2953EB4}"/>
                  </a:ext>
                </a:extLst>
              </p:cNvPr>
              <p:cNvSpPr txBox="1"/>
              <p:nvPr/>
            </p:nvSpPr>
            <p:spPr>
              <a:xfrm>
                <a:off x="5141182" y="3644537"/>
                <a:ext cx="250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C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E92C94-4EF8-A7F1-6C03-3960C2953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182" y="3644537"/>
                <a:ext cx="25003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399119-F121-E465-D256-C471DBEA80E9}"/>
                  </a:ext>
                </a:extLst>
              </p:cNvPr>
              <p:cNvSpPr txBox="1"/>
              <p:nvPr/>
            </p:nvSpPr>
            <p:spPr>
              <a:xfrm>
                <a:off x="5807039" y="3650751"/>
                <a:ext cx="250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C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399119-F121-E465-D256-C471DBEA8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039" y="3650751"/>
                <a:ext cx="250031" cy="369332"/>
              </a:xfrm>
              <a:prstGeom prst="rect">
                <a:avLst/>
              </a:prstGeom>
              <a:blipFill>
                <a:blip r:embed="rId7"/>
                <a:stretch>
                  <a:fillRect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6F70CE-4A01-2E9F-72A4-E7DF5CADB654}"/>
              </a:ext>
            </a:extLst>
          </p:cNvPr>
          <p:cNvCxnSpPr>
            <a:cxnSpLocks/>
          </p:cNvCxnSpPr>
          <p:nvPr/>
        </p:nvCxnSpPr>
        <p:spPr>
          <a:xfrm>
            <a:off x="5470390" y="5781099"/>
            <a:ext cx="17956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ABDD25B1-87D2-C7B1-92FD-3791A8D2D719}"/>
              </a:ext>
            </a:extLst>
          </p:cNvPr>
          <p:cNvSpPr/>
          <p:nvPr/>
        </p:nvSpPr>
        <p:spPr>
          <a:xfrm rot="5400000">
            <a:off x="6110233" y="5371372"/>
            <a:ext cx="106532" cy="712920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70074-838C-A4D2-8578-353640E6DE3C}"/>
                  </a:ext>
                </a:extLst>
              </p:cNvPr>
              <p:cNvSpPr txBox="1"/>
              <p:nvPr/>
            </p:nvSpPr>
            <p:spPr>
              <a:xfrm>
                <a:off x="5682023" y="5306681"/>
                <a:ext cx="25003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CN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70074-838C-A4D2-8578-353640E6D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023" y="5306681"/>
                <a:ext cx="2500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9FF5F5-4536-C8F7-1F68-74159BCAA350}"/>
                  </a:ext>
                </a:extLst>
              </p:cNvPr>
              <p:cNvSpPr txBox="1"/>
              <p:nvPr/>
            </p:nvSpPr>
            <p:spPr>
              <a:xfrm>
                <a:off x="6347882" y="5312893"/>
                <a:ext cx="25003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CN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9FF5F5-4536-C8F7-1F68-74159BCAA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882" y="5312893"/>
                <a:ext cx="250031" cy="369332"/>
              </a:xfrm>
              <a:prstGeom prst="rect">
                <a:avLst/>
              </a:prstGeom>
              <a:blipFill>
                <a:blip r:embed="rId9"/>
                <a:stretch>
                  <a:fillRect r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1EC7C74-E536-D4CA-B819-A66239B1B0C3}"/>
              </a:ext>
            </a:extLst>
          </p:cNvPr>
          <p:cNvCxnSpPr>
            <a:cxnSpLocks/>
          </p:cNvCxnSpPr>
          <p:nvPr/>
        </p:nvCxnSpPr>
        <p:spPr>
          <a:xfrm>
            <a:off x="5952335" y="5486869"/>
            <a:ext cx="0" cy="294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13F0D5-D129-A66F-6877-0CCD2BC72CA2}"/>
                  </a:ext>
                </a:extLst>
              </p:cNvPr>
              <p:cNvSpPr txBox="1"/>
              <p:nvPr/>
            </p:nvSpPr>
            <p:spPr>
              <a:xfrm>
                <a:off x="5805042" y="5743277"/>
                <a:ext cx="250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1D9A78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CN" dirty="0">
                  <a:solidFill>
                    <a:srgbClr val="1D9A78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13F0D5-D129-A66F-6877-0CCD2BC72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042" y="5743277"/>
                <a:ext cx="250031" cy="369332"/>
              </a:xfrm>
              <a:prstGeom prst="rect">
                <a:avLst/>
              </a:prstGeom>
              <a:blipFill>
                <a:blip r:embed="rId10"/>
                <a:stretch>
                  <a:fillRect r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328CFB6-3D43-292C-D169-672FEF68ED7F}"/>
                  </a:ext>
                </a:extLst>
              </p:cNvPr>
              <p:cNvSpPr txBox="1"/>
              <p:nvPr/>
            </p:nvSpPr>
            <p:spPr>
              <a:xfrm>
                <a:off x="7736991" y="3718240"/>
                <a:ext cx="2166135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CN" dirty="0"/>
                  <a:t>         ,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328CFB6-3D43-292C-D169-672FEF68E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91" y="3718240"/>
                <a:ext cx="2166135" cy="391582"/>
              </a:xfrm>
              <a:prstGeom prst="rect">
                <a:avLst/>
              </a:prstGeom>
              <a:blipFill>
                <a:blip r:embed="rId11"/>
                <a:stretch>
                  <a:fillRect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1673152-2000-4A54-7755-B80A369B2FB7}"/>
              </a:ext>
            </a:extLst>
          </p:cNvPr>
          <p:cNvSpPr/>
          <p:nvPr/>
        </p:nvSpPr>
        <p:spPr>
          <a:xfrm>
            <a:off x="8621701" y="3706304"/>
            <a:ext cx="367543" cy="3510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459B5D8-4DBA-9286-881D-A501022BD7B7}"/>
              </a:ext>
            </a:extLst>
          </p:cNvPr>
          <p:cNvSpPr/>
          <p:nvPr/>
        </p:nvSpPr>
        <p:spPr>
          <a:xfrm>
            <a:off x="9133397" y="3713709"/>
            <a:ext cx="367543" cy="33573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5EA32B-AFDE-95DC-CFC1-3DA57ECBDF33}"/>
              </a:ext>
            </a:extLst>
          </p:cNvPr>
          <p:cNvSpPr txBox="1"/>
          <p:nvPr/>
        </p:nvSpPr>
        <p:spPr>
          <a:xfrm>
            <a:off x="874030" y="5194495"/>
            <a:ext cx="2984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dirty="0">
                <a:solidFill>
                  <a:srgbClr val="4C70A6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(Vulnerable node </a:t>
            </a:r>
            <a:r>
              <a:rPr lang="en-CN" dirty="0">
                <a:solidFill>
                  <a:srgbClr val="C000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Log</a:t>
            </a:r>
            <a:r>
              <a:rPr lang="en-CN" dirty="0">
                <a:solidFill>
                  <a:srgbClr val="4C70A6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needs positive input value)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BB32FC2-96C2-7C88-E422-92198493988D}"/>
              </a:ext>
            </a:extLst>
          </p:cNvPr>
          <p:cNvSpPr/>
          <p:nvPr/>
        </p:nvSpPr>
        <p:spPr>
          <a:xfrm>
            <a:off x="7086600" y="4364182"/>
            <a:ext cx="2517987" cy="477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N" dirty="0">
                <a:solidFill>
                  <a:srgbClr val="1D9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Impose this fix on    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B51402A-7724-6FEC-96BB-1A78E8182675}"/>
              </a:ext>
            </a:extLst>
          </p:cNvPr>
          <p:cNvSpPr/>
          <p:nvPr/>
        </p:nvSpPr>
        <p:spPr>
          <a:xfrm>
            <a:off x="9097615" y="4427920"/>
            <a:ext cx="367543" cy="33573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0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82AA1-0C68-201E-43C2-1A58269B4C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3451" y="1941672"/>
            <a:ext cx="423333" cy="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7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023 L 0.02578 0.00023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0" presetClass="pat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88 0 " pathEditMode="relative" ptsTypes="AA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362 0 " pathEditMode="relative" ptsTypes="AA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0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325 0 " pathEditMode="relative" ptsTypes="AA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 animBg="1"/>
      <p:bldP spid="17" grpId="0" animBg="1"/>
      <p:bldP spid="20" grpId="0" animBg="1"/>
      <p:bldP spid="20" grpId="1" animBg="1"/>
      <p:bldP spid="20" grpId="2" animBg="1"/>
      <p:bldP spid="27" grpId="0" animBg="1"/>
      <p:bldP spid="27" grpId="1" animBg="1"/>
      <p:bldP spid="27" grpId="2" animBg="1"/>
      <p:bldP spid="28" grpId="0"/>
      <p:bldP spid="29" grpId="0"/>
      <p:bldP spid="30" grpId="0"/>
      <p:bldP spid="31" grpId="0"/>
      <p:bldP spid="33" grpId="0" animBg="1"/>
      <p:bldP spid="33" grpId="1" animBg="1"/>
      <p:bldP spid="33" grpId="2" animBg="1"/>
      <p:bldP spid="33" grpId="3" animBg="1"/>
      <p:bldP spid="33" grpId="4" animBg="1"/>
      <p:bldP spid="34" grpId="0"/>
      <p:bldP spid="35" grpId="0"/>
      <p:bldP spid="40" grpId="0"/>
      <p:bldP spid="44" grpId="0"/>
      <p:bldP spid="45" grpId="0" animBg="1"/>
      <p:bldP spid="46" grpId="0" animBg="1"/>
      <p:bldP spid="47" grpId="0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764B770-3B1D-8172-D5FA-54960ABF298B}"/>
              </a:ext>
            </a:extLst>
          </p:cNvPr>
          <p:cNvSpPr/>
          <p:nvPr/>
        </p:nvSpPr>
        <p:spPr>
          <a:xfrm>
            <a:off x="2792307" y="2474909"/>
            <a:ext cx="2221653" cy="20444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154B2-F29B-F035-9496-02C8201E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4C70A6"/>
                </a:solidFill>
                <a:effectLst/>
              </a:rPr>
              <a:t>Abstraction</a:t>
            </a:r>
            <a:r>
              <a:rPr lang="zh-CN" altLang="en-US" b="1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4C70A6"/>
                </a:solidFill>
                <a:effectLst/>
              </a:rPr>
              <a:t>Optimization:</a:t>
            </a:r>
            <a:r>
              <a:rPr lang="zh-CN" altLang="en-US" b="1" dirty="0">
                <a:solidFill>
                  <a:srgbClr val="4C70A6"/>
                </a:solidFill>
                <a:effectLst/>
              </a:rPr>
              <a:t> </a:t>
            </a:r>
            <a:br>
              <a:rPr lang="en-US" altLang="zh-CN" b="1" dirty="0">
                <a:solidFill>
                  <a:srgbClr val="4C70A6"/>
                </a:solidFill>
                <a:effectLst/>
              </a:rPr>
            </a:br>
            <a:r>
              <a:rPr lang="en-US" altLang="zh-CN" sz="3000" dirty="0"/>
              <a:t>Optimizing</a:t>
            </a:r>
            <a:r>
              <a:rPr lang="zh-CN" altLang="en-US" sz="3000" dirty="0"/>
              <a:t> </a:t>
            </a:r>
            <a:r>
              <a:rPr lang="en-US" altLang="zh-CN" sz="3000" dirty="0"/>
              <a:t>differentiable</a:t>
            </a:r>
            <a:r>
              <a:rPr lang="zh-CN" altLang="en-US" sz="3000" dirty="0"/>
              <a:t> </a:t>
            </a:r>
            <a:r>
              <a:rPr lang="en-US" altLang="zh-CN" sz="3000" dirty="0"/>
              <a:t>interval</a:t>
            </a:r>
            <a:r>
              <a:rPr lang="zh-CN" altLang="en-US" sz="3000" dirty="0"/>
              <a:t> </a:t>
            </a:r>
            <a:r>
              <a:rPr lang="en-US" altLang="zh-CN" sz="3000" dirty="0"/>
              <a:t>bound</a:t>
            </a:r>
            <a:endParaRPr lang="en-CN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14570-01D2-1395-0409-BB0EA216C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788881"/>
          </a:xfrm>
        </p:spPr>
        <p:txBody>
          <a:bodyPr>
            <a:normAutofit/>
          </a:bodyPr>
          <a:lstStyle/>
          <a:p>
            <a:r>
              <a:rPr lang="en-US" dirty="0"/>
              <a:t>We construct </a:t>
            </a:r>
            <a:r>
              <a:rPr lang="en-US" b="1" dirty="0"/>
              <a:t>symbolic</a:t>
            </a:r>
            <a:r>
              <a:rPr lang="en-US" dirty="0"/>
              <a:t> interval bound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F8D8E-C67A-2368-999A-34D45A2E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F33944-054E-D46F-01BF-2A920B294F31}"/>
                  </a:ext>
                </a:extLst>
              </p:cNvPr>
              <p:cNvSpPr txBox="1"/>
              <p:nvPr/>
            </p:nvSpPr>
            <p:spPr>
              <a:xfrm>
                <a:off x="3456093" y="2478852"/>
                <a:ext cx="90762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[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]</a:t>
                </a:r>
              </a:p>
              <a:p>
                <a:pPr algn="ctr"/>
                <a:r>
                  <a:rPr lang="en-US" sz="2400" dirty="0"/>
                  <a:t>…</a:t>
                </a:r>
              </a:p>
              <a:p>
                <a:r>
                  <a:rPr lang="en-US" sz="2400" dirty="0"/>
                  <a:t>[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]</a:t>
                </a:r>
                <a:endParaRPr lang="en-C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F33944-054E-D46F-01BF-2A920B294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093" y="2478852"/>
                <a:ext cx="907627" cy="1200329"/>
              </a:xfrm>
              <a:prstGeom prst="rect">
                <a:avLst/>
              </a:prstGeom>
              <a:blipFill>
                <a:blip r:embed="rId3"/>
                <a:stretch>
                  <a:fillRect l="-11111" t="-315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67F038E-8F0D-6007-17CA-45A05DC70BC8}"/>
              </a:ext>
            </a:extLst>
          </p:cNvPr>
          <p:cNvSpPr txBox="1"/>
          <p:nvPr/>
        </p:nvSpPr>
        <p:spPr>
          <a:xfrm>
            <a:off x="2622973" y="3627941"/>
            <a:ext cx="2573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CN" sz="2400" dirty="0">
                <a:latin typeface="Arial" panose="020B0604020202020204" pitchFamily="34" charset="0"/>
                <a:cs typeface="Arial" panose="020B0604020202020204" pitchFamily="34" charset="0"/>
              </a:rPr>
              <a:t>nodes’ interval bounds 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3E5F11F-2EFA-A724-7D6D-60C5965D223C}"/>
              </a:ext>
            </a:extLst>
          </p:cNvPr>
          <p:cNvSpPr/>
          <p:nvPr/>
        </p:nvSpPr>
        <p:spPr>
          <a:xfrm>
            <a:off x="5013960" y="2596727"/>
            <a:ext cx="2045547" cy="1664547"/>
          </a:xfrm>
          <a:prstGeom prst="rightArrow">
            <a:avLst/>
          </a:prstGeom>
          <a:solidFill>
            <a:srgbClr val="E0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</a:t>
            </a:r>
          </a:p>
          <a:p>
            <a:pPr algn="ctr"/>
            <a:r>
              <a:rPr lang="en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9E8B330-E995-AEBB-AECE-3ED82FA508B7}"/>
              </a:ext>
            </a:extLst>
          </p:cNvPr>
          <p:cNvSpPr/>
          <p:nvPr/>
        </p:nvSpPr>
        <p:spPr>
          <a:xfrm>
            <a:off x="7059507" y="2406764"/>
            <a:ext cx="3102187" cy="20444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6C1890-878D-8D54-E552-0AD853F468A6}"/>
                  </a:ext>
                </a:extLst>
              </p:cNvPr>
              <p:cNvSpPr txBox="1"/>
              <p:nvPr/>
            </p:nvSpPr>
            <p:spPr>
              <a:xfrm>
                <a:off x="8197427" y="2856111"/>
                <a:ext cx="9076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[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]</a:t>
                </a:r>
                <a:endParaRPr lang="en-C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6C1890-878D-8D54-E552-0AD853F4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427" y="2856111"/>
                <a:ext cx="907627" cy="461665"/>
              </a:xfrm>
              <a:prstGeom prst="rect">
                <a:avLst/>
              </a:prstGeom>
              <a:blipFill>
                <a:blip r:embed="rId4"/>
                <a:stretch>
                  <a:fillRect l="-1095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C7EDFB1-843B-673B-BC9D-D63CA1DAAF1D}"/>
              </a:ext>
            </a:extLst>
          </p:cNvPr>
          <p:cNvSpPr txBox="1"/>
          <p:nvPr/>
        </p:nvSpPr>
        <p:spPr>
          <a:xfrm>
            <a:off x="7073053" y="3575227"/>
            <a:ext cx="31021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vulnerable operator’s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interval bound </a:t>
            </a:r>
            <a:endParaRPr lang="en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0162365-0CD6-53FB-98A9-E9B903219A18}"/>
                  </a:ext>
                </a:extLst>
              </p:cNvPr>
              <p:cNvSpPr txBox="1"/>
              <p:nvPr/>
            </p:nvSpPr>
            <p:spPr>
              <a:xfrm>
                <a:off x="1083733" y="4768077"/>
                <a:ext cx="9486731" cy="1003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80990" indent="-380990">
                  <a:buFont typeface="Wingdings" pitchFamily="2" charset="2"/>
                  <a:buChar char="Ø"/>
                </a:pPr>
                <a:r>
                  <a:rPr lang="en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Allows for gradient computation: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</m:oMath>
                </a14:m>
                <a:endParaRPr lang="en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80990" indent="-380990">
                  <a:buFont typeface="Wingdings" pitchFamily="2" charset="2"/>
                  <a:buChar char="Ø"/>
                </a:pPr>
                <a:r>
                  <a:rPr lang="en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Gradient shows impact of potential fix on vulnerable operator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0162365-0CD6-53FB-98A9-E9B903219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33" y="4768077"/>
                <a:ext cx="9486731" cy="1003480"/>
              </a:xfrm>
              <a:prstGeom prst="rect">
                <a:avLst/>
              </a:prstGeom>
              <a:blipFill>
                <a:blip r:embed="rId5"/>
                <a:stretch>
                  <a:fillRect l="-93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828327A-045D-2639-90BB-446953A5C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734" y="3735180"/>
            <a:ext cx="423333" cy="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4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54B2-F29B-F035-9496-02C8201E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4C70A6"/>
                </a:solidFill>
                <a:effectLst/>
              </a:rPr>
              <a:t>Abstraction</a:t>
            </a:r>
            <a:r>
              <a:rPr lang="zh-CN" altLang="en-US" b="1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4C70A6"/>
                </a:solidFill>
                <a:effectLst/>
              </a:rPr>
              <a:t>Optimization:</a:t>
            </a:r>
            <a:r>
              <a:rPr lang="zh-CN" altLang="en-US" b="1" dirty="0">
                <a:solidFill>
                  <a:srgbClr val="4C70A6"/>
                </a:solidFill>
                <a:effectLst/>
              </a:rPr>
              <a:t> </a:t>
            </a:r>
            <a:br>
              <a:rPr lang="en-US" altLang="zh-CN" b="1" dirty="0">
                <a:solidFill>
                  <a:srgbClr val="4C70A6"/>
                </a:solidFill>
                <a:effectLst/>
              </a:rPr>
            </a:br>
            <a:r>
              <a:rPr lang="en-US" altLang="zh-CN" sz="3000" dirty="0"/>
              <a:t>Optimizing</a:t>
            </a:r>
            <a:r>
              <a:rPr lang="zh-CN" altLang="en-US" sz="3000" dirty="0"/>
              <a:t> </a:t>
            </a:r>
            <a:r>
              <a:rPr lang="en-US" altLang="zh-CN" sz="3000" dirty="0"/>
              <a:t>differentiable</a:t>
            </a:r>
            <a:r>
              <a:rPr lang="zh-CN" altLang="en-US" sz="3000" dirty="0"/>
              <a:t> </a:t>
            </a:r>
            <a:r>
              <a:rPr lang="en-US" altLang="zh-CN" sz="3000" dirty="0"/>
              <a:t>interval</a:t>
            </a:r>
            <a:r>
              <a:rPr lang="zh-CN" altLang="en-US" sz="3000" dirty="0"/>
              <a:t> </a:t>
            </a:r>
            <a:r>
              <a:rPr lang="en-US" altLang="zh-CN" sz="3000" dirty="0"/>
              <a:t>bound</a:t>
            </a:r>
            <a:endParaRPr lang="en-CN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14570-01D2-1395-0409-BB0EA216C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788881"/>
          </a:xfrm>
        </p:spPr>
        <p:txBody>
          <a:bodyPr>
            <a:normAutofit/>
          </a:bodyPr>
          <a:lstStyle/>
          <a:p>
            <a:r>
              <a:rPr lang="en-US" dirty="0"/>
              <a:t>We construct </a:t>
            </a:r>
            <a:r>
              <a:rPr lang="en-US" b="1" dirty="0"/>
              <a:t>symbolic</a:t>
            </a:r>
            <a:r>
              <a:rPr lang="en-US" dirty="0"/>
              <a:t> interval bound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F8D8E-C67A-2368-999A-34D45A2E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0162365-0CD6-53FB-98A9-E9B903219A18}"/>
                  </a:ext>
                </a:extLst>
              </p:cNvPr>
              <p:cNvSpPr txBox="1"/>
              <p:nvPr/>
            </p:nvSpPr>
            <p:spPr>
              <a:xfrm>
                <a:off x="1016000" y="2282064"/>
                <a:ext cx="9493504" cy="1372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80990" indent="-380990">
                  <a:buFont typeface="Wingdings" pitchFamily="2" charset="2"/>
                  <a:buChar char="Ø"/>
                </a:pPr>
                <a:r>
                  <a:rPr lang="en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Allows for gradient computation: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</m:oMath>
                </a14:m>
                <a:endParaRPr lang="en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80990" indent="-380990">
                  <a:buFont typeface="Wingdings" pitchFamily="2" charset="2"/>
                  <a:buChar char="Ø"/>
                </a:pPr>
                <a:r>
                  <a:rPr lang="en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Gradient shows impact of potential fix on vulnerable operator</a:t>
                </a:r>
              </a:p>
              <a:p>
                <a:pPr marL="380990" indent="-380990">
                  <a:buFont typeface="Wingdings" pitchFamily="2" charset="2"/>
                  <a:buChar char="Ø"/>
                </a:pPr>
                <a:endParaRPr lang="en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0162365-0CD6-53FB-98A9-E9B903219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282064"/>
                <a:ext cx="9493504" cy="1372812"/>
              </a:xfrm>
              <a:prstGeom prst="rect">
                <a:avLst/>
              </a:prstGeom>
              <a:blipFill>
                <a:blip r:embed="rId3"/>
                <a:stretch>
                  <a:fillRect l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DD48C7-62C8-E4E1-81A0-89C5DF303927}"/>
                  </a:ext>
                </a:extLst>
              </p:cNvPr>
              <p:cNvSpPr txBox="1"/>
              <p:nvPr/>
            </p:nvSpPr>
            <p:spPr>
              <a:xfrm>
                <a:off x="1016000" y="3579591"/>
                <a:ext cx="10024533" cy="1955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CN" sz="2400" b="1" dirty="0">
                    <a:solidFill>
                      <a:srgbClr val="4C70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Gradient based optimization </a:t>
                </a:r>
                <a:r>
                  <a:rPr lang="en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on bounds of nodes in 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towards</a:t>
                </a:r>
                <a:r>
                  <a:rPr lang="en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less overlap between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vulernable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vulernable</m:t>
                            </m:r>
                          </m:sub>
                        </m:sSub>
                      </m:e>
                    </m:d>
                  </m:oMath>
                </a14:m>
                <a:r>
                  <a:rPr lang="en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&amp; invalid 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invalid</m:t>
                        </m:r>
                      </m:sub>
                    </m:sSub>
                  </m:oMath>
                </a14:m>
                <a:endParaRPr lang="en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Till no overlap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C70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</a:t>
                </a:r>
                <a:r>
                  <a:rPr lang="zh-CN" altLang="en-US" sz="2400" dirty="0">
                    <a:solidFill>
                      <a:srgbClr val="4C70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4C70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found!</a:t>
                </a:r>
                <a:endParaRPr lang="en-CN" sz="2400" dirty="0">
                  <a:solidFill>
                    <a:srgbClr val="4C70A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DD48C7-62C8-E4E1-81A0-89C5DF303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3579591"/>
                <a:ext cx="10024533" cy="1955215"/>
              </a:xfrm>
              <a:prstGeom prst="rect">
                <a:avLst/>
              </a:prstGeom>
              <a:blipFill>
                <a:blip r:embed="rId4"/>
                <a:stretch>
                  <a:fillRect l="-1013" t="-2581" b="-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D44C8C9-CDCA-C55C-C19C-DB09E6064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0251" y="3685611"/>
            <a:ext cx="423333" cy="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23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9A1E-C2A5-0D60-53F9-EBB5B22C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48" y="728510"/>
            <a:ext cx="3283631" cy="1325563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Result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Highlights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B86BC418-19E3-C8EC-A2A7-0904DF712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563486"/>
              </p:ext>
            </p:extLst>
          </p:nvPr>
        </p:nvGraphicFramePr>
        <p:xfrm>
          <a:off x="5563385" y="3619201"/>
          <a:ext cx="6531240" cy="330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832028-CF79-FA23-31A6-6C9A6FFE56F3}"/>
              </a:ext>
            </a:extLst>
          </p:cNvPr>
          <p:cNvSpPr/>
          <p:nvPr/>
        </p:nvSpPr>
        <p:spPr>
          <a:xfrm>
            <a:off x="10273016" y="4274711"/>
            <a:ext cx="1843656" cy="1216637"/>
          </a:xfrm>
          <a:prstGeom prst="roundRect">
            <a:avLst/>
          </a:prstGeom>
          <a:solidFill>
            <a:srgbClr val="E0EE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CC1DD-1871-E348-9F45-79DDC85BFDDB}"/>
              </a:ext>
            </a:extLst>
          </p:cNvPr>
          <p:cNvSpPr txBox="1"/>
          <p:nvPr/>
        </p:nvSpPr>
        <p:spPr>
          <a:xfrm>
            <a:off x="10337041" y="4338046"/>
            <a:ext cx="175758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21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CN" sz="21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zh-CN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(30</a:t>
            </a:r>
            <a:r>
              <a:rPr lang="zh-CN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zh-CN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53)</a:t>
            </a:r>
            <a:r>
              <a:rPr lang="en-CN" sz="2100" dirty="0">
                <a:latin typeface="Arial" panose="020B0604020202020204" pitchFamily="34" charset="0"/>
                <a:cs typeface="Arial" panose="020B0604020202020204" pitchFamily="34" charset="0"/>
              </a:rPr>
              <a:t> cases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1080BBA-5840-8FB8-090C-CFBCEB935689}"/>
              </a:ext>
            </a:extLst>
          </p:cNvPr>
          <p:cNvSpPr/>
          <p:nvPr/>
        </p:nvSpPr>
        <p:spPr>
          <a:xfrm>
            <a:off x="7027221" y="1154239"/>
            <a:ext cx="4829476" cy="1017155"/>
          </a:xfrm>
          <a:prstGeom prst="roundRect">
            <a:avLst/>
          </a:prstGeom>
          <a:solidFill>
            <a:srgbClr val="E0EE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583F6-6EE0-A86D-95B6-B402526256DD}"/>
              </a:ext>
            </a:extLst>
          </p:cNvPr>
          <p:cNvSpPr txBox="1">
            <a:spLocks/>
          </p:cNvSpPr>
          <p:nvPr/>
        </p:nvSpPr>
        <p:spPr>
          <a:xfrm>
            <a:off x="7027221" y="1216850"/>
            <a:ext cx="4911267" cy="982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N" sz="1800" b="1" dirty="0"/>
              <a:t>RANUM detects </a:t>
            </a:r>
            <a:r>
              <a:rPr lang="en-CN" sz="1800" b="1" dirty="0">
                <a:solidFill>
                  <a:srgbClr val="4C70A6"/>
                </a:solidFill>
              </a:rPr>
              <a:t>all</a:t>
            </a:r>
            <a:r>
              <a:rPr lang="en-CN" sz="1800" b="1" dirty="0"/>
              <a:t> 79 true defects in the benchmark in </a:t>
            </a:r>
            <a:r>
              <a:rPr lang="en-CN" sz="1800" b="1" dirty="0">
                <a:solidFill>
                  <a:srgbClr val="4C70A6"/>
                </a:solidFill>
              </a:rPr>
              <a:t>3 seconds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CN" sz="1500" dirty="0"/>
              <a:t>Existing best tool</a:t>
            </a:r>
            <a:r>
              <a:rPr lang="zh-CN" altLang="en-US" sz="1500" dirty="0"/>
              <a:t> </a:t>
            </a:r>
            <a:r>
              <a:rPr lang="en-US" altLang="zh-CN" sz="1500" dirty="0"/>
              <a:t>DEBAR</a:t>
            </a:r>
            <a:r>
              <a:rPr lang="en-CN" sz="1500" dirty="0"/>
              <a:t> only detects 48 defects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C9B5F0-3FD0-F3AB-852D-69E315DE3384}"/>
              </a:ext>
            </a:extLst>
          </p:cNvPr>
          <p:cNvCxnSpPr>
            <a:cxnSpLocks/>
          </p:cNvCxnSpPr>
          <p:nvPr/>
        </p:nvCxnSpPr>
        <p:spPr>
          <a:xfrm flipV="1">
            <a:off x="4758681" y="2269470"/>
            <a:ext cx="2166438" cy="76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1BC43E-5D51-6ADB-E94C-51AA5C86B25F}"/>
              </a:ext>
            </a:extLst>
          </p:cNvPr>
          <p:cNvSpPr txBox="1"/>
          <p:nvPr/>
        </p:nvSpPr>
        <p:spPr>
          <a:xfrm>
            <a:off x="3406688" y="932410"/>
            <a:ext cx="132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zh-CN" altLang="en-US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</a:p>
          <a:p>
            <a:pPr algn="r"/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8EFD4E-9D67-2744-F5FE-3BE482004A82}"/>
              </a:ext>
            </a:extLst>
          </p:cNvPr>
          <p:cNvCxnSpPr>
            <a:cxnSpLocks/>
          </p:cNvCxnSpPr>
          <p:nvPr/>
        </p:nvCxnSpPr>
        <p:spPr>
          <a:xfrm flipV="1">
            <a:off x="4758681" y="882469"/>
            <a:ext cx="0" cy="13946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6943345-9850-FE1D-217C-19E8BE230021}"/>
              </a:ext>
            </a:extLst>
          </p:cNvPr>
          <p:cNvSpPr/>
          <p:nvPr/>
        </p:nvSpPr>
        <p:spPr>
          <a:xfrm>
            <a:off x="6266429" y="1134751"/>
            <a:ext cx="258618" cy="114655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A4AFAE-A491-AA2D-B399-2DB2F536FED9}"/>
              </a:ext>
            </a:extLst>
          </p:cNvPr>
          <p:cNvSpPr txBox="1"/>
          <p:nvPr/>
        </p:nvSpPr>
        <p:spPr>
          <a:xfrm>
            <a:off x="6195557" y="88246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CN" sz="1400" dirty="0">
              <a:solidFill>
                <a:srgbClr val="4C70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AA1EF7-7743-008E-763F-277C4B47CFFE}"/>
              </a:ext>
            </a:extLst>
          </p:cNvPr>
          <p:cNvSpPr/>
          <p:nvPr/>
        </p:nvSpPr>
        <p:spPr>
          <a:xfrm>
            <a:off x="5230227" y="1579509"/>
            <a:ext cx="258618" cy="6899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D9A35-8A4A-7F01-7C35-ADCA2EF38EBD}"/>
              </a:ext>
            </a:extLst>
          </p:cNvPr>
          <p:cNvSpPr txBox="1"/>
          <p:nvPr/>
        </p:nvSpPr>
        <p:spPr>
          <a:xfrm>
            <a:off x="5167817" y="130334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CN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AE5652-67E4-A74A-FA74-C0FCB79C3238}"/>
              </a:ext>
            </a:extLst>
          </p:cNvPr>
          <p:cNvSpPr txBox="1"/>
          <p:nvPr/>
        </p:nvSpPr>
        <p:spPr>
          <a:xfrm>
            <a:off x="4951415" y="2296376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</a:p>
          <a:p>
            <a:pPr algn="ctr"/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</a:p>
          <a:p>
            <a:pPr algn="ctr"/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(DEBAR)</a:t>
            </a:r>
            <a:endParaRPr lang="en-CN" sz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15B20F-A6B4-B394-D493-D5CB20F867A2}"/>
              </a:ext>
            </a:extLst>
          </p:cNvPr>
          <p:cNvSpPr txBox="1"/>
          <p:nvPr/>
        </p:nvSpPr>
        <p:spPr>
          <a:xfrm>
            <a:off x="6003074" y="2306881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zh-CN" altLang="en-US" sz="12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</a:p>
          <a:p>
            <a:pPr algn="ctr"/>
            <a:r>
              <a:rPr lang="en-US" altLang="zh-CN" sz="12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(RANUM)</a:t>
            </a:r>
            <a:endParaRPr lang="en-CN" sz="1200" dirty="0">
              <a:solidFill>
                <a:srgbClr val="4C70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8BBD178-8450-CFD7-F54C-B0B9B2A48CB5}"/>
              </a:ext>
            </a:extLst>
          </p:cNvPr>
          <p:cNvSpPr/>
          <p:nvPr/>
        </p:nvSpPr>
        <p:spPr>
          <a:xfrm>
            <a:off x="319500" y="5707266"/>
            <a:ext cx="5444281" cy="415499"/>
          </a:xfrm>
          <a:prstGeom prst="roundRect">
            <a:avLst/>
          </a:prstGeom>
          <a:solidFill>
            <a:srgbClr val="E0EE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2113DA5-4894-0E83-7D87-FFF312BB6BF1}"/>
              </a:ext>
            </a:extLst>
          </p:cNvPr>
          <p:cNvSpPr txBox="1">
            <a:spLocks/>
          </p:cNvSpPr>
          <p:nvPr/>
        </p:nvSpPr>
        <p:spPr>
          <a:xfrm>
            <a:off x="261548" y="4247065"/>
            <a:ext cx="3353127" cy="1342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/>
              <a:t>Out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790</a:t>
            </a:r>
            <a:r>
              <a:rPr lang="zh-CN" altLang="en-US" sz="1800" dirty="0"/>
              <a:t> </a:t>
            </a:r>
            <a:r>
              <a:rPr lang="en-US" altLang="zh-CN" sz="1800" dirty="0"/>
              <a:t>runs,</a:t>
            </a:r>
            <a:r>
              <a:rPr lang="zh-CN" altLang="en-US" sz="1800" dirty="0"/>
              <a:t> </a:t>
            </a:r>
            <a:endParaRPr lang="en-US" altLang="zh-CN" sz="1800" dirty="0"/>
          </a:p>
          <a:p>
            <a:r>
              <a:rPr lang="en-US" altLang="zh-CN" sz="1800" dirty="0">
                <a:solidFill>
                  <a:srgbClr val="4C70A6"/>
                </a:solidFill>
              </a:rPr>
              <a:t>RANUM</a:t>
            </a:r>
            <a:r>
              <a:rPr lang="zh-CN" altLang="en-US" sz="1800" dirty="0">
                <a:solidFill>
                  <a:srgbClr val="4C70A6"/>
                </a:solidFill>
              </a:rPr>
              <a:t> </a:t>
            </a:r>
            <a:r>
              <a:rPr lang="en-US" altLang="zh-CN" sz="1800" dirty="0">
                <a:solidFill>
                  <a:srgbClr val="4C70A6"/>
                </a:solidFill>
              </a:rPr>
              <a:t>succeeds</a:t>
            </a:r>
            <a:r>
              <a:rPr lang="zh-CN" altLang="en-US" sz="1800" dirty="0">
                <a:solidFill>
                  <a:srgbClr val="4C70A6"/>
                </a:solidFill>
              </a:rPr>
              <a:t> </a:t>
            </a:r>
            <a:r>
              <a:rPr lang="en-US" altLang="zh-CN" sz="1800" dirty="0">
                <a:solidFill>
                  <a:srgbClr val="4C70A6"/>
                </a:solidFill>
              </a:rPr>
              <a:t>in</a:t>
            </a:r>
            <a:r>
              <a:rPr lang="zh-CN" altLang="en-US" sz="1800" dirty="0">
                <a:solidFill>
                  <a:srgbClr val="4C70A6"/>
                </a:solidFill>
              </a:rPr>
              <a:t> </a:t>
            </a:r>
            <a:r>
              <a:rPr lang="en-US" altLang="zh-CN" sz="1800" dirty="0">
                <a:solidFill>
                  <a:srgbClr val="4C70A6"/>
                </a:solidFill>
              </a:rPr>
              <a:t>733</a:t>
            </a:r>
            <a:r>
              <a:rPr lang="zh-CN" altLang="en-US" sz="1800" dirty="0">
                <a:solidFill>
                  <a:srgbClr val="4C70A6"/>
                </a:solidFill>
              </a:rPr>
              <a:t> </a:t>
            </a:r>
            <a:r>
              <a:rPr lang="en-US" altLang="zh-CN" sz="1800" dirty="0">
                <a:solidFill>
                  <a:srgbClr val="4C70A6"/>
                </a:solidFill>
              </a:rPr>
              <a:t>runs</a:t>
            </a:r>
          </a:p>
          <a:p>
            <a:r>
              <a:rPr lang="en-US" altLang="zh-CN" sz="1800" dirty="0">
                <a:solidFill>
                  <a:srgbClr val="4C70A6"/>
                </a:solidFill>
              </a:rPr>
              <a:t>Avg time: 17.31s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F622A0-19FB-154E-8E20-3974553CA56F}"/>
              </a:ext>
            </a:extLst>
          </p:cNvPr>
          <p:cNvSpPr txBox="1"/>
          <p:nvPr/>
        </p:nvSpPr>
        <p:spPr>
          <a:xfrm>
            <a:off x="3351843" y="4617321"/>
            <a:ext cx="33531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zh-CN" altLang="en-US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succeeds</a:t>
            </a:r>
            <a:r>
              <a:rPr lang="zh-CN" altLang="en-US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649</a:t>
            </a:r>
            <a:r>
              <a:rPr lang="zh-CN" altLang="en-US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 time: 334.14s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C5819E-D16F-A5BC-358C-96122FA651FB}"/>
              </a:ext>
            </a:extLst>
          </p:cNvPr>
          <p:cNvCxnSpPr>
            <a:cxnSpLocks/>
          </p:cNvCxnSpPr>
          <p:nvPr/>
        </p:nvCxnSpPr>
        <p:spPr>
          <a:xfrm>
            <a:off x="6578995" y="3075808"/>
            <a:ext cx="6088" cy="3782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8D07E8B-710F-8B2F-4E11-6BBD7BAD2CEF}"/>
              </a:ext>
            </a:extLst>
          </p:cNvPr>
          <p:cNvSpPr txBox="1"/>
          <p:nvPr/>
        </p:nvSpPr>
        <p:spPr>
          <a:xfrm>
            <a:off x="189599" y="3189819"/>
            <a:ext cx="432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b="1" dirty="0">
                <a:latin typeface="Arial" panose="020B0604020202020204" pitchFamily="34" charset="0"/>
                <a:cs typeface="Arial" panose="020B0604020202020204" pitchFamily="34" charset="0"/>
              </a:rPr>
              <a:t>②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Fea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sibility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Confirmation</a:t>
            </a:r>
            <a:endParaRPr lang="en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BD40ED-B518-844C-84F9-698E968035E5}"/>
              </a:ext>
            </a:extLst>
          </p:cNvPr>
          <p:cNvCxnSpPr>
            <a:cxnSpLocks/>
          </p:cNvCxnSpPr>
          <p:nvPr/>
        </p:nvCxnSpPr>
        <p:spPr>
          <a:xfrm>
            <a:off x="0" y="3075808"/>
            <a:ext cx="1219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A230D26-1AA6-3977-EF5D-57397EDBF147}"/>
              </a:ext>
            </a:extLst>
          </p:cNvPr>
          <p:cNvSpPr txBox="1"/>
          <p:nvPr/>
        </p:nvSpPr>
        <p:spPr>
          <a:xfrm>
            <a:off x="3197316" y="212671"/>
            <a:ext cx="5449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2400" b="1" dirty="0">
                <a:latin typeface="Arial" panose="020B0604020202020204" pitchFamily="34" charset="0"/>
                <a:cs typeface="Arial" panose="020B0604020202020204" pitchFamily="34" charset="0"/>
              </a:rPr>
              <a:t>① Potential-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Defect</a:t>
            </a:r>
            <a:r>
              <a:rPr lang="en-CN" sz="2400" b="1" dirty="0">
                <a:latin typeface="Arial" panose="020B0604020202020204" pitchFamily="34" charset="0"/>
                <a:cs typeface="Arial" panose="020B0604020202020204" pitchFamily="34" charset="0"/>
              </a:rPr>
              <a:t> Detection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47E297-42C2-7F37-5622-F268E18660C7}"/>
              </a:ext>
            </a:extLst>
          </p:cNvPr>
          <p:cNvSpPr txBox="1"/>
          <p:nvPr/>
        </p:nvSpPr>
        <p:spPr>
          <a:xfrm>
            <a:off x="265438" y="3889181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triggering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D9C75A-2395-1F8A-FED1-25B3B8E98CC1}"/>
              </a:ext>
            </a:extLst>
          </p:cNvPr>
          <p:cNvSpPr txBox="1"/>
          <p:nvPr/>
        </p:nvSpPr>
        <p:spPr>
          <a:xfrm>
            <a:off x="402125" y="5740924"/>
            <a:ext cx="5299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  <a:r>
              <a:rPr lang="zh-CN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zh-CN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zh-CN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zh-CN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19.3X</a:t>
            </a:r>
            <a:r>
              <a:rPr lang="zh-CN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zh-CN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saving</a:t>
            </a:r>
            <a:endParaRPr lang="en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E166E0-45A5-CC5F-6BBB-468B01D81E76}"/>
              </a:ext>
            </a:extLst>
          </p:cNvPr>
          <p:cNvCxnSpPr>
            <a:cxnSpLocks/>
          </p:cNvCxnSpPr>
          <p:nvPr/>
        </p:nvCxnSpPr>
        <p:spPr>
          <a:xfrm>
            <a:off x="3051748" y="0"/>
            <a:ext cx="0" cy="30758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09B7A71-3C6B-DDE0-F932-33F6E7A2AB95}"/>
              </a:ext>
            </a:extLst>
          </p:cNvPr>
          <p:cNvSpPr txBox="1"/>
          <p:nvPr/>
        </p:nvSpPr>
        <p:spPr>
          <a:xfrm>
            <a:off x="6668215" y="3202641"/>
            <a:ext cx="2954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2400" b="1" dirty="0">
                <a:latin typeface="Arial" panose="020B0604020202020204" pitchFamily="34" charset="0"/>
                <a:cs typeface="Arial" panose="020B0604020202020204" pitchFamily="34" charset="0"/>
              </a:rPr>
              <a:t>③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Fix</a:t>
            </a:r>
            <a:r>
              <a:rPr lang="en-CN" sz="2400" b="1" dirty="0">
                <a:latin typeface="Arial" panose="020B0604020202020204" pitchFamily="34" charset="0"/>
                <a:cs typeface="Arial" panose="020B0604020202020204" pitchFamily="34" charset="0"/>
              </a:rPr>
              <a:t> Suggestion </a:t>
            </a:r>
          </a:p>
        </p:txBody>
      </p:sp>
    </p:spTree>
    <p:extLst>
      <p:ext uri="{BB962C8B-B14F-4D97-AF65-F5344CB8AC3E}">
        <p14:creationId xmlns:p14="http://schemas.microsoft.com/office/powerpoint/2010/main" val="9395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/>
      <p:bldP spid="8" grpId="0" animBg="1"/>
      <p:bldP spid="9" grpId="0"/>
      <p:bldP spid="11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9" grpId="0"/>
      <p:bldP spid="33" grpId="0"/>
      <p:bldP spid="35" grpId="0"/>
      <p:bldP spid="37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521415B-5BEC-0643-889F-15BCBC4F89DE}"/>
              </a:ext>
            </a:extLst>
          </p:cNvPr>
          <p:cNvSpPr/>
          <p:nvPr/>
        </p:nvSpPr>
        <p:spPr>
          <a:xfrm>
            <a:off x="0" y="0"/>
            <a:ext cx="12192000" cy="4776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B8A0E-2819-75B6-F27A-2302029A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34432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Thank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you!</a:t>
            </a:r>
            <a:b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Questions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welcome!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90239-0BF5-B403-4EEC-55509B73C577}"/>
              </a:ext>
            </a:extLst>
          </p:cNvPr>
          <p:cNvSpPr txBox="1"/>
          <p:nvPr/>
        </p:nvSpPr>
        <p:spPr>
          <a:xfrm>
            <a:off x="643466" y="137259"/>
            <a:ext cx="10905066" cy="10763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 defTabSz="905256">
              <a:spcAft>
                <a:spcPts val="600"/>
              </a:spcAft>
            </a:pPr>
            <a:r>
              <a:rPr lang="en-AU" sz="3168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 Assurance for Deep Neural Network Architectures Against Numerical Defects</a:t>
            </a:r>
            <a:endParaRPr lang="en-A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eking University - Wikipedia">
            <a:extLst>
              <a:ext uri="{FF2B5EF4-FFF2-40B4-BE49-F238E27FC236}">
                <a16:creationId xmlns:a16="http://schemas.microsoft.com/office/drawing/2014/main" id="{E76308BB-8ECE-C03E-38F4-D439C8D57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143" y="6072480"/>
            <a:ext cx="740806" cy="7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C983754-692B-EFDB-5525-0771127EA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134" y="4648584"/>
            <a:ext cx="2466836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W logo, flush">
            <a:extLst>
              <a:ext uri="{FF2B5EF4-FFF2-40B4-BE49-F238E27FC236}">
                <a16:creationId xmlns:a16="http://schemas.microsoft.com/office/drawing/2014/main" id="{1FCA0525-C496-40A8-509D-F98596817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134" y="5021616"/>
            <a:ext cx="2466836" cy="148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06BA48-F48A-52E1-9455-DEE2ABFF0A51}"/>
              </a:ext>
            </a:extLst>
          </p:cNvPr>
          <p:cNvSpPr txBox="1"/>
          <p:nvPr/>
        </p:nvSpPr>
        <p:spPr>
          <a:xfrm>
            <a:off x="5184131" y="2496802"/>
            <a:ext cx="44511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56">
              <a:spcAft>
                <a:spcPts val="600"/>
              </a:spcAft>
            </a:pPr>
            <a:r>
              <a:rPr lang="en-US" altLang="zh-CN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Linyi</a:t>
            </a:r>
            <a:r>
              <a:rPr lang="zh-CN" alt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en-AU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05256">
              <a:spcAft>
                <a:spcPts val="60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Urbana-Champaign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43A904-0C4C-4958-DE28-DAF55A533E9E}"/>
              </a:ext>
            </a:extLst>
          </p:cNvPr>
          <p:cNvSpPr txBox="1"/>
          <p:nvPr/>
        </p:nvSpPr>
        <p:spPr>
          <a:xfrm>
            <a:off x="8722105" y="2509722"/>
            <a:ext cx="37629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56">
              <a:spcAft>
                <a:spcPts val="600"/>
              </a:spcAft>
            </a:pPr>
            <a:r>
              <a:rPr lang="en-US" altLang="zh-CN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Yuhao</a:t>
            </a:r>
            <a:r>
              <a:rPr lang="zh-CN" alt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Zhang</a:t>
            </a:r>
            <a:endParaRPr lang="en-AU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05256">
              <a:spcAft>
                <a:spcPts val="60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Wisconsin-Madison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F10039-4087-7713-B994-0F729E5518C8}"/>
              </a:ext>
            </a:extLst>
          </p:cNvPr>
          <p:cNvSpPr txBox="1"/>
          <p:nvPr/>
        </p:nvSpPr>
        <p:spPr>
          <a:xfrm>
            <a:off x="5470368" y="4164377"/>
            <a:ext cx="20120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56">
              <a:spcAft>
                <a:spcPts val="600"/>
              </a:spcAft>
            </a:pPr>
            <a:r>
              <a:rPr lang="en-US" altLang="zh-CN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Luyao</a:t>
            </a:r>
            <a:r>
              <a:rPr lang="zh-CN" alt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endParaRPr lang="en-AU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05256">
              <a:spcAft>
                <a:spcPts val="60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Peking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665457-E6EE-94EA-51F8-67D426551138}"/>
              </a:ext>
            </a:extLst>
          </p:cNvPr>
          <p:cNvSpPr txBox="1"/>
          <p:nvPr/>
        </p:nvSpPr>
        <p:spPr>
          <a:xfrm>
            <a:off x="7825049" y="4164377"/>
            <a:ext cx="20120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56">
              <a:spcAft>
                <a:spcPts val="600"/>
              </a:spcAft>
            </a:pPr>
            <a:r>
              <a:rPr lang="en-US" altLang="zh-CN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Yingfei</a:t>
            </a:r>
            <a:r>
              <a:rPr lang="zh-CN" alt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Xiong</a:t>
            </a:r>
            <a:endParaRPr lang="en-AU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05256">
              <a:spcAft>
                <a:spcPts val="60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Peking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062E6-3DB1-9C8B-F30B-6BE22749DD22}"/>
              </a:ext>
            </a:extLst>
          </p:cNvPr>
          <p:cNvSpPr txBox="1"/>
          <p:nvPr/>
        </p:nvSpPr>
        <p:spPr>
          <a:xfrm>
            <a:off x="10115504" y="4185279"/>
            <a:ext cx="20120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56">
              <a:spcAft>
                <a:spcPts val="600"/>
              </a:spcAft>
            </a:pPr>
            <a:r>
              <a:rPr lang="en-US" altLang="zh-CN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Tao</a:t>
            </a:r>
            <a:r>
              <a:rPr lang="zh-CN" alt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Xie</a:t>
            </a:r>
            <a:endParaRPr lang="en-AU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05256">
              <a:spcAft>
                <a:spcPts val="60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Peking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pic>
        <p:nvPicPr>
          <p:cNvPr id="15" name="Picture 14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65CDEAB-8CD0-D823-6A10-F5C589B5AC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70" y="1458897"/>
            <a:ext cx="1115492" cy="10379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15F8FE-3189-6491-6BC1-ACF212896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718" y="1458858"/>
            <a:ext cx="1040828" cy="10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uyao Ren">
            <a:extLst>
              <a:ext uri="{FF2B5EF4-FFF2-40B4-BE49-F238E27FC236}">
                <a16:creationId xmlns:a16="http://schemas.microsoft.com/office/drawing/2014/main" id="{4CE6483C-E6B4-07A2-2334-43A32CA5C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62" y="3114575"/>
            <a:ext cx="758194" cy="104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FDB233D-BBEB-6691-0F20-E59ECB6D4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2" y="3114575"/>
            <a:ext cx="1249377" cy="104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o Xie">
            <a:extLst>
              <a:ext uri="{FF2B5EF4-FFF2-40B4-BE49-F238E27FC236}">
                <a16:creationId xmlns:a16="http://schemas.microsoft.com/office/drawing/2014/main" id="{4B961830-A87F-DA0A-62B7-C46B6B831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829" y="3114575"/>
            <a:ext cx="901902" cy="10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E5A9EA-80CC-178B-415A-CF6430BE7B25}"/>
              </a:ext>
            </a:extLst>
          </p:cNvPr>
          <p:cNvCxnSpPr/>
          <p:nvPr/>
        </p:nvCxnSpPr>
        <p:spPr>
          <a:xfrm>
            <a:off x="-1" y="4805417"/>
            <a:ext cx="1219200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EF2AECD-2EC0-A7D5-58E3-3D1DA29276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579452"/>
            <a:ext cx="5626031" cy="288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AA324D-8238-7DBF-CD72-3FAC70608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81579" y1="36667" x2="81579" y2="3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9002" y="6289999"/>
            <a:ext cx="560807" cy="442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32A9AA-F56C-D3EC-52C5-55E1D6F30590}"/>
              </a:ext>
            </a:extLst>
          </p:cNvPr>
          <p:cNvSpPr txBox="1"/>
          <p:nvPr/>
        </p:nvSpPr>
        <p:spPr>
          <a:xfrm>
            <a:off x="4929809" y="6317051"/>
            <a:ext cx="341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github.com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llylly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/RANUM</a:t>
            </a:r>
          </a:p>
        </p:txBody>
      </p:sp>
      <p:pic>
        <p:nvPicPr>
          <p:cNvPr id="14" name="Picture 2" descr="The arXiv logomark with the arXiv name below">
            <a:extLst>
              <a:ext uri="{FF2B5EF4-FFF2-40B4-BE49-F238E27FC236}">
                <a16:creationId xmlns:a16="http://schemas.microsoft.com/office/drawing/2014/main" id="{4076616D-2B8B-CB64-F1A2-FA59F91C2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21111" y1="84400" x2="21111" y2="84400"/>
                        <a14:foregroundMark x1="33333" y1="81600" x2="33333" y2="81600"/>
                        <a14:foregroundMark x1="50556" y1="82400" x2="50556" y2="82400"/>
                        <a14:foregroundMark x1="66111" y1="83200" x2="66111" y2="83200"/>
                        <a14:foregroundMark x1="67222" y1="76000" x2="67222" y2="76000"/>
                        <a14:foregroundMark x1="81667" y1="88400" x2="81667" y2="8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1" y="6228252"/>
            <a:ext cx="439174" cy="60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BA27B5-FADB-D857-1382-4D395D82283B}"/>
              </a:ext>
            </a:extLst>
          </p:cNvPr>
          <p:cNvSpPr txBox="1"/>
          <p:nvPr/>
        </p:nvSpPr>
        <p:spPr>
          <a:xfrm>
            <a:off x="608600" y="6317051"/>
            <a:ext cx="3268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arxiv.org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/abs/2302.06086</a:t>
            </a:r>
          </a:p>
        </p:txBody>
      </p:sp>
    </p:spTree>
    <p:extLst>
      <p:ext uri="{BB962C8B-B14F-4D97-AF65-F5344CB8AC3E}">
        <p14:creationId xmlns:p14="http://schemas.microsoft.com/office/powerpoint/2010/main" val="122498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869E-F4E6-5E1E-C4F4-05C526BE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6000" dirty="0">
                <a:solidFill>
                  <a:schemeClr val="accent1">
                    <a:lumMod val="75000"/>
                  </a:schemeClr>
                </a:solidFill>
              </a:rPr>
              <a:t>Appendix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D1A595-E597-C2DD-C597-92A0AB963DFE}"/>
              </a:ext>
            </a:extLst>
          </p:cNvPr>
          <p:cNvCxnSpPr>
            <a:cxnSpLocks/>
          </p:cNvCxnSpPr>
          <p:nvPr/>
        </p:nvCxnSpPr>
        <p:spPr>
          <a:xfrm>
            <a:off x="838200" y="4051495"/>
            <a:ext cx="4956810" cy="0"/>
          </a:xfrm>
          <a:prstGeom prst="line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19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23CD-145B-F568-05F7-D97F06FE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b="1" dirty="0">
                <a:solidFill>
                  <a:srgbClr val="4C70A6"/>
                </a:solidFill>
                <a:effectLst/>
              </a:rPr>
              <a:t>Background</a:t>
            </a:r>
            <a:r>
              <a:rPr lang="en-CN" dirty="0">
                <a:solidFill>
                  <a:srgbClr val="4C70A6"/>
                </a:solidFill>
                <a:effectLst/>
              </a:rPr>
              <a:t> </a:t>
            </a:r>
            <a:br>
              <a:rPr lang="en-CN" dirty="0">
                <a:solidFill>
                  <a:srgbClr val="4C70A6"/>
                </a:solidFill>
                <a:effectLst/>
              </a:rPr>
            </a:br>
            <a:r>
              <a:rPr lang="en-CN" sz="3300" dirty="0"/>
              <a:t>DNN Architectures Defined by Python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00215-C811-0128-C9D1-B6C4DC2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D1DFC8-7406-0032-41D7-C0E6A1F1A5F6}"/>
              </a:ext>
            </a:extLst>
          </p:cNvPr>
          <p:cNvGrpSpPr/>
          <p:nvPr/>
        </p:nvGrpSpPr>
        <p:grpSpPr>
          <a:xfrm>
            <a:off x="32479" y="2150093"/>
            <a:ext cx="5799707" cy="3381309"/>
            <a:chOff x="69460" y="2094459"/>
            <a:chExt cx="6789900" cy="270457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AFD33CD-5953-A680-FC1B-9B5279260A09}"/>
                </a:ext>
              </a:extLst>
            </p:cNvPr>
            <p:cNvSpPr/>
            <p:nvPr/>
          </p:nvSpPr>
          <p:spPr>
            <a:xfrm>
              <a:off x="284205" y="2094459"/>
              <a:ext cx="6524366" cy="2704570"/>
            </a:xfrm>
            <a:prstGeom prst="roundRect">
              <a:avLst>
                <a:gd name="adj" fmla="val 608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2E0ECA-1345-F5D0-D7EE-F89C82019A32}"/>
                </a:ext>
              </a:extLst>
            </p:cNvPr>
            <p:cNvGrpSpPr/>
            <p:nvPr/>
          </p:nvGrpSpPr>
          <p:grpSpPr>
            <a:xfrm>
              <a:off x="69460" y="2230011"/>
              <a:ext cx="6789900" cy="1834024"/>
              <a:chOff x="-928798" y="-74140"/>
              <a:chExt cx="6789900" cy="183402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0BC5FE-048D-BBF9-B4BC-E9397902BDF0}"/>
                  </a:ext>
                </a:extLst>
              </p:cNvPr>
              <p:cNvSpPr txBox="1"/>
              <p:nvPr/>
            </p:nvSpPr>
            <p:spPr>
              <a:xfrm>
                <a:off x="-304171" y="-74140"/>
                <a:ext cx="6165273" cy="1834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input_data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= 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tf.placeholder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1100" b="1" dirty="0">
                    <a:solidFill>
                      <a:srgbClr val="00808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"float"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[</a:t>
                </a:r>
                <a:r>
                  <a:rPr lang="en-US" sz="1100" dirty="0">
                    <a:solidFill>
                      <a:srgbClr val="0033B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32, 784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], </a:t>
                </a:r>
                <a:r>
                  <a:rPr lang="en-US" sz="1100" dirty="0">
                    <a:solidFill>
                      <a:srgbClr val="66009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name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</a:t>
                </a:r>
                <a:r>
                  <a:rPr lang="en-US" sz="1100" b="1" dirty="0">
                    <a:solidFill>
                      <a:srgbClr val="00808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'x-input'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b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input_labels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= 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tf.placeholder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1100" b="1" dirty="0">
                    <a:solidFill>
                      <a:srgbClr val="00808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"float"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[</a:t>
                </a:r>
                <a:r>
                  <a:rPr lang="en-US" sz="1100" dirty="0">
                    <a:solidFill>
                      <a:srgbClr val="0033B3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32, 10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], </a:t>
                </a:r>
                <a:r>
                  <a:rPr lang="en-US" sz="1100" dirty="0">
                    <a:solidFill>
                      <a:srgbClr val="66009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name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</a:t>
                </a:r>
                <a:r>
                  <a:rPr lang="en-US" sz="1100" b="1" dirty="0">
                    <a:solidFill>
                      <a:srgbClr val="00808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'y-input’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sz="1100" dirty="0" err="1">
                    <a:solidFill>
                      <a:srgbClr val="94558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self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.W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_ = 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tf.Variable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tf.zeros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([</a:t>
                </a:r>
                <a:r>
                  <a:rPr lang="en-US" sz="1100" i="1" dirty="0" err="1">
                    <a:solidFill>
                      <a:srgbClr val="871094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n_features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1100" i="1" dirty="0" err="1">
                    <a:solidFill>
                      <a:srgbClr val="871094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n_classes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]), </a:t>
                </a:r>
              </a:p>
              <a:p>
                <a:r>
                  <a:rPr lang="en-US" sz="1100" dirty="0">
                    <a:solidFill>
                      <a:srgbClr val="66009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   name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</a:t>
                </a:r>
                <a:r>
                  <a:rPr lang="en-US" sz="1100" b="1" dirty="0">
                    <a:solidFill>
                      <a:srgbClr val="00808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'weights'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b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100" dirty="0" err="1">
                    <a:solidFill>
                      <a:srgbClr val="94558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self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.b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_ = 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tf.Variable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tf.zeros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([</a:t>
                </a:r>
                <a:r>
                  <a:rPr lang="en-US" sz="1100" i="1" dirty="0" err="1">
                    <a:solidFill>
                      <a:srgbClr val="871094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n_classes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]), </a:t>
                </a:r>
              </a:p>
              <a:p>
                <a:r>
                  <a:rPr lang="en-US" sz="1100" dirty="0">
                    <a:solidFill>
                      <a:srgbClr val="66009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   name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</a:t>
                </a:r>
                <a:r>
                  <a:rPr lang="en-US" sz="1100" b="1" dirty="0">
                    <a:solidFill>
                      <a:srgbClr val="00808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'biases'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b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model_output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= 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tf.nn.softmax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tf.matmul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1100" dirty="0" err="1">
                    <a:solidFill>
                      <a:srgbClr val="94558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self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.input_data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1100" dirty="0" err="1">
                    <a:solidFill>
                      <a:srgbClr val="94558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self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.W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_) +</a:t>
                </a:r>
              </a:p>
              <a:p>
                <a:r>
                  <a:rPr lang="en-US" sz="1100" dirty="0">
                    <a:solidFill>
                      <a:srgbClr val="94558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          </a:t>
                </a:r>
                <a:r>
                  <a:rPr lang="en-US" sz="1100" dirty="0" err="1">
                    <a:solidFill>
                      <a:srgbClr val="94558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self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.b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_)</a:t>
                </a:r>
              </a:p>
              <a:p>
                <a:r>
                  <a:rPr lang="en-US" sz="1100" dirty="0">
                    <a:solidFill>
                      <a:srgbClr val="871094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cost 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 -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tf.reduce_mean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1100" dirty="0" err="1">
                    <a:solidFill>
                      <a:srgbClr val="871094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ref_input</a:t>
                </a:r>
                <a:r>
                  <a:rPr lang="en-US" sz="1100" dirty="0">
                    <a:solidFill>
                      <a:srgbClr val="871094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* 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tf.log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1100" dirty="0" err="1">
                    <a:solidFill>
                      <a:srgbClr val="871094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model_output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+</a:t>
                </a:r>
                <a:b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    (</a:t>
                </a:r>
                <a:r>
                  <a:rPr lang="en-US" sz="1100" dirty="0">
                    <a:solidFill>
                      <a:srgbClr val="1750EB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 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 </a:t>
                </a:r>
                <a:r>
                  <a:rPr lang="en-US" sz="1100" dirty="0" err="1">
                    <a:solidFill>
                      <a:srgbClr val="871094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ref_input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* 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tf.log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1100" dirty="0">
                    <a:solidFill>
                      <a:srgbClr val="1750EB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 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 </a:t>
                </a:r>
                <a:r>
                  <a:rPr lang="en-US" sz="1100" dirty="0" err="1">
                    <a:solidFill>
                      <a:srgbClr val="871094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model_output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</a:p>
              <a:p>
                <a:r>
                  <a:rPr lang="en-US" sz="1100" dirty="0">
                    <a:solidFill>
                      <a:srgbClr val="66009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    name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</a:t>
                </a:r>
                <a:r>
                  <a:rPr lang="en-US" sz="1100" b="1" dirty="0">
                    <a:solidFill>
                      <a:srgbClr val="00808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'cost'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br>
                  <a:rPr lang="en-US" sz="1100" dirty="0">
                    <a:solidFill>
                      <a:srgbClr val="871094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100" dirty="0" err="1">
                    <a:solidFill>
                      <a:srgbClr val="94558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self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.obj_function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= 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tf.reduce_min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11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tf.abs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1100" dirty="0" err="1">
                    <a:solidFill>
                      <a:srgbClr val="871094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model_output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),</a:t>
                </a:r>
              </a:p>
              <a:p>
                <a:r>
                  <a:rPr lang="en-US" sz="1100" dirty="0">
                    <a:solidFill>
                      <a:srgbClr val="660099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               name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=</a:t>
                </a:r>
                <a:r>
                  <a:rPr lang="en-US" sz="1100" b="1" dirty="0">
                    <a:solidFill>
                      <a:srgbClr val="00808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'</a:t>
                </a:r>
                <a:r>
                  <a:rPr lang="en-US" sz="1100" b="1" dirty="0" err="1">
                    <a:solidFill>
                      <a:srgbClr val="00808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obj_function</a:t>
                </a:r>
                <a:r>
                  <a:rPr lang="en-US" sz="1100" b="1" dirty="0">
                    <a:solidFill>
                      <a:srgbClr val="00808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'</a:t>
                </a:r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lang="en-CN" sz="11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7F8A17-A71D-6594-4574-D6FFE9F60267}"/>
                  </a:ext>
                </a:extLst>
              </p:cNvPr>
              <p:cNvSpPr txBox="1"/>
              <p:nvPr/>
            </p:nvSpPr>
            <p:spPr>
              <a:xfrm>
                <a:off x="-928798" y="-74140"/>
                <a:ext cx="656158" cy="1834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100" i="1" dirty="0">
                    <a:solidFill>
                      <a:schemeClr val="bg2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</a:p>
              <a:p>
                <a:pPr algn="r"/>
                <a:r>
                  <a:rPr lang="en-US" sz="1100" i="1" dirty="0">
                    <a:solidFill>
                      <a:schemeClr val="bg2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2</a:t>
                </a:r>
              </a:p>
              <a:p>
                <a:pPr algn="r"/>
                <a:r>
                  <a:rPr lang="en-US" sz="1100" i="1" dirty="0">
                    <a:solidFill>
                      <a:schemeClr val="bg2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3</a:t>
                </a:r>
              </a:p>
              <a:p>
                <a:pPr algn="r"/>
                <a:r>
                  <a:rPr lang="en-US" sz="1100" i="1" dirty="0">
                    <a:solidFill>
                      <a:schemeClr val="bg2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4</a:t>
                </a:r>
              </a:p>
              <a:p>
                <a:pPr algn="r"/>
                <a:r>
                  <a:rPr lang="en-US" sz="1100" i="1" dirty="0">
                    <a:solidFill>
                      <a:schemeClr val="bg2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5</a:t>
                </a:r>
              </a:p>
              <a:p>
                <a:pPr algn="r"/>
                <a:r>
                  <a:rPr lang="en-US" sz="1100" i="1" dirty="0">
                    <a:solidFill>
                      <a:schemeClr val="bg2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6</a:t>
                </a:r>
              </a:p>
              <a:p>
                <a:pPr algn="r"/>
                <a:r>
                  <a:rPr lang="en-US" sz="1100" i="1" dirty="0">
                    <a:solidFill>
                      <a:schemeClr val="bg2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7</a:t>
                </a:r>
              </a:p>
              <a:p>
                <a:pPr algn="r"/>
                <a:r>
                  <a:rPr lang="en-US" sz="1100" i="1" dirty="0">
                    <a:solidFill>
                      <a:schemeClr val="bg2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8</a:t>
                </a:r>
              </a:p>
              <a:p>
                <a:pPr algn="r"/>
                <a:r>
                  <a:rPr lang="en-US" sz="1100" i="1" dirty="0">
                    <a:solidFill>
                      <a:schemeClr val="bg2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9</a:t>
                </a:r>
              </a:p>
              <a:p>
                <a:pPr algn="r"/>
                <a:r>
                  <a:rPr lang="en-US" sz="1100" i="1" dirty="0">
                    <a:solidFill>
                      <a:schemeClr val="bg2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10</a:t>
                </a:r>
              </a:p>
              <a:p>
                <a:pPr algn="r"/>
                <a:r>
                  <a:rPr lang="en-US" sz="1100" i="1" dirty="0">
                    <a:solidFill>
                      <a:schemeClr val="bg2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11</a:t>
                </a:r>
              </a:p>
              <a:p>
                <a:pPr algn="r"/>
                <a:r>
                  <a:rPr lang="en-US" sz="1100" i="1" dirty="0">
                    <a:solidFill>
                      <a:schemeClr val="bg2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12</a:t>
                </a:r>
              </a:p>
              <a:p>
                <a:pPr algn="r"/>
                <a:r>
                  <a:rPr lang="en-US" sz="1100" i="1" dirty="0">
                    <a:solidFill>
                      <a:schemeClr val="bg2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13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0D3DD1-25D0-3A23-240B-03C790D66904}"/>
                </a:ext>
              </a:extLst>
            </p:cNvPr>
            <p:cNvSpPr txBox="1"/>
            <p:nvPr/>
          </p:nvSpPr>
          <p:spPr>
            <a:xfrm>
              <a:off x="350774" y="4456114"/>
              <a:ext cx="6391227" cy="295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</a:t>
              </a: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</a:t>
              </a:r>
              <a:r>
                <a:rPr lang="en-CN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defines DNN architecture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7C2E91-9E1D-936B-6FB0-FA1EB9074AB5}"/>
              </a:ext>
            </a:extLst>
          </p:cNvPr>
          <p:cNvGrpSpPr/>
          <p:nvPr/>
        </p:nvGrpSpPr>
        <p:grpSpPr>
          <a:xfrm>
            <a:off x="6266463" y="1693776"/>
            <a:ext cx="5359523" cy="4375048"/>
            <a:chOff x="6339871" y="1977735"/>
            <a:chExt cx="4427841" cy="437504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0027CB7-91CF-D31A-7BF2-1320609F62CB}"/>
                </a:ext>
              </a:extLst>
            </p:cNvPr>
            <p:cNvSpPr/>
            <p:nvPr/>
          </p:nvSpPr>
          <p:spPr>
            <a:xfrm>
              <a:off x="6356349" y="1977735"/>
              <a:ext cx="4411363" cy="648730"/>
            </a:xfrm>
            <a:prstGeom prst="roundRect">
              <a:avLst/>
            </a:prstGeom>
            <a:solidFill>
              <a:srgbClr val="ECF8F9"/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46800" rIns="54000" rtlCol="0" anchor="ctr"/>
            <a:lstStyle/>
            <a:p>
              <a:pPr algn="ctr"/>
              <a:r>
                <a:rPr lang="en-CN" sz="2400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Define DNN architecture</a:t>
              </a:r>
            </a:p>
            <a:p>
              <a:pPr algn="ctr"/>
              <a:r>
                <a:rPr lang="en-US" sz="1600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Python libraries (e.g., </a:t>
              </a:r>
              <a:r>
                <a:rPr lang="en-US" sz="1600" dirty="0" err="1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PyTorch</a:t>
              </a:r>
              <a:r>
                <a:rPr lang="en-US" sz="1600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Tensorflow</a:t>
              </a:r>
              <a:r>
                <a:rPr lang="en-US" sz="1600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CN" sz="1600" dirty="0">
                <a:solidFill>
                  <a:srgbClr val="26859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761B2B5-79A7-2952-D616-7A6D9B5AD9B1}"/>
                </a:ext>
              </a:extLst>
            </p:cNvPr>
            <p:cNvSpPr/>
            <p:nvPr/>
          </p:nvSpPr>
          <p:spPr>
            <a:xfrm>
              <a:off x="6356349" y="4098498"/>
              <a:ext cx="4411363" cy="1019815"/>
            </a:xfrm>
            <a:prstGeom prst="roundRect">
              <a:avLst/>
            </a:prstGeom>
            <a:solidFill>
              <a:srgbClr val="ECF8F9"/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 phase: </a:t>
              </a:r>
            </a:p>
            <a:p>
              <a:pPr algn="ctr"/>
              <a:r>
                <a:rPr lang="en-US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Feed in training dataset to update weights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weights = architecture(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training_data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weights)</a:t>
              </a:r>
              <a:endParaRPr lang="en-CN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E6E206B-9211-C122-48B9-7418B9F3246F}"/>
                </a:ext>
              </a:extLst>
            </p:cNvPr>
            <p:cNvSpPr/>
            <p:nvPr/>
          </p:nvSpPr>
          <p:spPr>
            <a:xfrm>
              <a:off x="6339872" y="2830296"/>
              <a:ext cx="4411363" cy="1038128"/>
            </a:xfrm>
            <a:prstGeom prst="roundRect">
              <a:avLst/>
            </a:prstGeom>
            <a:solidFill>
              <a:srgbClr val="ECF8F9"/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Initialize weights from random</a:t>
              </a:r>
            </a:p>
            <a:p>
              <a:pPr algn="ctr"/>
              <a:r>
                <a:rPr lang="en-US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DNN model = architecture + weights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  <a:r>
                <a:rPr lang="en-CN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eights = random_init()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</a:t>
              </a:r>
              <a:r>
                <a:rPr lang="en-CN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odel = architecture(·, weights)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D167DDC-45A9-B1DA-B327-4F8EF4AF7F7F}"/>
                </a:ext>
              </a:extLst>
            </p:cNvPr>
            <p:cNvSpPr/>
            <p:nvPr/>
          </p:nvSpPr>
          <p:spPr>
            <a:xfrm>
              <a:off x="6339871" y="5332969"/>
              <a:ext cx="4411363" cy="1019815"/>
            </a:xfrm>
            <a:prstGeom prst="roundRect">
              <a:avLst/>
            </a:prstGeom>
            <a:solidFill>
              <a:srgbClr val="ECF8F9"/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US" sz="2400" b="1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Inference phase: </a:t>
              </a:r>
            </a:p>
            <a:p>
              <a:pPr algn="ctr"/>
              <a:r>
                <a:rPr lang="en-US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Feed in test data instance to get prediction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result = architecture(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test_data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weights)</a:t>
              </a:r>
              <a:endParaRPr lang="en-CN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" name="Down Arrow 21">
              <a:extLst>
                <a:ext uri="{FF2B5EF4-FFF2-40B4-BE49-F238E27FC236}">
                  <a16:creationId xmlns:a16="http://schemas.microsoft.com/office/drawing/2014/main" id="{D2DDA668-BD97-5667-1DD0-0DA9E4ED259D}"/>
                </a:ext>
              </a:extLst>
            </p:cNvPr>
            <p:cNvSpPr/>
            <p:nvPr/>
          </p:nvSpPr>
          <p:spPr>
            <a:xfrm>
              <a:off x="8191327" y="2626465"/>
              <a:ext cx="642551" cy="332426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2020D026-7AF4-9DB6-C7A2-C377128EA2F8}"/>
                </a:ext>
              </a:extLst>
            </p:cNvPr>
            <p:cNvSpPr/>
            <p:nvPr/>
          </p:nvSpPr>
          <p:spPr>
            <a:xfrm>
              <a:off x="8185144" y="3881546"/>
              <a:ext cx="642551" cy="332427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4" name="Down Arrow 23">
              <a:extLst>
                <a:ext uri="{FF2B5EF4-FFF2-40B4-BE49-F238E27FC236}">
                  <a16:creationId xmlns:a16="http://schemas.microsoft.com/office/drawing/2014/main" id="{42839139-280D-94B6-9F79-C6D3D52B4690}"/>
                </a:ext>
              </a:extLst>
            </p:cNvPr>
            <p:cNvSpPr/>
            <p:nvPr/>
          </p:nvSpPr>
          <p:spPr>
            <a:xfrm>
              <a:off x="8187487" y="5118477"/>
              <a:ext cx="642551" cy="332427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</p:spTree>
    <p:extLst>
      <p:ext uri="{BB962C8B-B14F-4D97-AF65-F5344CB8AC3E}">
        <p14:creationId xmlns:p14="http://schemas.microsoft.com/office/powerpoint/2010/main" val="424599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2C3C-3A5E-5524-2653-D4B06B19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dirty="0">
                <a:solidFill>
                  <a:srgbClr val="4C70A6"/>
                </a:solidFill>
                <a:effectLst/>
              </a:rPr>
              <a:t>Prior Work for DNN Numerical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E7625-CF63-4D2C-D2FD-009F3B36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315" y="1690018"/>
            <a:ext cx="5492685" cy="30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Dynamic Detection: GRIST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[2]</a:t>
            </a:r>
          </a:p>
          <a:p>
            <a:r>
              <a:rPr lang="en-US" sz="2400" dirty="0"/>
              <a:t>Generate failure-exhibiting weights &amp; inference-phase inputs</a:t>
            </a:r>
          </a:p>
          <a:p>
            <a:r>
              <a:rPr lang="en-CN" sz="2400" b="1" dirty="0"/>
              <a:t>Limitation</a:t>
            </a:r>
            <a:r>
              <a:rPr lang="en-CN" sz="2400" dirty="0"/>
              <a:t>: weights not attainable via training</a:t>
            </a:r>
          </a:p>
          <a:p>
            <a:r>
              <a:rPr lang="en-US" altLang="zh-CN" sz="2400" dirty="0">
                <a:solidFill>
                  <a:srgbClr val="4C70A6"/>
                </a:solidFill>
              </a:rPr>
              <a:t>How to </a:t>
            </a:r>
            <a:r>
              <a:rPr lang="en-US" altLang="zh-CN" sz="2400" b="1" dirty="0">
                <a:solidFill>
                  <a:srgbClr val="4C70A6"/>
                </a:solidFill>
              </a:rPr>
              <a:t>generate training data </a:t>
            </a:r>
            <a:r>
              <a:rPr lang="en-US" altLang="zh-CN" sz="2400" dirty="0">
                <a:solidFill>
                  <a:srgbClr val="4C70A6"/>
                </a:solidFill>
              </a:rPr>
              <a:t>to confirm feasibility?</a:t>
            </a:r>
            <a:endParaRPr lang="en-CN" sz="2400" dirty="0">
              <a:solidFill>
                <a:srgbClr val="4C70A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7833B-7337-6F8B-C3F5-4A5381D3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401B8-3C71-BDAB-4F8E-FA0CEB2210B4}"/>
              </a:ext>
            </a:extLst>
          </p:cNvPr>
          <p:cNvSpPr txBox="1"/>
          <p:nvPr/>
        </p:nvSpPr>
        <p:spPr>
          <a:xfrm>
            <a:off x="0" y="6311901"/>
            <a:ext cx="7075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Detecting numerical bugs in neural network architectures</a:t>
            </a:r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ESEC/FSE 2020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Exposing numerical bugs in deep learning via gradient back-propagation. ESEC/FSE 2021</a:t>
            </a:r>
            <a:endParaRPr lang="en-CN" sz="140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31280-B5AA-089C-B0D9-896A5C44BDFD}"/>
              </a:ext>
            </a:extLst>
          </p:cNvPr>
          <p:cNvSpPr txBox="1"/>
          <p:nvPr/>
        </p:nvSpPr>
        <p:spPr>
          <a:xfrm>
            <a:off x="838201" y="1690018"/>
            <a:ext cx="586111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2800" dirty="0">
                <a:latin typeface="Arial" panose="020B0604020202020204" pitchFamily="34" charset="0"/>
                <a:cs typeface="Arial" panose="020B0604020202020204" pitchFamily="34" charset="0"/>
              </a:rPr>
              <a:t>Static Detection: DEBAR</a:t>
            </a:r>
            <a:r>
              <a:rPr lang="en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CN" sz="2400" dirty="0">
                <a:latin typeface="Arial" panose="020B0604020202020204" pitchFamily="34" charset="0"/>
                <a:cs typeface="Arial" panose="020B0604020202020204" pitchFamily="34" charset="0"/>
              </a:rPr>
              <a:t>Label all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supports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static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support </a:t>
            </a:r>
            <a:r>
              <a:rPr lang="en-US" altLang="zh-CN" sz="2400" b="1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architectures</a:t>
            </a:r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dynamic ones?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FF85E-1324-8430-26A9-DD4EA64AF2B1}"/>
              </a:ext>
            </a:extLst>
          </p:cNvPr>
          <p:cNvSpPr txBox="1"/>
          <p:nvPr/>
        </p:nvSpPr>
        <p:spPr>
          <a:xfrm>
            <a:off x="838202" y="4706318"/>
            <a:ext cx="105155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28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C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Debugging</a:t>
            </a:r>
            <a:r>
              <a:rPr lang="en-CN" sz="2800" dirty="0">
                <a:latin typeface="Arial" panose="020B0604020202020204" pitchFamily="34" charset="0"/>
                <a:cs typeface="Arial" panose="020B0604020202020204" pitchFamily="34" charset="0"/>
              </a:rPr>
              <a:t> approach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fix numerical defects automatically?</a:t>
            </a:r>
            <a:endParaRPr lang="en-CN" sz="2400" dirty="0">
              <a:solidFill>
                <a:srgbClr val="4C70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04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7BA31A-5009-B5C7-D98D-0E22D44713B0}"/>
              </a:ext>
            </a:extLst>
          </p:cNvPr>
          <p:cNvSpPr/>
          <p:nvPr/>
        </p:nvSpPr>
        <p:spPr>
          <a:xfrm>
            <a:off x="622041" y="3765516"/>
            <a:ext cx="11504747" cy="1299224"/>
          </a:xfrm>
          <a:prstGeom prst="rect">
            <a:avLst/>
          </a:prstGeom>
          <a:solidFill>
            <a:srgbClr val="E0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/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id="{8D5C732D-8CE9-CDD4-683B-571A3CD9455E}"/>
              </a:ext>
            </a:extLst>
          </p:cNvPr>
          <p:cNvSpPr/>
          <p:nvPr/>
        </p:nvSpPr>
        <p:spPr>
          <a:xfrm rot="16200000">
            <a:off x="4904085" y="3125678"/>
            <a:ext cx="642551" cy="19572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3" name="Down Arrow 52">
            <a:extLst>
              <a:ext uri="{FF2B5EF4-FFF2-40B4-BE49-F238E27FC236}">
                <a16:creationId xmlns:a16="http://schemas.microsoft.com/office/drawing/2014/main" id="{B6570813-E623-A5BD-FBFD-8E11F98A5C8A}"/>
              </a:ext>
            </a:extLst>
          </p:cNvPr>
          <p:cNvSpPr/>
          <p:nvPr/>
        </p:nvSpPr>
        <p:spPr>
          <a:xfrm rot="16200000">
            <a:off x="4893005" y="4325628"/>
            <a:ext cx="642551" cy="19572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4" name="Down Arrow 53">
            <a:extLst>
              <a:ext uri="{FF2B5EF4-FFF2-40B4-BE49-F238E27FC236}">
                <a16:creationId xmlns:a16="http://schemas.microsoft.com/office/drawing/2014/main" id="{B6704216-3F8C-51AD-F10F-2DE9BD923DB7}"/>
              </a:ext>
            </a:extLst>
          </p:cNvPr>
          <p:cNvSpPr/>
          <p:nvPr/>
        </p:nvSpPr>
        <p:spPr>
          <a:xfrm rot="16200000">
            <a:off x="4904083" y="5568932"/>
            <a:ext cx="642551" cy="19572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0626B-FD81-681F-A6BA-5A12CF34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 sz="4000" dirty="0">
                <a:solidFill>
                  <a:schemeClr val="accent1">
                    <a:lumMod val="75000"/>
                  </a:schemeClr>
                </a:solidFill>
              </a:rPr>
              <a:t>Task 2: </a:t>
            </a:r>
            <a:br>
              <a:rPr lang="en-CN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N" sz="3600" b="1" dirty="0">
                <a:solidFill>
                  <a:schemeClr val="accent1">
                    <a:lumMod val="75000"/>
                  </a:schemeClr>
                </a:solidFill>
              </a:rPr>
              <a:t>Feasibility Confirmation via Training Data Generation</a:t>
            </a:r>
            <a:endParaRPr lang="en-CN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50914-CE40-86C9-55AC-D30E64DA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B30B9BB2-2A6B-CA51-918E-43865B9A730A}"/>
              </a:ext>
            </a:extLst>
          </p:cNvPr>
          <p:cNvSpPr/>
          <p:nvPr/>
        </p:nvSpPr>
        <p:spPr>
          <a:xfrm>
            <a:off x="2645123" y="2632440"/>
            <a:ext cx="315267" cy="27301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14F794F-313B-FCA3-C4B9-362BAAEF9C7A}"/>
              </a:ext>
            </a:extLst>
          </p:cNvPr>
          <p:cNvSpPr/>
          <p:nvPr/>
        </p:nvSpPr>
        <p:spPr>
          <a:xfrm>
            <a:off x="2641963" y="4553165"/>
            <a:ext cx="315267" cy="68221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A77EDE46-ED66-127A-088B-3F3F1D4453B3}"/>
              </a:ext>
            </a:extLst>
          </p:cNvPr>
          <p:cNvSpPr/>
          <p:nvPr/>
        </p:nvSpPr>
        <p:spPr>
          <a:xfrm>
            <a:off x="2653041" y="3544817"/>
            <a:ext cx="315267" cy="33682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75DEB-6820-71D2-BADE-0903DA5FA55F}"/>
              </a:ext>
            </a:extLst>
          </p:cNvPr>
          <p:cNvSpPr txBox="1"/>
          <p:nvPr/>
        </p:nvSpPr>
        <p:spPr>
          <a:xfrm>
            <a:off x="847047" y="2189766"/>
            <a:ext cx="4280451" cy="408623"/>
          </a:xfrm>
          <a:prstGeom prst="roundRect">
            <a:avLst/>
          </a:prstGeom>
          <a:noFill/>
          <a:ln>
            <a:solidFill>
              <a:srgbClr val="4C70A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: DNN Architecture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24D716-560E-FE79-E3B5-73B071975AED}"/>
              </a:ext>
            </a:extLst>
          </p:cNvPr>
          <p:cNvSpPr txBox="1"/>
          <p:nvPr/>
        </p:nvSpPr>
        <p:spPr>
          <a:xfrm>
            <a:off x="838201" y="2906531"/>
            <a:ext cx="4280456" cy="651272"/>
          </a:xfrm>
          <a:prstGeom prst="roundRect">
            <a:avLst>
              <a:gd name="adj" fmla="val 9840"/>
            </a:avLst>
          </a:prstGeom>
          <a:solidFill>
            <a:schemeClr val="bg1">
              <a:lumMod val="95000"/>
            </a:schemeClr>
          </a:solidFill>
          <a:ln>
            <a:solidFill>
              <a:srgbClr val="4C70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① Potential-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Defect</a:t>
            </a: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 Detection </a:t>
            </a:r>
          </a:p>
          <a:p>
            <a:r>
              <a:rPr lang="en-CN" sz="1600" i="1" dirty="0">
                <a:latin typeface="Arial" panose="020B0604020202020204" pitchFamily="34" charset="0"/>
                <a:cs typeface="Arial" panose="020B0604020202020204" pitchFamily="34" charset="0"/>
              </a:rPr>
              <a:t>Locate Nodes with </a:t>
            </a: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zh-CN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  <a:endParaRPr lang="en-CN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D2DE33-1686-5B9A-B090-FA81CCDB338F}"/>
              </a:ext>
            </a:extLst>
          </p:cNvPr>
          <p:cNvSpPr txBox="1"/>
          <p:nvPr/>
        </p:nvSpPr>
        <p:spPr>
          <a:xfrm>
            <a:off x="838201" y="3881641"/>
            <a:ext cx="4280451" cy="1009471"/>
          </a:xfrm>
          <a:prstGeom prst="roundRect">
            <a:avLst>
              <a:gd name="adj" fmla="val 10199"/>
            </a:avLst>
          </a:prstGeom>
          <a:solidFill>
            <a:schemeClr val="bg1">
              <a:lumMod val="95000"/>
            </a:schemeClr>
          </a:solidFill>
          <a:ln>
            <a:solidFill>
              <a:srgbClr val="4C70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②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Fea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sibility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Confirmation</a:t>
            </a:r>
            <a:endParaRPr lang="en-CN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CN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Failure-Exhibiting</a:t>
            </a:r>
            <a:r>
              <a:rPr lang="en-C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n-CN" sz="1400" dirty="0"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</a:p>
          <a:p>
            <a:endParaRPr lang="en-CN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N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1400" b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CN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Failure-Exhibiting</a:t>
            </a:r>
            <a:r>
              <a:rPr lang="en-C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CN" sz="1400" dirty="0"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  <a:endParaRPr lang="en-CN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705573-D939-F855-2B4B-12EF1CF3CFC1}"/>
              </a:ext>
            </a:extLst>
          </p:cNvPr>
          <p:cNvSpPr txBox="1"/>
          <p:nvPr/>
        </p:nvSpPr>
        <p:spPr>
          <a:xfrm>
            <a:off x="838209" y="5235384"/>
            <a:ext cx="4280451" cy="669131"/>
          </a:xfrm>
          <a:prstGeom prst="roundRect">
            <a:avLst>
              <a:gd name="adj" fmla="val 14080"/>
            </a:avLst>
          </a:prstGeom>
          <a:solidFill>
            <a:schemeClr val="bg1">
              <a:lumMod val="95000"/>
            </a:schemeClr>
          </a:solidFill>
          <a:ln>
            <a:solidFill>
              <a:srgbClr val="4C70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③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Fix</a:t>
            </a: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 Suggestion </a:t>
            </a:r>
          </a:p>
          <a:p>
            <a:r>
              <a:rPr lang="en-CN" sz="16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uggest</a:t>
            </a:r>
            <a:r>
              <a:rPr lang="zh-CN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zh-CN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Clipping</a:t>
            </a:r>
            <a:r>
              <a:rPr lang="zh-CN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endParaRPr lang="en-CN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B210BE-83A7-CC6B-FBF0-C0B8D316BAF3}"/>
                  </a:ext>
                </a:extLst>
              </p:cNvPr>
              <p:cNvSpPr txBox="1"/>
              <p:nvPr/>
            </p:nvSpPr>
            <p:spPr>
              <a:xfrm>
                <a:off x="3639835" y="1658206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N" sz="2400" dirty="0">
                    <a:solidFill>
                      <a:srgbClr val="4C70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Three Tasks </a:t>
                </a:r>
                <a14:m>
                  <m:oMath xmlns:m="http://schemas.openxmlformats.org/officeDocument/2006/math">
                    <m:r>
                      <a:rPr lang="en-CN" sz="2400" i="1">
                        <a:solidFill>
                          <a:srgbClr val="4C70A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CN" sz="2400" dirty="0">
                    <a:solidFill>
                      <a:srgbClr val="4C70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Three Open Questions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B210BE-83A7-CC6B-FBF0-C0B8D316B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35" y="1658206"/>
                <a:ext cx="6096000" cy="461665"/>
              </a:xfrm>
              <a:prstGeom prst="rect">
                <a:avLst/>
              </a:prstGeom>
              <a:blipFill>
                <a:blip r:embed="rId2"/>
                <a:stretch>
                  <a:fillRect l="-1663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DB50565B-5110-461C-0588-04EF75883F5E}"/>
              </a:ext>
            </a:extLst>
          </p:cNvPr>
          <p:cNvSpPr txBox="1"/>
          <p:nvPr/>
        </p:nvSpPr>
        <p:spPr>
          <a:xfrm>
            <a:off x="5323219" y="2634473"/>
            <a:ext cx="4060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Solve: </a:t>
            </a:r>
          </a:p>
          <a:p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support generic architectures, including dynamic ones?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522CEE-5B18-5019-F5A6-F453D297535C}"/>
              </a:ext>
            </a:extLst>
          </p:cNvPr>
          <p:cNvSpPr txBox="1"/>
          <p:nvPr/>
        </p:nvSpPr>
        <p:spPr>
          <a:xfrm>
            <a:off x="5323219" y="3814801"/>
            <a:ext cx="4060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Solve: </a:t>
            </a:r>
          </a:p>
          <a:p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generate training data to confirm feasibility?</a:t>
            </a:r>
            <a:endParaRPr lang="en-CN" dirty="0">
              <a:solidFill>
                <a:srgbClr val="4C70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0DAD85-685E-3284-4EA9-2706D1AD2FCE}"/>
              </a:ext>
            </a:extLst>
          </p:cNvPr>
          <p:cNvSpPr txBox="1"/>
          <p:nvPr/>
        </p:nvSpPr>
        <p:spPr>
          <a:xfrm>
            <a:off x="5323221" y="5064741"/>
            <a:ext cx="3963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Solve: </a:t>
            </a:r>
          </a:p>
          <a:p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fix or bypass numerical defects automatically?</a:t>
            </a:r>
            <a:endParaRPr lang="en-CN" dirty="0">
              <a:solidFill>
                <a:srgbClr val="4C70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B2E300D-385D-E1B1-30A4-7E7B363DB538}"/>
              </a:ext>
            </a:extLst>
          </p:cNvPr>
          <p:cNvSpPr txBox="1"/>
          <p:nvPr/>
        </p:nvSpPr>
        <p:spPr>
          <a:xfrm>
            <a:off x="9323183" y="2145665"/>
            <a:ext cx="254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Technique</a:t>
            </a:r>
            <a:endParaRPr lang="en-US" altLang="zh-CN" b="1" dirty="0">
              <a:solidFill>
                <a:srgbClr val="26859E"/>
              </a:solidFill>
              <a:highlight>
                <a:srgbClr val="ECF8F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EDF9C0-527F-C0D4-4BE9-95D2AEE106C9}"/>
              </a:ext>
            </a:extLst>
          </p:cNvPr>
          <p:cNvSpPr txBox="1"/>
          <p:nvPr/>
        </p:nvSpPr>
        <p:spPr>
          <a:xfrm>
            <a:off x="9383590" y="2909737"/>
            <a:ext cx="280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Static Analysis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adaptive block merging</a:t>
            </a:r>
            <a:endParaRPr lang="en-US" altLang="zh-CN" dirty="0">
              <a:highlight>
                <a:srgbClr val="ECF8F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E0CF9A8-0590-AD55-4688-DB5C412D9BD7}"/>
              </a:ext>
            </a:extLst>
          </p:cNvPr>
          <p:cNvSpPr txBox="1"/>
          <p:nvPr/>
        </p:nvSpPr>
        <p:spPr>
          <a:xfrm>
            <a:off x="9383591" y="4090065"/>
            <a:ext cx="246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DLG Attack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488E09-CC26-5AA7-B143-D9D753FEBFBF}"/>
              </a:ext>
            </a:extLst>
          </p:cNvPr>
          <p:cNvSpPr txBox="1"/>
          <p:nvPr/>
        </p:nvSpPr>
        <p:spPr>
          <a:xfrm>
            <a:off x="9383590" y="5115091"/>
            <a:ext cx="274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Abstraction Optimization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differentiable abstraction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2F6644D-CF00-BAF2-D7C4-E00ADA11231C}"/>
              </a:ext>
            </a:extLst>
          </p:cNvPr>
          <p:cNvCxnSpPr>
            <a:cxnSpLocks/>
          </p:cNvCxnSpPr>
          <p:nvPr/>
        </p:nvCxnSpPr>
        <p:spPr>
          <a:xfrm>
            <a:off x="9410268" y="2632440"/>
            <a:ext cx="246011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81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F567-50C3-40F6-CD80-F66A83EC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54317" cy="1325563"/>
          </a:xfrm>
        </p:spPr>
        <p:txBody>
          <a:bodyPr>
            <a:normAutofit fontScale="90000"/>
          </a:bodyPr>
          <a:lstStyle/>
          <a:p>
            <a:r>
              <a:rPr lang="en-CN" dirty="0">
                <a:solidFill>
                  <a:srgbClr val="4C70A6"/>
                </a:solidFill>
                <a:effectLst/>
              </a:rPr>
              <a:t>Generate Training Data</a:t>
            </a:r>
            <a:br>
              <a:rPr lang="en-CN" dirty="0">
                <a:solidFill>
                  <a:srgbClr val="4C70A6"/>
                </a:solidFill>
                <a:effectLst/>
              </a:rPr>
            </a:br>
            <a:r>
              <a:rPr lang="en-CN" dirty="0">
                <a:solidFill>
                  <a:srgbClr val="4C70A6"/>
                </a:solidFill>
                <a:effectLst/>
              </a:rPr>
              <a:t>to Confirm Feasibility</a:t>
            </a:r>
            <a:endParaRPr lang="en-CN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37AED-3B8E-818F-9791-5E8D684A3D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3373" y="2212053"/>
                <a:ext cx="5734084" cy="39873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N" sz="2400" dirty="0"/>
                  <a:t>Detection method has false positives</a:t>
                </a:r>
              </a:p>
              <a:p>
                <a:pPr marL="0" indent="0">
                  <a:buNone/>
                </a:pPr>
                <a:r>
                  <a:rPr lang="en-CN" sz="2400" dirty="0"/>
                  <a:t>Need to confirm defect feasibility</a:t>
                </a:r>
              </a:p>
              <a:p>
                <a:pPr marL="0" indent="0">
                  <a:buNone/>
                </a:pPr>
                <a:r>
                  <a:rPr lang="en-CN" sz="2400" dirty="0">
                    <a:solidFill>
                      <a:schemeClr val="bg1">
                        <a:lumMod val="50000"/>
                      </a:schemeClr>
                    </a:solidFill>
                  </a:rPr>
                  <a:t>Prior work</a:t>
                </a:r>
                <a:r>
                  <a:rPr lang="en-CN" sz="2000" dirty="0">
                    <a:solidFill>
                      <a:schemeClr val="bg1">
                        <a:lumMod val="50000"/>
                      </a:schemeClr>
                    </a:solidFill>
                  </a:rPr>
                  <a:t> [1]</a:t>
                </a:r>
                <a:r>
                  <a:rPr lang="en-CN" sz="2400" dirty="0">
                    <a:solidFill>
                      <a:schemeClr val="bg1">
                        <a:lumMod val="50000"/>
                      </a:schemeClr>
                    </a:solidFill>
                  </a:rPr>
                  <a:t>:</a:t>
                </a:r>
              </a:p>
              <a:p>
                <a:r>
                  <a:rPr lang="en-CN" sz="2400" dirty="0">
                    <a:solidFill>
                      <a:schemeClr val="bg1">
                        <a:lumMod val="50000"/>
                      </a:schemeClr>
                    </a:solidFill>
                  </a:rPr>
                  <a:t>Generate unit test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infer</m:t>
                        </m:r>
                      </m:sub>
                    </m:sSub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400" dirty="0">
                    <a:solidFill>
                      <a:schemeClr val="bg1">
                        <a:lumMod val="50000"/>
                      </a:schemeClr>
                    </a:solidFill>
                  </a:rPr>
                  <a:t> to trigger defect at inference phase</a:t>
                </a:r>
              </a:p>
              <a:p>
                <a:pPr marL="0" indent="0">
                  <a:buNone/>
                </a:pPr>
                <a:r>
                  <a:rPr lang="en-CN" sz="2400" b="1" dirty="0">
                    <a:solidFill>
                      <a:srgbClr val="4C70A6"/>
                    </a:solidFill>
                  </a:rPr>
                  <a:t>Problem: </a:t>
                </a:r>
              </a:p>
              <a:p>
                <a:pPr marL="0" indent="0">
                  <a:buNone/>
                </a:pPr>
                <a:r>
                  <a:rPr lang="en-CN" sz="2400" dirty="0">
                    <a:solidFill>
                      <a:srgbClr val="4C70A6"/>
                    </a:solidFill>
                  </a:rPr>
                  <a:t>Generated weights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4C70A6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CN" sz="2400" dirty="0">
                    <a:solidFill>
                      <a:srgbClr val="4C70A6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4C70A6"/>
                    </a:solidFill>
                  </a:rPr>
                  <a:t>m</a:t>
                </a:r>
                <a:r>
                  <a:rPr lang="en-CN" sz="2400" dirty="0">
                    <a:solidFill>
                      <a:srgbClr val="4C70A6"/>
                    </a:solidFill>
                  </a:rPr>
                  <a:t>ay not be attainable</a:t>
                </a:r>
                <a:r>
                  <a:rPr lang="zh-CN" altLang="en-US" sz="2400" dirty="0">
                    <a:solidFill>
                      <a:srgbClr val="4C70A6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4C70A6"/>
                    </a:solidFill>
                  </a:rPr>
                  <a:t>via</a:t>
                </a:r>
                <a:r>
                  <a:rPr lang="zh-CN" altLang="en-US" sz="2400" dirty="0">
                    <a:solidFill>
                      <a:srgbClr val="4C70A6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4C70A6"/>
                    </a:solidFill>
                  </a:rPr>
                  <a:t>training</a:t>
                </a:r>
                <a:endParaRPr lang="en-CN" sz="2400" dirty="0">
                  <a:solidFill>
                    <a:srgbClr val="4C70A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37AED-3B8E-818F-9791-5E8D684A3D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3373" y="2212053"/>
                <a:ext cx="5734084" cy="3987380"/>
              </a:xfrm>
              <a:blipFill>
                <a:blip r:embed="rId3"/>
                <a:stretch>
                  <a:fillRect l="-1770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FFCD2-72C5-F729-1F15-ED1F3757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4C12B4-74CF-9624-C090-018EE4D78FD8}"/>
              </a:ext>
            </a:extLst>
          </p:cNvPr>
          <p:cNvSpPr txBox="1"/>
          <p:nvPr/>
        </p:nvSpPr>
        <p:spPr>
          <a:xfrm>
            <a:off x="0" y="6356351"/>
            <a:ext cx="9257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Exposing numerical bugs in deep learning via gradient back-propagation. ESEC/FSE 2021</a:t>
            </a:r>
            <a:endParaRPr lang="en-CN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BA4EE8-76B2-42F9-CA64-55F240F4828F}"/>
              </a:ext>
            </a:extLst>
          </p:cNvPr>
          <p:cNvGrpSpPr/>
          <p:nvPr/>
        </p:nvGrpSpPr>
        <p:grpSpPr>
          <a:xfrm>
            <a:off x="6447456" y="764914"/>
            <a:ext cx="5620949" cy="4615543"/>
            <a:chOff x="4667030" y="606490"/>
            <a:chExt cx="4215712" cy="346165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1116DA4-A62E-931C-7A3D-207F766A61D0}"/>
                </a:ext>
              </a:extLst>
            </p:cNvPr>
            <p:cNvSpPr/>
            <p:nvPr/>
          </p:nvSpPr>
          <p:spPr>
            <a:xfrm>
              <a:off x="4667030" y="606490"/>
              <a:ext cx="4215712" cy="3461657"/>
            </a:xfrm>
            <a:prstGeom prst="roundRect">
              <a:avLst>
                <a:gd name="adj" fmla="val 493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548BD0C-F3FD-2F1D-1E04-96555ECB231C}"/>
                </a:ext>
              </a:extLst>
            </p:cNvPr>
            <p:cNvGrpSpPr/>
            <p:nvPr/>
          </p:nvGrpSpPr>
          <p:grpSpPr>
            <a:xfrm>
              <a:off x="4760651" y="706896"/>
              <a:ext cx="4019642" cy="3281286"/>
              <a:chOff x="6339871" y="1977735"/>
              <a:chExt cx="4427841" cy="4375049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269642-99B4-9E6F-48B0-831B5FCCEE63}"/>
                  </a:ext>
                </a:extLst>
              </p:cNvPr>
              <p:cNvSpPr/>
              <p:nvPr/>
            </p:nvSpPr>
            <p:spPr>
              <a:xfrm>
                <a:off x="6356349" y="1977735"/>
                <a:ext cx="4411363" cy="648730"/>
              </a:xfrm>
              <a:prstGeom prst="roundRect">
                <a:avLst/>
              </a:prstGeom>
              <a:solidFill>
                <a:srgbClr val="ECF8F9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46800" rIns="54000" rtlCol="0" anchor="ctr"/>
              <a:lstStyle/>
              <a:p>
                <a:pPr algn="ctr"/>
                <a:r>
                  <a:rPr lang="en-CN" sz="2400" dirty="0">
                    <a:solidFill>
                      <a:srgbClr val="2685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DNN architecture</a:t>
                </a:r>
              </a:p>
              <a:p>
                <a:pPr algn="ctr"/>
                <a:r>
                  <a:rPr lang="en-US" sz="1600" dirty="0">
                    <a:solidFill>
                      <a:srgbClr val="2685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Python libraries (e.g., </a:t>
                </a:r>
                <a:r>
                  <a:rPr lang="en-US" sz="1600" dirty="0" err="1">
                    <a:solidFill>
                      <a:srgbClr val="2685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PyTorch</a:t>
                </a:r>
                <a:r>
                  <a:rPr lang="en-US" sz="1600" dirty="0">
                    <a:solidFill>
                      <a:srgbClr val="2685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solidFill>
                      <a:srgbClr val="2685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Tensorflow</a:t>
                </a:r>
                <a:r>
                  <a:rPr lang="en-US" sz="1600" dirty="0">
                    <a:solidFill>
                      <a:srgbClr val="2685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CN" sz="1600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B3A44C0-2021-839E-B967-7D3D661BED19}"/>
                  </a:ext>
                </a:extLst>
              </p:cNvPr>
              <p:cNvSpPr/>
              <p:nvPr/>
            </p:nvSpPr>
            <p:spPr>
              <a:xfrm>
                <a:off x="6356349" y="4098498"/>
                <a:ext cx="4411363" cy="1019815"/>
              </a:xfrm>
              <a:prstGeom prst="roundRect">
                <a:avLst/>
              </a:prstGeom>
              <a:solidFill>
                <a:srgbClr val="ECF8F9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rgbClr val="2685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Training phase: </a:t>
                </a:r>
              </a:p>
              <a:p>
                <a:pPr algn="ctr"/>
                <a:r>
                  <a:rPr lang="en-US" dirty="0">
                    <a:solidFill>
                      <a:srgbClr val="2685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Feed in training dataset to update weights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weights = architecture(</a:t>
                </a:r>
                <a:r>
                  <a:rPr lang="en-US" sz="1200" dirty="0" err="1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training_data</a:t>
                </a:r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weights)</a:t>
                </a:r>
                <a:endParaRPr lang="en-CN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7E08A136-6C05-75A8-48AF-C57B110FC58F}"/>
                  </a:ext>
                </a:extLst>
              </p:cNvPr>
              <p:cNvSpPr/>
              <p:nvPr/>
            </p:nvSpPr>
            <p:spPr>
              <a:xfrm>
                <a:off x="6339872" y="2830296"/>
                <a:ext cx="4411363" cy="1038128"/>
              </a:xfrm>
              <a:prstGeom prst="roundRect">
                <a:avLst/>
              </a:prstGeom>
              <a:solidFill>
                <a:srgbClr val="ECF8F9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2685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Initialize weights from random</a:t>
                </a:r>
              </a:p>
              <a:p>
                <a:pPr algn="ctr"/>
                <a:r>
                  <a:rPr lang="en-US" dirty="0">
                    <a:solidFill>
                      <a:srgbClr val="2685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DNN model = architecture + weights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</a:t>
                </a:r>
                <a:r>
                  <a:rPr lang="en-CN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eights = random_init()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</a:t>
                </a:r>
                <a:r>
                  <a:rPr lang="en-CN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odel = architecture(·, weights)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73535F7B-7BB1-6AA3-1261-B6A7F104008E}"/>
                  </a:ext>
                </a:extLst>
              </p:cNvPr>
              <p:cNvSpPr/>
              <p:nvPr/>
            </p:nvSpPr>
            <p:spPr>
              <a:xfrm>
                <a:off x="6339871" y="5332969"/>
                <a:ext cx="4411363" cy="1019815"/>
              </a:xfrm>
              <a:prstGeom prst="roundRect">
                <a:avLst/>
              </a:prstGeom>
              <a:solidFill>
                <a:srgbClr val="ECF8F9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US" sz="2400" b="1" dirty="0">
                    <a:solidFill>
                      <a:srgbClr val="2685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Inference phase: </a:t>
                </a:r>
              </a:p>
              <a:p>
                <a:pPr algn="ctr"/>
                <a:r>
                  <a:rPr lang="en-US" dirty="0">
                    <a:solidFill>
                      <a:srgbClr val="26859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Feed in test data instance to get prediction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result = architecture(</a:t>
                </a:r>
                <a:r>
                  <a:rPr lang="en-US" sz="1200" dirty="0" err="1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test_data</a:t>
                </a:r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weights)</a:t>
                </a:r>
                <a:endParaRPr lang="en-CN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2" name="Down Arrow 21">
                <a:extLst>
                  <a:ext uri="{FF2B5EF4-FFF2-40B4-BE49-F238E27FC236}">
                    <a16:creationId xmlns:a16="http://schemas.microsoft.com/office/drawing/2014/main" id="{DF870FF3-F331-D60D-B06C-D83998F17D89}"/>
                  </a:ext>
                </a:extLst>
              </p:cNvPr>
              <p:cNvSpPr/>
              <p:nvPr/>
            </p:nvSpPr>
            <p:spPr>
              <a:xfrm>
                <a:off x="8191327" y="2626465"/>
                <a:ext cx="642551" cy="332426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3" name="Down Arrow 22">
                <a:extLst>
                  <a:ext uri="{FF2B5EF4-FFF2-40B4-BE49-F238E27FC236}">
                    <a16:creationId xmlns:a16="http://schemas.microsoft.com/office/drawing/2014/main" id="{2815C776-B8C9-4E58-2281-560E6BD5D457}"/>
                  </a:ext>
                </a:extLst>
              </p:cNvPr>
              <p:cNvSpPr/>
              <p:nvPr/>
            </p:nvSpPr>
            <p:spPr>
              <a:xfrm>
                <a:off x="8185144" y="3881546"/>
                <a:ext cx="642551" cy="332427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4" name="Down Arrow 23">
                <a:extLst>
                  <a:ext uri="{FF2B5EF4-FFF2-40B4-BE49-F238E27FC236}">
                    <a16:creationId xmlns:a16="http://schemas.microsoft.com/office/drawing/2014/main" id="{9B2F61D6-91C0-B142-EA76-459258C1FC5F}"/>
                  </a:ext>
                </a:extLst>
              </p:cNvPr>
              <p:cNvSpPr/>
              <p:nvPr/>
            </p:nvSpPr>
            <p:spPr>
              <a:xfrm>
                <a:off x="8187487" y="5118477"/>
                <a:ext cx="642551" cy="332427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322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EE63-7D9D-3E9B-E832-06F9DFC1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92411" cy="1325563"/>
          </a:xfrm>
        </p:spPr>
        <p:txBody>
          <a:bodyPr/>
          <a:lstStyle/>
          <a:p>
            <a:r>
              <a:rPr lang="en-CN" dirty="0">
                <a:solidFill>
                  <a:srgbClr val="4C70A6"/>
                </a:solidFill>
                <a:effectLst/>
              </a:rPr>
              <a:t>Problem Formulation</a:t>
            </a:r>
            <a:endParaRPr lang="en-CN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222A1-D7EE-E67C-C406-16865A76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10084836" cy="263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2400" b="1" dirty="0"/>
              <a:t>Goal</a:t>
            </a:r>
            <a:r>
              <a:rPr lang="en-CN" sz="2400" dirty="0"/>
              <a:t>: </a:t>
            </a:r>
            <a:r>
              <a:rPr lang="en-US" sz="2400" dirty="0"/>
              <a:t>Generate training data to trigger defect</a:t>
            </a:r>
            <a:endParaRPr lang="en-US" altLang="zh-CN" sz="2400" dirty="0"/>
          </a:p>
          <a:p>
            <a:pPr marL="0" indent="0">
              <a:buNone/>
            </a:pPr>
            <a:r>
              <a:rPr lang="en-US" sz="2400" b="1" dirty="0"/>
              <a:t>Problem Formulation: </a:t>
            </a:r>
          </a:p>
          <a:p>
            <a:pPr marL="0" indent="0">
              <a:buNone/>
            </a:pPr>
            <a:r>
              <a:rPr lang="en-US" sz="2400" dirty="0"/>
              <a:t>Given DNN architecture, </a:t>
            </a:r>
            <a:r>
              <a:rPr lang="en-US" sz="2400" dirty="0">
                <a:solidFill>
                  <a:srgbClr val="4C70A6"/>
                </a:solidFill>
              </a:rPr>
              <a:t>weights</a:t>
            </a:r>
            <a:r>
              <a:rPr lang="zh-CN" altLang="en-US" sz="2400" dirty="0">
                <a:solidFill>
                  <a:srgbClr val="4C70A6"/>
                </a:solidFill>
              </a:rPr>
              <a:t>    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4C70A6"/>
                </a:solidFill>
              </a:rPr>
              <a:t>initial weights</a:t>
            </a:r>
            <a:r>
              <a:rPr lang="zh-CN" altLang="en-US" sz="2400" dirty="0">
                <a:solidFill>
                  <a:srgbClr val="4C70A6"/>
                </a:solidFill>
              </a:rPr>
              <a:t>      </a:t>
            </a:r>
            <a:r>
              <a:rPr lang="en-US" altLang="zh-CN" sz="2400" dirty="0">
                <a:solidFill>
                  <a:srgbClr val="4C70A6"/>
                </a:solidFill>
              </a:rPr>
              <a:t> 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endParaRPr lang="en-US" sz="1867" dirty="0"/>
          </a:p>
          <a:p>
            <a:pPr marL="0" indent="0">
              <a:buNone/>
            </a:pPr>
            <a:endParaRPr lang="en-US" sz="1867" dirty="0"/>
          </a:p>
          <a:p>
            <a:pPr marL="0" indent="0">
              <a:buNone/>
            </a:pPr>
            <a:r>
              <a:rPr lang="en-US" sz="2400" dirty="0"/>
              <a:t>Find</a:t>
            </a:r>
            <a:r>
              <a:rPr lang="zh-CN" altLang="en-US" sz="2400" dirty="0"/>
              <a:t>           </a:t>
            </a:r>
            <a:r>
              <a:rPr lang="en-US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s</a:t>
            </a:r>
            <a:r>
              <a:rPr lang="en-US" sz="2400" dirty="0"/>
              <a:t>uch that after training, model weights </a:t>
            </a:r>
            <a:endParaRPr lang="en-C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22231-83AB-7F27-3988-F0B04B07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t>23</a:t>
            </a:fld>
            <a:endParaRPr lang="zh-CN" alt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A1CA93-87B4-C841-9013-5BB4E956E957}"/>
              </a:ext>
            </a:extLst>
          </p:cNvPr>
          <p:cNvCxnSpPr>
            <a:cxnSpLocks/>
          </p:cNvCxnSpPr>
          <p:nvPr/>
        </p:nvCxnSpPr>
        <p:spPr>
          <a:xfrm>
            <a:off x="4318111" y="3202817"/>
            <a:ext cx="1376101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2BBEDB5-61AD-9CFA-F4AD-A228AD8D4192}"/>
              </a:ext>
            </a:extLst>
          </p:cNvPr>
          <p:cNvSpPr txBox="1"/>
          <p:nvPr/>
        </p:nvSpPr>
        <p:spPr>
          <a:xfrm>
            <a:off x="3393229" y="3223805"/>
            <a:ext cx="322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>
                <a:solidFill>
                  <a:srgbClr val="4C70A6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From existing unit test generation </a:t>
            </a:r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approach</a:t>
            </a:r>
            <a:endParaRPr lang="en-CN" dirty="0">
              <a:solidFill>
                <a:srgbClr val="4C70A6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CDA92F-A36F-F049-A1A1-A6ABBFB3D9CB}"/>
              </a:ext>
            </a:extLst>
          </p:cNvPr>
          <p:cNvCxnSpPr>
            <a:cxnSpLocks/>
          </p:cNvCxnSpPr>
          <p:nvPr/>
        </p:nvCxnSpPr>
        <p:spPr>
          <a:xfrm>
            <a:off x="6416570" y="3202817"/>
            <a:ext cx="2370316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7EB5B7-8414-6270-EE80-49CA41D3C8FB}"/>
              </a:ext>
            </a:extLst>
          </p:cNvPr>
          <p:cNvSpPr txBox="1"/>
          <p:nvPr/>
        </p:nvSpPr>
        <p:spPr>
          <a:xfrm>
            <a:off x="6096000" y="3215253"/>
            <a:ext cx="301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>
                <a:solidFill>
                  <a:srgbClr val="4C70A6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</a:t>
            </a:r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fined</a:t>
            </a:r>
            <a:r>
              <a:rPr lang="zh-CN" altLang="en-US" dirty="0">
                <a:solidFill>
                  <a:srgbClr val="4C70A6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by</a:t>
            </a:r>
            <a:r>
              <a:rPr lang="zh-CN" altLang="en-US" dirty="0">
                <a:solidFill>
                  <a:srgbClr val="4C70A6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architecture</a:t>
            </a:r>
            <a:r>
              <a:rPr lang="zh-CN" altLang="en-US" dirty="0">
                <a:solidFill>
                  <a:srgbClr val="4C70A6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en-CN" dirty="0">
              <a:solidFill>
                <a:srgbClr val="4C70A6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3D2C0-E8F1-0E23-0E91-FAA3AF279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212" y="2911073"/>
            <a:ext cx="254000" cy="186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CD2C5-5749-E739-8453-6ACD4E290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867" y="2898283"/>
            <a:ext cx="389467" cy="237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C4C9B1-6E58-9337-7C73-642998F2D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119" y="4110721"/>
            <a:ext cx="795867" cy="237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22B10E-6830-7309-541A-B5ECC0E2A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4161521"/>
            <a:ext cx="609600" cy="18626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BC0E7F8-978B-E42A-DD70-5065E1C7033E}"/>
              </a:ext>
            </a:extLst>
          </p:cNvPr>
          <p:cNvGrpSpPr/>
          <p:nvPr/>
        </p:nvGrpSpPr>
        <p:grpSpPr>
          <a:xfrm>
            <a:off x="3752400" y="4598083"/>
            <a:ext cx="5328339" cy="1286404"/>
            <a:chOff x="2593910" y="3448561"/>
            <a:chExt cx="3996254" cy="964803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236BC6C-CC2C-8CBD-0510-331B360D0BB8}"/>
                </a:ext>
              </a:extLst>
            </p:cNvPr>
            <p:cNvSpPr/>
            <p:nvPr/>
          </p:nvSpPr>
          <p:spPr>
            <a:xfrm>
              <a:off x="2593910" y="3448561"/>
              <a:ext cx="3996254" cy="964803"/>
            </a:xfrm>
            <a:prstGeom prst="roundRect">
              <a:avLst>
                <a:gd name="adj" fmla="val 493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A532F49-375E-40C1-7F93-44C99F64A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11450" y="3532397"/>
              <a:ext cx="372110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26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E6A1-299A-3320-1230-4E815112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9794" cy="1325563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4C70A6"/>
                </a:solidFill>
                <a:effectLst/>
              </a:rPr>
              <a:t>Connection</a:t>
            </a:r>
            <a:r>
              <a:rPr lang="zh-CN" altLang="en-US" sz="4000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sz="4000" dirty="0">
                <a:solidFill>
                  <a:srgbClr val="4C70A6"/>
                </a:solidFill>
                <a:effectLst/>
              </a:rPr>
              <a:t>to</a:t>
            </a:r>
            <a:r>
              <a:rPr lang="zh-CN" altLang="en-US" sz="4000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sz="4000" dirty="0">
                <a:solidFill>
                  <a:srgbClr val="4C70A6"/>
                </a:solidFill>
                <a:effectLst/>
              </a:rPr>
              <a:t>Deep</a:t>
            </a:r>
            <a:r>
              <a:rPr lang="zh-CN" altLang="en-US" sz="4000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sz="4000" dirty="0">
                <a:solidFill>
                  <a:srgbClr val="4C70A6"/>
                </a:solidFill>
                <a:effectLst/>
              </a:rPr>
              <a:t>Gradient</a:t>
            </a:r>
            <a:r>
              <a:rPr lang="zh-CN" altLang="en-US" sz="4000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sz="4000" dirty="0">
                <a:solidFill>
                  <a:srgbClr val="4C70A6"/>
                </a:solidFill>
                <a:effectLst/>
              </a:rPr>
              <a:t>Leakage</a:t>
            </a:r>
            <a:r>
              <a:rPr lang="zh-CN" altLang="en-US" sz="4000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sz="4000" dirty="0">
                <a:solidFill>
                  <a:srgbClr val="4C70A6"/>
                </a:solidFill>
                <a:effectLst/>
              </a:rPr>
              <a:t>Attack</a:t>
            </a:r>
            <a:endParaRPr lang="en-CN" sz="4000" dirty="0">
              <a:solidFill>
                <a:srgbClr val="4C70A6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1ED78-135C-778B-2BAD-F2CDA252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1047"/>
            <a:ext cx="10515600" cy="492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(For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ease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debugging,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consider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one-step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training)</a:t>
            </a:r>
          </a:p>
          <a:p>
            <a:pPr marL="0" indent="0">
              <a:buNone/>
            </a:pPr>
            <a:endParaRPr lang="en-CN" sz="2400" dirty="0">
              <a:solidFill>
                <a:srgbClr val="1D9A78"/>
              </a:solidFill>
            </a:endParaRPr>
          </a:p>
          <a:p>
            <a:pPr marL="0" indent="0">
              <a:buNone/>
            </a:pP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16541-7A46-7520-0EBE-2AA3019D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DFA18F-8EB3-4E2E-E3BE-A0FC66C6BDFC}"/>
              </a:ext>
            </a:extLst>
          </p:cNvPr>
          <p:cNvSpPr txBox="1"/>
          <p:nvPr/>
        </p:nvSpPr>
        <p:spPr>
          <a:xfrm>
            <a:off x="9289543" y="4003158"/>
            <a:ext cx="2168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endParaRPr lang="en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59B03D-B34E-4D9B-52E8-19BDA134C8B8}"/>
              </a:ext>
            </a:extLst>
          </p:cNvPr>
          <p:cNvGrpSpPr/>
          <p:nvPr/>
        </p:nvGrpSpPr>
        <p:grpSpPr>
          <a:xfrm>
            <a:off x="3711044" y="1611775"/>
            <a:ext cx="5328339" cy="1286404"/>
            <a:chOff x="2593910" y="3448561"/>
            <a:chExt cx="3996254" cy="964803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604F4C7-A22B-C9F9-B196-5589669E457E}"/>
                </a:ext>
              </a:extLst>
            </p:cNvPr>
            <p:cNvSpPr/>
            <p:nvPr/>
          </p:nvSpPr>
          <p:spPr>
            <a:xfrm>
              <a:off x="2593910" y="3448561"/>
              <a:ext cx="3996254" cy="964803"/>
            </a:xfrm>
            <a:prstGeom prst="roundRect">
              <a:avLst>
                <a:gd name="adj" fmla="val 493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248C95-1D94-C5A3-A104-58FA010B9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1450" y="3532397"/>
              <a:ext cx="3721100" cy="7620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0480433-8172-336D-89FD-0EE554B16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364" y="3498461"/>
            <a:ext cx="6536267" cy="20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1D8DFD-651D-F157-EA09-68FA02097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409" y="4169175"/>
            <a:ext cx="186267" cy="2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50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01CE-1129-9463-7F2C-64A42EB3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4C70A6"/>
                </a:solidFill>
                <a:effectLst/>
              </a:rPr>
              <a:t>Connection</a:t>
            </a:r>
            <a:r>
              <a:rPr lang="zh-CN" altLang="en-US" sz="4000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sz="4000" dirty="0">
                <a:solidFill>
                  <a:srgbClr val="4C70A6"/>
                </a:solidFill>
                <a:effectLst/>
              </a:rPr>
              <a:t>to</a:t>
            </a:r>
            <a:r>
              <a:rPr lang="zh-CN" altLang="en-US" sz="4000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sz="4000" dirty="0">
                <a:solidFill>
                  <a:srgbClr val="4C70A6"/>
                </a:solidFill>
                <a:effectLst/>
              </a:rPr>
              <a:t>Deep</a:t>
            </a:r>
            <a:r>
              <a:rPr lang="zh-CN" altLang="en-US" sz="4000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sz="4000" dirty="0">
                <a:solidFill>
                  <a:srgbClr val="4C70A6"/>
                </a:solidFill>
                <a:effectLst/>
              </a:rPr>
              <a:t>Gradient</a:t>
            </a:r>
            <a:r>
              <a:rPr lang="zh-CN" altLang="en-US" sz="4000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sz="4000" dirty="0">
                <a:solidFill>
                  <a:srgbClr val="4C70A6"/>
                </a:solidFill>
                <a:effectLst/>
              </a:rPr>
              <a:t>Leakage</a:t>
            </a:r>
            <a:r>
              <a:rPr lang="zh-CN" altLang="en-US" sz="4000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sz="4000" dirty="0">
                <a:solidFill>
                  <a:srgbClr val="4C70A6"/>
                </a:solidFill>
                <a:effectLst/>
              </a:rPr>
              <a:t>Attack</a:t>
            </a:r>
            <a:endParaRPr lang="en-C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210B2-928D-CFA8-8E7B-426DD1EF0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altLang="zh-CN" dirty="0"/>
          </a:p>
          <a:p>
            <a:pPr>
              <a:buFont typeface="Wingdings" pitchFamily="2" charset="2"/>
              <a:buChar char="Ø"/>
            </a:pPr>
            <a:endParaRPr lang="en-US" altLang="zh-CN" dirty="0"/>
          </a:p>
          <a:p>
            <a:pPr>
              <a:buFont typeface="Wingdings" pitchFamily="2" charset="2"/>
              <a:buChar char="Ø"/>
            </a:pPr>
            <a:endParaRPr lang="en-US" altLang="zh-CN" dirty="0"/>
          </a:p>
          <a:p>
            <a:pPr>
              <a:buFont typeface="Wingdings" pitchFamily="2" charset="2"/>
              <a:buChar char="Ø"/>
            </a:pPr>
            <a:endParaRPr lang="en-US" altLang="zh-CN" dirty="0"/>
          </a:p>
          <a:p>
            <a:pPr>
              <a:buFont typeface="Wingdings" pitchFamily="2" charset="2"/>
              <a:buChar char="Ø"/>
            </a:pP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sample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match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known</a:t>
            </a:r>
            <a:r>
              <a:rPr lang="zh-CN" altLang="en-US" dirty="0"/>
              <a:t> </a:t>
            </a:r>
            <a:r>
              <a:rPr lang="en-US" altLang="zh-CN" dirty="0"/>
              <a:t>gradient</a:t>
            </a:r>
          </a:p>
          <a:p>
            <a:pPr marL="457189" lvl="1" indent="0">
              <a:buNone/>
            </a:pPr>
            <a:r>
              <a:rPr lang="en-CN" dirty="0"/>
              <a:t>Ada</a:t>
            </a:r>
            <a:r>
              <a:rPr lang="en-US" altLang="zh-CN" dirty="0" err="1"/>
              <a:t>pt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4C70A6"/>
                </a:solidFill>
                <a:effectLst/>
              </a:rPr>
              <a:t>Deep</a:t>
            </a:r>
            <a:r>
              <a:rPr lang="zh-CN" altLang="en-US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dirty="0">
                <a:solidFill>
                  <a:srgbClr val="4C70A6"/>
                </a:solidFill>
                <a:effectLst/>
              </a:rPr>
              <a:t>Gradient</a:t>
            </a:r>
            <a:r>
              <a:rPr lang="zh-CN" altLang="en-US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dirty="0">
                <a:solidFill>
                  <a:srgbClr val="4C70A6"/>
                </a:solidFill>
                <a:effectLst/>
              </a:rPr>
              <a:t>Leakage (DLG)</a:t>
            </a:r>
            <a:r>
              <a:rPr lang="zh-CN" altLang="en-US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dirty="0">
                <a:solidFill>
                  <a:srgbClr val="4C70A6"/>
                </a:solidFill>
                <a:effectLst/>
              </a:rPr>
              <a:t>Attack </a:t>
            </a:r>
            <a:r>
              <a:rPr lang="en-US" altLang="zh-CN" sz="1733" dirty="0">
                <a:solidFill>
                  <a:schemeClr val="bg1">
                    <a:lumMod val="50000"/>
                  </a:schemeClr>
                </a:solidFill>
              </a:rPr>
              <a:t>[1]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endParaRPr lang="en-CN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BB0AA-252F-55DE-256D-45B8A201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B887-F628-C44A-8514-F25A776E7B5F}" type="slidenum">
              <a:rPr lang="en-CN" smtClean="0"/>
              <a:pPr/>
              <a:t>25</a:t>
            </a:fld>
            <a:endParaRPr lang="en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4E39F-75C2-F5C4-5509-5B91A542C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245" y="2006600"/>
            <a:ext cx="6536267" cy="203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696A98-06F0-6075-321A-C7F7F7884CBC}"/>
              </a:ext>
            </a:extLst>
          </p:cNvPr>
          <p:cNvSpPr txBox="1"/>
          <p:nvPr/>
        </p:nvSpPr>
        <p:spPr>
          <a:xfrm>
            <a:off x="0" y="6355119"/>
            <a:ext cx="5336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zh-CN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Leakage</a:t>
            </a:r>
            <a:r>
              <a:rPr lang="zh-CN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zh-CN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Gradients.</a:t>
            </a:r>
            <a:r>
              <a:rPr lang="zh-CN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NeurIPS</a:t>
            </a:r>
            <a:r>
              <a:rPr lang="zh-CN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CN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80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AD48713-DE25-7D17-A17C-03D22BFB68C0}"/>
              </a:ext>
            </a:extLst>
          </p:cNvPr>
          <p:cNvSpPr/>
          <p:nvPr/>
        </p:nvSpPr>
        <p:spPr>
          <a:xfrm>
            <a:off x="787400" y="3345541"/>
            <a:ext cx="10566400" cy="553999"/>
          </a:xfrm>
          <a:prstGeom prst="roundRect">
            <a:avLst/>
          </a:prstGeom>
          <a:solidFill>
            <a:srgbClr val="E0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2BFF9-3275-4A81-E0C2-6E43BB4E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6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4C70A6"/>
                </a:solidFill>
                <a:effectLst/>
              </a:rPr>
              <a:t>Results</a:t>
            </a:r>
            <a:r>
              <a:rPr lang="zh-CN" altLang="en-US" sz="4000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sz="4000" dirty="0">
                <a:solidFill>
                  <a:srgbClr val="4C70A6"/>
                </a:solidFill>
                <a:effectLst/>
              </a:rPr>
              <a:t>on</a:t>
            </a:r>
            <a:r>
              <a:rPr lang="zh-CN" altLang="en-US" sz="4000" dirty="0">
                <a:solidFill>
                  <a:srgbClr val="4C70A6"/>
                </a:solidFill>
                <a:effectLst/>
              </a:rPr>
              <a:t> </a:t>
            </a:r>
            <a:r>
              <a:rPr lang="en-CN" sz="4000" dirty="0">
                <a:solidFill>
                  <a:srgbClr val="4C70A6"/>
                </a:solidFill>
                <a:effectLst/>
              </a:rPr>
              <a:t>Task 2: Generate Training Data</a:t>
            </a:r>
            <a:endParaRPr lang="en-CN" sz="40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71E09-E4DC-6A5C-9590-1F168C946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754"/>
            <a:ext cx="10515600" cy="4214813"/>
          </a:xfrm>
        </p:spPr>
        <p:txBody>
          <a:bodyPr/>
          <a:lstStyle/>
          <a:p>
            <a:r>
              <a:rPr lang="en-US" altLang="zh-CN" dirty="0"/>
              <a:t>Measure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4C70A6"/>
                </a:solidFill>
              </a:rPr>
              <a:t>success</a:t>
            </a:r>
            <a:r>
              <a:rPr lang="zh-CN" altLang="en-US" dirty="0">
                <a:solidFill>
                  <a:srgbClr val="4C70A6"/>
                </a:solidFill>
              </a:rPr>
              <a:t> </a:t>
            </a:r>
            <a:r>
              <a:rPr lang="en-US" altLang="zh-CN" dirty="0">
                <a:solidFill>
                  <a:srgbClr val="4C70A6"/>
                </a:solidFill>
              </a:rPr>
              <a:t>rate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triggering</a:t>
            </a:r>
            <a:r>
              <a:rPr lang="zh-CN" altLang="en-US" dirty="0"/>
              <a:t> </a:t>
            </a:r>
            <a:r>
              <a:rPr lang="en-US" altLang="zh-CN" dirty="0"/>
              <a:t>numerical</a:t>
            </a:r>
            <a:r>
              <a:rPr lang="zh-CN" altLang="en-US" dirty="0"/>
              <a:t> </a:t>
            </a:r>
            <a:r>
              <a:rPr lang="en-US" altLang="zh-CN" dirty="0"/>
              <a:t>defects</a:t>
            </a:r>
          </a:p>
          <a:p>
            <a:pPr marL="0" indent="0">
              <a:buNone/>
            </a:pP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790</a:t>
            </a:r>
            <a:r>
              <a:rPr lang="zh-CN" altLang="en-US" dirty="0"/>
              <a:t> </a:t>
            </a:r>
            <a:r>
              <a:rPr lang="en-US" altLang="zh-CN" dirty="0"/>
              <a:t>runs,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>
                <a:solidFill>
                  <a:srgbClr val="4C70A6"/>
                </a:solidFill>
              </a:rPr>
              <a:t>RANUM</a:t>
            </a:r>
            <a:r>
              <a:rPr lang="zh-CN" altLang="en-US" dirty="0">
                <a:solidFill>
                  <a:srgbClr val="4C70A6"/>
                </a:solidFill>
              </a:rPr>
              <a:t> </a:t>
            </a:r>
            <a:r>
              <a:rPr lang="en-US" altLang="zh-CN" dirty="0">
                <a:solidFill>
                  <a:srgbClr val="4C70A6"/>
                </a:solidFill>
              </a:rPr>
              <a:t>succeeds</a:t>
            </a:r>
            <a:r>
              <a:rPr lang="zh-CN" altLang="en-US" dirty="0">
                <a:solidFill>
                  <a:srgbClr val="4C70A6"/>
                </a:solidFill>
              </a:rPr>
              <a:t> </a:t>
            </a:r>
            <a:r>
              <a:rPr lang="en-US" altLang="zh-CN" dirty="0">
                <a:solidFill>
                  <a:srgbClr val="4C70A6"/>
                </a:solidFill>
              </a:rPr>
              <a:t>in</a:t>
            </a:r>
            <a:r>
              <a:rPr lang="zh-CN" altLang="en-US" dirty="0">
                <a:solidFill>
                  <a:srgbClr val="4C70A6"/>
                </a:solidFill>
              </a:rPr>
              <a:t> </a:t>
            </a:r>
            <a:r>
              <a:rPr lang="en-US" altLang="zh-CN" dirty="0">
                <a:solidFill>
                  <a:srgbClr val="4C70A6"/>
                </a:solidFill>
              </a:rPr>
              <a:t>733</a:t>
            </a:r>
            <a:r>
              <a:rPr lang="zh-CN" altLang="en-US" dirty="0">
                <a:solidFill>
                  <a:srgbClr val="4C70A6"/>
                </a:solidFill>
              </a:rPr>
              <a:t> </a:t>
            </a:r>
            <a:r>
              <a:rPr lang="en-US" altLang="zh-CN" dirty="0">
                <a:solidFill>
                  <a:srgbClr val="4C70A6"/>
                </a:solidFill>
              </a:rPr>
              <a:t>runs</a:t>
            </a:r>
          </a:p>
          <a:p>
            <a:r>
              <a:rPr lang="en-US" altLang="zh-CN" dirty="0">
                <a:solidFill>
                  <a:srgbClr val="4C70A6"/>
                </a:solidFill>
              </a:rPr>
              <a:t>Avg time: 17.31s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dirty="0"/>
              <a:t>13%</a:t>
            </a:r>
            <a:r>
              <a:rPr lang="zh-CN" altLang="en-US" b="1" dirty="0"/>
              <a:t> </a:t>
            </a:r>
            <a:r>
              <a:rPr lang="en-US" altLang="zh-CN" b="1" dirty="0"/>
              <a:t>success</a:t>
            </a:r>
            <a:r>
              <a:rPr lang="zh-CN" altLang="en-US" b="1" dirty="0"/>
              <a:t> </a:t>
            </a:r>
            <a:r>
              <a:rPr lang="en-US" altLang="zh-CN" b="1" dirty="0"/>
              <a:t>rate</a:t>
            </a:r>
            <a:r>
              <a:rPr lang="zh-CN" altLang="en-US" b="1" dirty="0"/>
              <a:t> </a:t>
            </a:r>
            <a:r>
              <a:rPr lang="en-US" altLang="zh-CN" b="1" dirty="0"/>
              <a:t>increase</a:t>
            </a:r>
            <a:r>
              <a:rPr lang="zh-CN" altLang="en-US" b="1" dirty="0"/>
              <a:t> </a:t>
            </a:r>
            <a:r>
              <a:rPr lang="en-US" altLang="zh-CN" b="1" dirty="0"/>
              <a:t>&amp;</a:t>
            </a:r>
            <a:r>
              <a:rPr lang="zh-CN" altLang="en-US" b="1" dirty="0"/>
              <a:t> </a:t>
            </a:r>
            <a:r>
              <a:rPr lang="en-US" altLang="zh-CN" b="1" dirty="0"/>
              <a:t>19.3X</a:t>
            </a:r>
            <a:r>
              <a:rPr lang="zh-CN" altLang="en-US" b="1" dirty="0"/>
              <a:t> </a:t>
            </a:r>
            <a:r>
              <a:rPr lang="en-US" altLang="zh-CN" b="1" dirty="0"/>
              <a:t>time</a:t>
            </a:r>
            <a:r>
              <a:rPr lang="zh-CN" altLang="en-US" b="1" dirty="0"/>
              <a:t> </a:t>
            </a:r>
            <a:r>
              <a:rPr lang="en-US" altLang="zh-CN" b="1" dirty="0"/>
              <a:t>saving</a:t>
            </a:r>
            <a:endParaRPr lang="en-CN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1BC43-4873-79D7-F6DB-26D7478E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C287B-639E-2D0D-4719-DC05739D0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424" y="3992328"/>
            <a:ext cx="8179153" cy="2183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3DB876-A6BB-811F-CD39-B79CC6C85092}"/>
              </a:ext>
            </a:extLst>
          </p:cNvPr>
          <p:cNvSpPr txBox="1"/>
          <p:nvPr/>
        </p:nvSpPr>
        <p:spPr>
          <a:xfrm>
            <a:off x="6227687" y="2401506"/>
            <a:ext cx="55408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zh-CN" altLang="en-US" sz="28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succeeds</a:t>
            </a:r>
            <a:r>
              <a:rPr lang="zh-CN" altLang="en-US" sz="28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8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649</a:t>
            </a:r>
            <a:r>
              <a:rPr lang="zh-CN" altLang="en-US" sz="28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 time: 334.14s</a:t>
            </a:r>
          </a:p>
        </p:txBody>
      </p:sp>
    </p:spTree>
    <p:extLst>
      <p:ext uri="{BB962C8B-B14F-4D97-AF65-F5344CB8AC3E}">
        <p14:creationId xmlns:p14="http://schemas.microsoft.com/office/powerpoint/2010/main" val="40036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23CD-145B-F568-05F7-D97F06FE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ffectLst/>
              </a:rPr>
              <a:t>Numerical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ffectLst/>
              </a:rPr>
              <a:t>Defects</a:t>
            </a:r>
            <a:endParaRPr lang="en-CN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00215-C811-0128-C9D1-B6C4DC2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7C2E91-9E1D-936B-6FB0-FA1EB9074AB5}"/>
              </a:ext>
            </a:extLst>
          </p:cNvPr>
          <p:cNvGrpSpPr/>
          <p:nvPr/>
        </p:nvGrpSpPr>
        <p:grpSpPr>
          <a:xfrm>
            <a:off x="838200" y="1690688"/>
            <a:ext cx="5359523" cy="4375048"/>
            <a:chOff x="6339871" y="1977735"/>
            <a:chExt cx="4427841" cy="437504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0027CB7-91CF-D31A-7BF2-1320609F62CB}"/>
                </a:ext>
              </a:extLst>
            </p:cNvPr>
            <p:cNvSpPr/>
            <p:nvPr/>
          </p:nvSpPr>
          <p:spPr>
            <a:xfrm>
              <a:off x="6356349" y="1977735"/>
              <a:ext cx="4411363" cy="648730"/>
            </a:xfrm>
            <a:prstGeom prst="roundRect">
              <a:avLst/>
            </a:prstGeom>
            <a:solidFill>
              <a:srgbClr val="ECF8F9"/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46800" rIns="54000" rtlCol="0" anchor="ctr"/>
            <a:lstStyle/>
            <a:p>
              <a:pPr algn="ctr"/>
              <a:r>
                <a:rPr lang="en-CN" sz="2400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Define DNN architecture</a:t>
              </a:r>
            </a:p>
            <a:p>
              <a:pPr algn="ctr"/>
              <a:r>
                <a:rPr lang="en-US" sz="1600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Python libraries (e.g., </a:t>
              </a:r>
              <a:r>
                <a:rPr lang="en-US" sz="1600" dirty="0" err="1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PyTorch</a:t>
              </a:r>
              <a:r>
                <a:rPr lang="en-US" sz="1600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Tensorflow</a:t>
              </a:r>
              <a:r>
                <a:rPr lang="en-US" sz="1600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CN" sz="1600" dirty="0">
                <a:solidFill>
                  <a:srgbClr val="26859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761B2B5-79A7-2952-D616-7A6D9B5AD9B1}"/>
                </a:ext>
              </a:extLst>
            </p:cNvPr>
            <p:cNvSpPr/>
            <p:nvPr/>
          </p:nvSpPr>
          <p:spPr>
            <a:xfrm>
              <a:off x="6356349" y="4098498"/>
              <a:ext cx="4411363" cy="1019815"/>
            </a:xfrm>
            <a:prstGeom prst="roundRect">
              <a:avLst/>
            </a:prstGeom>
            <a:solidFill>
              <a:srgbClr val="ECF8F9"/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 phase: </a:t>
              </a:r>
            </a:p>
            <a:p>
              <a:pPr algn="ctr"/>
              <a:r>
                <a:rPr lang="en-US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Feed in training dataset to update weights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weights = architecture(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training_data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weights)</a:t>
              </a:r>
              <a:endParaRPr lang="en-CN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E6E206B-9211-C122-48B9-7418B9F3246F}"/>
                </a:ext>
              </a:extLst>
            </p:cNvPr>
            <p:cNvSpPr/>
            <p:nvPr/>
          </p:nvSpPr>
          <p:spPr>
            <a:xfrm>
              <a:off x="6339872" y="2830296"/>
              <a:ext cx="4411363" cy="1038128"/>
            </a:xfrm>
            <a:prstGeom prst="roundRect">
              <a:avLst/>
            </a:prstGeom>
            <a:solidFill>
              <a:srgbClr val="ECF8F9"/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Initialize weights from random</a:t>
              </a:r>
            </a:p>
            <a:p>
              <a:pPr algn="ctr"/>
              <a:r>
                <a:rPr lang="en-US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DNN model = architecture + weights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  <a:r>
                <a:rPr lang="en-CN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eights = random_init()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</a:t>
              </a:r>
              <a:r>
                <a:rPr lang="en-CN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odel = architecture(·, weights)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D167DDC-45A9-B1DA-B327-4F8EF4AF7F7F}"/>
                </a:ext>
              </a:extLst>
            </p:cNvPr>
            <p:cNvSpPr/>
            <p:nvPr/>
          </p:nvSpPr>
          <p:spPr>
            <a:xfrm>
              <a:off x="6339871" y="5332969"/>
              <a:ext cx="4411363" cy="1019815"/>
            </a:xfrm>
            <a:prstGeom prst="roundRect">
              <a:avLst/>
            </a:prstGeom>
            <a:solidFill>
              <a:srgbClr val="ECF8F9"/>
            </a:solidFill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US" sz="2400" b="1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Inference phase: </a:t>
              </a:r>
            </a:p>
            <a:p>
              <a:pPr algn="ctr"/>
              <a:r>
                <a:rPr lang="en-US" dirty="0">
                  <a:solidFill>
                    <a:srgbClr val="2685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Feed in test data instance to get prediction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result = architecture(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test_data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weights)</a:t>
              </a:r>
              <a:endParaRPr lang="en-CN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" name="Down Arrow 21">
              <a:extLst>
                <a:ext uri="{FF2B5EF4-FFF2-40B4-BE49-F238E27FC236}">
                  <a16:creationId xmlns:a16="http://schemas.microsoft.com/office/drawing/2014/main" id="{D2DDA668-BD97-5667-1DD0-0DA9E4ED259D}"/>
                </a:ext>
              </a:extLst>
            </p:cNvPr>
            <p:cNvSpPr/>
            <p:nvPr/>
          </p:nvSpPr>
          <p:spPr>
            <a:xfrm>
              <a:off x="8191327" y="2626465"/>
              <a:ext cx="642551" cy="332426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2020D026-7AF4-9DB6-C7A2-C377128EA2F8}"/>
                </a:ext>
              </a:extLst>
            </p:cNvPr>
            <p:cNvSpPr/>
            <p:nvPr/>
          </p:nvSpPr>
          <p:spPr>
            <a:xfrm>
              <a:off x="8185144" y="3881546"/>
              <a:ext cx="642551" cy="332427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4" name="Down Arrow 23">
              <a:extLst>
                <a:ext uri="{FF2B5EF4-FFF2-40B4-BE49-F238E27FC236}">
                  <a16:creationId xmlns:a16="http://schemas.microsoft.com/office/drawing/2014/main" id="{42839139-280D-94B6-9F79-C6D3D52B4690}"/>
                </a:ext>
              </a:extLst>
            </p:cNvPr>
            <p:cNvSpPr/>
            <p:nvPr/>
          </p:nvSpPr>
          <p:spPr>
            <a:xfrm>
              <a:off x="8187487" y="5118477"/>
              <a:ext cx="642551" cy="332427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E9D3704A-3F00-B565-BAC4-619F98E25016}"/>
              </a:ext>
            </a:extLst>
          </p:cNvPr>
          <p:cNvSpPr/>
          <p:nvPr/>
        </p:nvSpPr>
        <p:spPr>
          <a:xfrm>
            <a:off x="6395868" y="2092542"/>
            <a:ext cx="5403703" cy="2738724"/>
          </a:xfrm>
          <a:prstGeom prst="wedgeRectCallout">
            <a:avLst>
              <a:gd name="adj1" fmla="val -52975"/>
              <a:gd name="adj2" fmla="val 71038"/>
            </a:avLst>
          </a:prstGeom>
          <a:solidFill>
            <a:srgbClr val="FFFDF4"/>
          </a:solidFill>
          <a:ln w="38100">
            <a:solidFill>
              <a:srgbClr val="EDE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 = architecture(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test_data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weights)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CN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rint(result)</a:t>
            </a:r>
          </a:p>
          <a:p>
            <a:r>
              <a:rPr lang="en-CN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 inf / nan</a:t>
            </a:r>
            <a:endParaRPr lang="en-US" altLang="zh-CN" sz="2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zh-CN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zh-CN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</a:t>
            </a:r>
            <a:r>
              <a:rPr lang="zh-CN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triggered, </a:t>
            </a:r>
          </a:p>
          <a:p>
            <a:r>
              <a:rPr lang="en-US" altLang="zh-CN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DNN</a:t>
            </a:r>
            <a:r>
              <a:rPr lang="zh-CN" altLang="en-US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zh-CN" altLang="en-US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zh-CN" altLang="en-US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N" sz="2200" u="sng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</a:t>
            </a:r>
            <a:r>
              <a:rPr lang="zh-CN" altLang="en-US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N" sz="2200" u="sng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</a:p>
          <a:p>
            <a:r>
              <a:rPr lang="en-US" altLang="zh-C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zh-CN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zh-CN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meaningful</a:t>
            </a:r>
            <a:r>
              <a:rPr lang="zh-CN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en-CN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41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1AEA7-331E-2269-F4DD-0BBACBB5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dirty="0">
                <a:solidFill>
                  <a:schemeClr val="accent1">
                    <a:lumMod val="75000"/>
                  </a:schemeClr>
                </a:solidFill>
                <a:effectLst/>
              </a:rPr>
              <a:t>Numerical Defects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effectLst/>
              </a:rPr>
              <a:t>Widespread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ffectLst/>
              </a:rPr>
              <a:t>&amp;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effectLst/>
              </a:rPr>
              <a:t>Disastrous</a:t>
            </a:r>
            <a:endParaRPr lang="en-CN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811B9-A27C-96F2-ACF5-E7D6B4BA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8D3A3-B356-1C9A-F804-245E6ADA0E89}"/>
              </a:ext>
            </a:extLst>
          </p:cNvPr>
          <p:cNvSpPr txBox="1"/>
          <p:nvPr/>
        </p:nvSpPr>
        <p:spPr>
          <a:xfrm>
            <a:off x="838201" y="1906925"/>
            <a:ext cx="533914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Widely exist: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of most common issues in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 programs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  <a:p>
            <a:pPr marL="457189" lvl="1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inherit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lots of developers &amp; users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E54FF-7A8D-A3DE-73ED-3E5A48F0221D}"/>
              </a:ext>
            </a:extLst>
          </p:cNvPr>
          <p:cNvSpPr txBox="1"/>
          <p:nvPr/>
        </p:nvSpPr>
        <p:spPr>
          <a:xfrm>
            <a:off x="0" y="6119336"/>
            <a:ext cx="64318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empirical study on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tensorflow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 bugs</a:t>
            </a:r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ISSTA 2018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DeepStability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study of unstable numerical methods and their solutions in deep learning. ICSE 2022</a:t>
            </a:r>
            <a:endParaRPr lang="en-CN" sz="140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0" descr="https://timgsa.baidu.com/timg?image&amp;quality=80&amp;size=b9999_10000&amp;sec=1603002979705&amp;di=bae1faa67ad7d2c3c5a5435885aae17f&amp;imgtype=0&amp;src=http%3A%2F%2Fku.90sjimg.com%2Felement_origin_min_pic%2F17%2F07%2F17%2F4379e838695707f001ec260d8ece50e0.jpg%2521%2Ffwfh%2F804x1005%2Fquality%2F90%2Funsharp%2Ftrue%2Fcompress%2Ftrue">
            <a:extLst>
              <a:ext uri="{FF2B5EF4-FFF2-40B4-BE49-F238E27FC236}">
                <a16:creationId xmlns:a16="http://schemas.microsoft.com/office/drawing/2014/main" id="{D06387E8-647C-EFE1-16F6-A048DB8DA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557" y="3891506"/>
            <a:ext cx="1017459" cy="12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62">
            <a:extLst>
              <a:ext uri="{FF2B5EF4-FFF2-40B4-BE49-F238E27FC236}">
                <a16:creationId xmlns:a16="http://schemas.microsoft.com/office/drawing/2014/main" id="{192E5F1C-6A8A-C29C-2024-5688C7AF38B3}"/>
              </a:ext>
            </a:extLst>
          </p:cNvPr>
          <p:cNvSpPr txBox="1"/>
          <p:nvPr/>
        </p:nvSpPr>
        <p:spPr>
          <a:xfrm>
            <a:off x="7166501" y="5162747"/>
            <a:ext cx="352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Hours, Days, Weeks, Months, …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1526D-8FFE-0ECD-2ACA-5E62E62E685E}"/>
              </a:ext>
            </a:extLst>
          </p:cNvPr>
          <p:cNvSpPr txBox="1"/>
          <p:nvPr/>
        </p:nvSpPr>
        <p:spPr>
          <a:xfrm>
            <a:off x="6096000" y="1890958"/>
            <a:ext cx="558723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Serious consequence: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Consolas" panose="020B0609020204030204" pitchFamily="49" charset="0"/>
                <a:cs typeface="Consolas" panose="020B0609020204030204" pitchFamily="49" charset="0"/>
              </a:rPr>
              <a:t>inf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Consolas" panose="020B0609020204030204" pitchFamily="49" charset="0"/>
                <a:cs typeface="Consolas" panose="020B0609020204030204" pitchFamily="49" charset="0"/>
              </a:rPr>
              <a:t>nan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result in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crashes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Disastrous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high availability scenarios</a:t>
            </a:r>
          </a:p>
          <a:p>
            <a:pPr lvl="1"/>
            <a:r>
              <a:rPr lang="en-US" sz="20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DL for threat monitoring, DL for system controlling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Wastes massive time and resource to fix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423533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own Arrow 51">
            <a:extLst>
              <a:ext uri="{FF2B5EF4-FFF2-40B4-BE49-F238E27FC236}">
                <a16:creationId xmlns:a16="http://schemas.microsoft.com/office/drawing/2014/main" id="{8D5C732D-8CE9-CDD4-683B-571A3CD9455E}"/>
              </a:ext>
            </a:extLst>
          </p:cNvPr>
          <p:cNvSpPr/>
          <p:nvPr/>
        </p:nvSpPr>
        <p:spPr>
          <a:xfrm rot="16200000">
            <a:off x="4904085" y="3125678"/>
            <a:ext cx="642551" cy="19572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3" name="Down Arrow 52">
            <a:extLst>
              <a:ext uri="{FF2B5EF4-FFF2-40B4-BE49-F238E27FC236}">
                <a16:creationId xmlns:a16="http://schemas.microsoft.com/office/drawing/2014/main" id="{B6570813-E623-A5BD-FBFD-8E11F98A5C8A}"/>
              </a:ext>
            </a:extLst>
          </p:cNvPr>
          <p:cNvSpPr/>
          <p:nvPr/>
        </p:nvSpPr>
        <p:spPr>
          <a:xfrm rot="16200000">
            <a:off x="4893005" y="4325628"/>
            <a:ext cx="642551" cy="19572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4" name="Down Arrow 53">
            <a:extLst>
              <a:ext uri="{FF2B5EF4-FFF2-40B4-BE49-F238E27FC236}">
                <a16:creationId xmlns:a16="http://schemas.microsoft.com/office/drawing/2014/main" id="{B6704216-3F8C-51AD-F10F-2DE9BD923DB7}"/>
              </a:ext>
            </a:extLst>
          </p:cNvPr>
          <p:cNvSpPr/>
          <p:nvPr/>
        </p:nvSpPr>
        <p:spPr>
          <a:xfrm rot="16200000">
            <a:off x="4904083" y="5568932"/>
            <a:ext cx="642551" cy="19572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0626B-FD81-681F-A6BA-5A12CF34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  <a:t>propose</a:t>
            </a: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N" sz="4000" b="1" dirty="0">
                <a:solidFill>
                  <a:schemeClr val="accent1">
                    <a:lumMod val="75000"/>
                  </a:schemeClr>
                </a:solidFill>
              </a:rPr>
              <a:t>RANUM</a:t>
            </a:r>
            <a:br>
              <a:rPr lang="en-CN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N" sz="3300" b="1" dirty="0">
                <a:solidFill>
                  <a:schemeClr val="accent1">
                    <a:lumMod val="75000"/>
                  </a:schemeClr>
                </a:solidFill>
              </a:rPr>
              <a:t>First </a:t>
            </a:r>
            <a:r>
              <a:rPr lang="en-CN" sz="3300" dirty="0">
                <a:solidFill>
                  <a:schemeClr val="accent1">
                    <a:lumMod val="75000"/>
                  </a:schemeClr>
                </a:solidFill>
              </a:rPr>
              <a:t>Holistic Framework for Assuring Numerical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50914-CE40-86C9-55AC-D30E64DA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B30B9BB2-2A6B-CA51-918E-43865B9A730A}"/>
              </a:ext>
            </a:extLst>
          </p:cNvPr>
          <p:cNvSpPr/>
          <p:nvPr/>
        </p:nvSpPr>
        <p:spPr>
          <a:xfrm>
            <a:off x="2645123" y="2632440"/>
            <a:ext cx="315267" cy="27301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14F794F-313B-FCA3-C4B9-362BAAEF9C7A}"/>
              </a:ext>
            </a:extLst>
          </p:cNvPr>
          <p:cNvSpPr/>
          <p:nvPr/>
        </p:nvSpPr>
        <p:spPr>
          <a:xfrm>
            <a:off x="2641963" y="4553165"/>
            <a:ext cx="315267" cy="68221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A77EDE46-ED66-127A-088B-3F3F1D4453B3}"/>
              </a:ext>
            </a:extLst>
          </p:cNvPr>
          <p:cNvSpPr/>
          <p:nvPr/>
        </p:nvSpPr>
        <p:spPr>
          <a:xfrm>
            <a:off x="2653041" y="3544817"/>
            <a:ext cx="315267" cy="33682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75DEB-6820-71D2-BADE-0903DA5FA55F}"/>
              </a:ext>
            </a:extLst>
          </p:cNvPr>
          <p:cNvSpPr txBox="1"/>
          <p:nvPr/>
        </p:nvSpPr>
        <p:spPr>
          <a:xfrm>
            <a:off x="847047" y="2189766"/>
            <a:ext cx="4280451" cy="408623"/>
          </a:xfrm>
          <a:prstGeom prst="roundRect">
            <a:avLst/>
          </a:prstGeom>
          <a:noFill/>
          <a:ln>
            <a:solidFill>
              <a:srgbClr val="4C70A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: DNN Architecture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24D716-560E-FE79-E3B5-73B071975AED}"/>
              </a:ext>
            </a:extLst>
          </p:cNvPr>
          <p:cNvSpPr txBox="1"/>
          <p:nvPr/>
        </p:nvSpPr>
        <p:spPr>
          <a:xfrm>
            <a:off x="838201" y="2906531"/>
            <a:ext cx="4280456" cy="651272"/>
          </a:xfrm>
          <a:prstGeom prst="roundRect">
            <a:avLst>
              <a:gd name="adj" fmla="val 9840"/>
            </a:avLst>
          </a:prstGeom>
          <a:solidFill>
            <a:schemeClr val="bg1">
              <a:lumMod val="95000"/>
            </a:schemeClr>
          </a:solidFill>
          <a:ln>
            <a:solidFill>
              <a:srgbClr val="4C70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① Potential-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Defect</a:t>
            </a: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 Detection </a:t>
            </a:r>
          </a:p>
          <a:p>
            <a:r>
              <a:rPr lang="en-CN" sz="1600" i="1" dirty="0">
                <a:latin typeface="Arial" panose="020B0604020202020204" pitchFamily="34" charset="0"/>
                <a:cs typeface="Arial" panose="020B0604020202020204" pitchFamily="34" charset="0"/>
              </a:rPr>
              <a:t>Locate Nodes with </a:t>
            </a: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zh-CN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  <a:endParaRPr lang="en-CN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D2DE33-1686-5B9A-B090-FA81CCDB338F}"/>
              </a:ext>
            </a:extLst>
          </p:cNvPr>
          <p:cNvSpPr txBox="1"/>
          <p:nvPr/>
        </p:nvSpPr>
        <p:spPr>
          <a:xfrm>
            <a:off x="838201" y="3881641"/>
            <a:ext cx="4280451" cy="1009471"/>
          </a:xfrm>
          <a:prstGeom prst="roundRect">
            <a:avLst>
              <a:gd name="adj" fmla="val 10199"/>
            </a:avLst>
          </a:prstGeom>
          <a:solidFill>
            <a:schemeClr val="bg1">
              <a:lumMod val="95000"/>
            </a:schemeClr>
          </a:solidFill>
          <a:ln>
            <a:solidFill>
              <a:srgbClr val="4C70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②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Fea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sibility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Confirmation</a:t>
            </a:r>
            <a:endParaRPr lang="en-CN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CN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Failure-Exhibiting</a:t>
            </a:r>
            <a:r>
              <a:rPr lang="en-C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n-CN" sz="1400" dirty="0"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</a:p>
          <a:p>
            <a:endParaRPr lang="en-CN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N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b:</a:t>
            </a:r>
            <a:r>
              <a:rPr lang="en-CN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Failure-Exhibiting</a:t>
            </a:r>
            <a:r>
              <a:rPr lang="en-C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CN" sz="1400" dirty="0"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  <a:endParaRPr lang="en-CN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705573-D939-F855-2B4B-12EF1CF3CFC1}"/>
              </a:ext>
            </a:extLst>
          </p:cNvPr>
          <p:cNvSpPr txBox="1"/>
          <p:nvPr/>
        </p:nvSpPr>
        <p:spPr>
          <a:xfrm>
            <a:off x="838209" y="5235384"/>
            <a:ext cx="4280451" cy="669131"/>
          </a:xfrm>
          <a:prstGeom prst="roundRect">
            <a:avLst>
              <a:gd name="adj" fmla="val 14080"/>
            </a:avLst>
          </a:prstGeom>
          <a:solidFill>
            <a:schemeClr val="bg1">
              <a:lumMod val="95000"/>
            </a:schemeClr>
          </a:solidFill>
          <a:ln>
            <a:solidFill>
              <a:srgbClr val="4C70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③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Fix</a:t>
            </a: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 Suggestion </a:t>
            </a:r>
          </a:p>
          <a:p>
            <a:r>
              <a:rPr lang="en-CN" sz="16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uggest</a:t>
            </a:r>
            <a:r>
              <a:rPr lang="zh-CN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zh-CN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Clipping</a:t>
            </a:r>
            <a:r>
              <a:rPr lang="zh-CN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endParaRPr lang="en-CN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50565B-5110-461C-0588-04EF75883F5E}"/>
              </a:ext>
            </a:extLst>
          </p:cNvPr>
          <p:cNvSpPr txBox="1"/>
          <p:nvPr/>
        </p:nvSpPr>
        <p:spPr>
          <a:xfrm>
            <a:off x="5323219" y="2634473"/>
            <a:ext cx="4060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Solve: </a:t>
            </a:r>
          </a:p>
          <a:p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support generic architectures, including dynamic ones?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522CEE-5B18-5019-F5A6-F453D297535C}"/>
              </a:ext>
            </a:extLst>
          </p:cNvPr>
          <p:cNvSpPr txBox="1"/>
          <p:nvPr/>
        </p:nvSpPr>
        <p:spPr>
          <a:xfrm>
            <a:off x="5323219" y="3814801"/>
            <a:ext cx="4060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Solve: </a:t>
            </a:r>
          </a:p>
          <a:p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generate training data to confirm feasibility?</a:t>
            </a:r>
            <a:endParaRPr lang="en-CN" dirty="0">
              <a:solidFill>
                <a:srgbClr val="4C70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0DAD85-685E-3284-4EA9-2706D1AD2FCE}"/>
              </a:ext>
            </a:extLst>
          </p:cNvPr>
          <p:cNvSpPr txBox="1"/>
          <p:nvPr/>
        </p:nvSpPr>
        <p:spPr>
          <a:xfrm>
            <a:off x="5323221" y="5064741"/>
            <a:ext cx="3963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Solve: </a:t>
            </a:r>
          </a:p>
          <a:p>
            <a:r>
              <a:rPr lang="en-US" altLang="zh-CN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fix or bypass numerical defects automatically?</a:t>
            </a:r>
            <a:endParaRPr lang="en-CN" dirty="0">
              <a:solidFill>
                <a:srgbClr val="4C70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B2E300D-385D-E1B1-30A4-7E7B363DB538}"/>
              </a:ext>
            </a:extLst>
          </p:cNvPr>
          <p:cNvSpPr txBox="1"/>
          <p:nvPr/>
        </p:nvSpPr>
        <p:spPr>
          <a:xfrm>
            <a:off x="9323183" y="2065655"/>
            <a:ext cx="254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Technique</a:t>
            </a:r>
            <a:endParaRPr lang="en-US" altLang="zh-CN" b="1" dirty="0">
              <a:solidFill>
                <a:srgbClr val="26859E"/>
              </a:solidFill>
              <a:highlight>
                <a:srgbClr val="ECF8F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EDF9C0-527F-C0D4-4BE9-95D2AEE106C9}"/>
              </a:ext>
            </a:extLst>
          </p:cNvPr>
          <p:cNvSpPr txBox="1"/>
          <p:nvPr/>
        </p:nvSpPr>
        <p:spPr>
          <a:xfrm>
            <a:off x="9383590" y="2909737"/>
            <a:ext cx="280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Static Analysis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adaptive block merging</a:t>
            </a:r>
            <a:endParaRPr lang="en-US" altLang="zh-CN" dirty="0">
              <a:highlight>
                <a:srgbClr val="ECF8F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E0CF9A8-0590-AD55-4688-DB5C412D9BD7}"/>
              </a:ext>
            </a:extLst>
          </p:cNvPr>
          <p:cNvSpPr txBox="1"/>
          <p:nvPr/>
        </p:nvSpPr>
        <p:spPr>
          <a:xfrm>
            <a:off x="9383591" y="4090065"/>
            <a:ext cx="246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DLG Attack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488E09-CC26-5AA7-B143-D9D753FEBFBF}"/>
              </a:ext>
            </a:extLst>
          </p:cNvPr>
          <p:cNvSpPr txBox="1"/>
          <p:nvPr/>
        </p:nvSpPr>
        <p:spPr>
          <a:xfrm>
            <a:off x="9383590" y="5115091"/>
            <a:ext cx="274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Abstraction Optimization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differentiable abstraction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2F6644D-CF00-BAF2-D7C4-E00ADA11231C}"/>
              </a:ext>
            </a:extLst>
          </p:cNvPr>
          <p:cNvCxnSpPr>
            <a:cxnSpLocks/>
          </p:cNvCxnSpPr>
          <p:nvPr/>
        </p:nvCxnSpPr>
        <p:spPr>
          <a:xfrm>
            <a:off x="9410268" y="2552430"/>
            <a:ext cx="246011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88D56E-CD8F-8FF3-F4B5-A072191DE0EB}"/>
              </a:ext>
            </a:extLst>
          </p:cNvPr>
          <p:cNvSpPr txBox="1"/>
          <p:nvPr/>
        </p:nvSpPr>
        <p:spPr>
          <a:xfrm>
            <a:off x="5323219" y="2067758"/>
            <a:ext cx="355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Solved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en-US" altLang="zh-CN" b="1" dirty="0">
              <a:solidFill>
                <a:srgbClr val="26859E"/>
              </a:solidFill>
              <a:highlight>
                <a:srgbClr val="ECF8F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C267E8-02A1-DEF0-037F-1467B506DD9F}"/>
              </a:ext>
            </a:extLst>
          </p:cNvPr>
          <p:cNvCxnSpPr>
            <a:cxnSpLocks/>
          </p:cNvCxnSpPr>
          <p:nvPr/>
        </p:nvCxnSpPr>
        <p:spPr>
          <a:xfrm>
            <a:off x="5410304" y="2554533"/>
            <a:ext cx="376798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AB44-5403-E59D-0851-C7F4A1B9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Running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3861C-E16D-A360-AC64-BF81F2D84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69" y="1690688"/>
            <a:ext cx="5176912" cy="748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(DNN</a:t>
            </a:r>
            <a:r>
              <a:rPr lang="zh-CN" altLang="en-US" sz="2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architectures</a:t>
            </a:r>
            <a:r>
              <a:rPr lang="zh-CN" altLang="en-US" sz="2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zh-CN" altLang="en-US" sz="2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auto-convertible</a:t>
            </a:r>
            <a:r>
              <a:rPr lang="zh-CN" altLang="en-US" sz="2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acyclic</a:t>
            </a:r>
            <a:r>
              <a:rPr lang="zh-CN" altLang="en-US" sz="2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</a:t>
            </a:r>
            <a:r>
              <a:rPr lang="zh-CN" altLang="en-US" sz="2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graphs)</a:t>
            </a:r>
            <a:endParaRPr lang="en-US" sz="240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A7F88-61FE-07D7-4D1D-5E140A6A0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08" y="2363598"/>
            <a:ext cx="9087784" cy="40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9FD3A-E6D4-FC83-B96E-CD086489E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8054"/>
            <a:ext cx="10515600" cy="2762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N" sz="2400" dirty="0"/>
              <a:t>Numerical defect triggered when vulnerable operator receives invalid input</a:t>
            </a:r>
          </a:p>
          <a:p>
            <a:r>
              <a:rPr lang="en-CN" sz="2400" i="1" dirty="0">
                <a:solidFill>
                  <a:schemeClr val="bg1">
                    <a:lumMod val="50000"/>
                  </a:schemeClr>
                </a:solidFill>
              </a:rPr>
              <a:t>E.g., negative input for </a:t>
            </a:r>
            <a:r>
              <a:rPr lang="en-CN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</a:t>
            </a:r>
            <a:r>
              <a:rPr lang="en-CN" sz="2400" i="1" dirty="0">
                <a:solidFill>
                  <a:schemeClr val="bg1">
                    <a:lumMod val="50000"/>
                  </a:schemeClr>
                </a:solidFill>
              </a:rPr>
              <a:t> operator</a:t>
            </a:r>
          </a:p>
          <a:p>
            <a:endParaRPr lang="en-CN" sz="24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CN" sz="2400" b="1" dirty="0"/>
              <a:t>For all operators, detect whether its input can be invalid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470D1-84E0-CF76-6A53-254E5D1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47F9CFB8-102B-9747-47D6-28C658A6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N" sz="4000" dirty="0">
                <a:solidFill>
                  <a:schemeClr val="accent1">
                    <a:lumMod val="75000"/>
                  </a:schemeClr>
                </a:solidFill>
              </a:rPr>
              <a:t>Task: </a:t>
            </a:r>
            <a:br>
              <a:rPr lang="en-CN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N" sz="4000" b="1" dirty="0">
                <a:solidFill>
                  <a:schemeClr val="accent1">
                    <a:lumMod val="75000"/>
                  </a:schemeClr>
                </a:solidFill>
              </a:rPr>
              <a:t>Detection of Potential Defects</a:t>
            </a:r>
            <a:endParaRPr lang="en-CN" sz="33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7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BD6A-A096-F831-8254-AA04FE46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b="1" dirty="0">
                <a:solidFill>
                  <a:srgbClr val="4C70A6"/>
                </a:solidFill>
                <a:effectLst/>
              </a:rPr>
              <a:t>Approach </a:t>
            </a:r>
            <a:br>
              <a:rPr lang="en-CN" b="1" dirty="0">
                <a:solidFill>
                  <a:srgbClr val="4C70A6"/>
                </a:solidFill>
                <a:effectLst/>
              </a:rPr>
            </a:br>
            <a:r>
              <a:rPr lang="en-CN" sz="3300" dirty="0"/>
              <a:t>Static Analysis based on Inteval Bound Propagation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2A47A-C9F4-8FA5-D631-4BFD29F4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5FE6EB3-4FA5-3C98-D4A5-6265333C1A90}"/>
              </a:ext>
            </a:extLst>
          </p:cNvPr>
          <p:cNvSpPr txBox="1">
            <a:spLocks/>
          </p:cNvSpPr>
          <p:nvPr/>
        </p:nvSpPr>
        <p:spPr>
          <a:xfrm>
            <a:off x="838200" y="1706419"/>
            <a:ext cx="10515600" cy="569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Key idea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Propagating intervals of possible values through nodes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1904686-E9CF-D7FD-0BE5-F44494394D81}"/>
              </a:ext>
            </a:extLst>
          </p:cNvPr>
          <p:cNvSpPr txBox="1"/>
          <p:nvPr/>
        </p:nvSpPr>
        <p:spPr>
          <a:xfrm>
            <a:off x="12694" y="2575621"/>
            <a:ext cx="37603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Starting from interval of </a:t>
            </a:r>
            <a:r>
              <a:rPr lang="en-US" altLang="zh-CN" sz="2400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&amp; weight nodes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Induce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interval of each operator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4C70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interval overlaps invalid range, alert</a:t>
            </a:r>
            <a:endParaRPr lang="en-CN" sz="2400" b="1" dirty="0">
              <a:solidFill>
                <a:srgbClr val="4C70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EC41F7-5984-0A2A-1277-57E02FBA1066}"/>
              </a:ext>
            </a:extLst>
          </p:cNvPr>
          <p:cNvGrpSpPr/>
          <p:nvPr/>
        </p:nvGrpSpPr>
        <p:grpSpPr>
          <a:xfrm>
            <a:off x="6227941" y="2713713"/>
            <a:ext cx="4256520" cy="2323812"/>
            <a:chOff x="6469991" y="3255229"/>
            <a:chExt cx="3613105" cy="197254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3B847E-1B3D-2341-045E-561C0B05ABC1}"/>
                </a:ext>
              </a:extLst>
            </p:cNvPr>
            <p:cNvSpPr/>
            <p:nvPr/>
          </p:nvSpPr>
          <p:spPr>
            <a:xfrm>
              <a:off x="7638993" y="3271404"/>
              <a:ext cx="200951" cy="192455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38B2B7-59EC-CE7C-7498-B14B6C6FEFCC}"/>
                </a:ext>
              </a:extLst>
            </p:cNvPr>
            <p:cNvSpPr txBox="1"/>
            <p:nvPr/>
          </p:nvSpPr>
          <p:spPr>
            <a:xfrm>
              <a:off x="7788836" y="3255229"/>
              <a:ext cx="793975" cy="222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808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x-input</a:t>
              </a:r>
              <a:endParaRPr lang="en-CN" sz="1100" b="1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0CDEB32-4831-8C43-A40D-98087B12B224}"/>
                </a:ext>
              </a:extLst>
            </p:cNvPr>
            <p:cNvSpPr/>
            <p:nvPr/>
          </p:nvSpPr>
          <p:spPr>
            <a:xfrm>
              <a:off x="7191759" y="3583248"/>
              <a:ext cx="954111" cy="2264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MatMul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A0977B5-F824-0D02-E647-574197358D94}"/>
                </a:ext>
              </a:extLst>
            </p:cNvPr>
            <p:cNvSpPr/>
            <p:nvPr/>
          </p:nvSpPr>
          <p:spPr>
            <a:xfrm>
              <a:off x="8473037" y="3637889"/>
              <a:ext cx="200951" cy="192455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05A050A-4457-60B5-C328-8C9503F73A92}"/>
                </a:ext>
              </a:extLst>
            </p:cNvPr>
            <p:cNvSpPr txBox="1"/>
            <p:nvPr/>
          </p:nvSpPr>
          <p:spPr>
            <a:xfrm>
              <a:off x="8399646" y="3400856"/>
              <a:ext cx="793975" cy="222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808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weights</a:t>
              </a:r>
              <a:endParaRPr lang="en-CN" sz="1100" b="1" dirty="0"/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E4EB11D9-CF9D-6E9D-7C17-D68B2D6C09CD}"/>
                </a:ext>
              </a:extLst>
            </p:cNvPr>
            <p:cNvSpPr/>
            <p:nvPr/>
          </p:nvSpPr>
          <p:spPr>
            <a:xfrm>
              <a:off x="7347870" y="3979574"/>
              <a:ext cx="693665" cy="1782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Add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913A77C-645B-2FBC-402E-7A1F4B623F62}"/>
                </a:ext>
              </a:extLst>
            </p:cNvPr>
            <p:cNvSpPr/>
            <p:nvPr/>
          </p:nvSpPr>
          <p:spPr>
            <a:xfrm>
              <a:off x="8399646" y="3971160"/>
              <a:ext cx="200951" cy="192455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6410EF1-C0F0-E222-1ADF-E247F17FED7F}"/>
                </a:ext>
              </a:extLst>
            </p:cNvPr>
            <p:cNvSpPr txBox="1"/>
            <p:nvPr/>
          </p:nvSpPr>
          <p:spPr>
            <a:xfrm>
              <a:off x="8468437" y="4146500"/>
              <a:ext cx="744391" cy="222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808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biases</a:t>
              </a:r>
              <a:endParaRPr lang="en-CN" sz="1100" b="1" dirty="0"/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05C9A219-77CF-2D35-4472-F86C1A4B841B}"/>
                </a:ext>
              </a:extLst>
            </p:cNvPr>
            <p:cNvSpPr/>
            <p:nvPr/>
          </p:nvSpPr>
          <p:spPr>
            <a:xfrm>
              <a:off x="7168012" y="4306340"/>
              <a:ext cx="1108200" cy="19245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Softmax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F836080D-42C0-F192-3CEA-F337654F18C7}"/>
                </a:ext>
              </a:extLst>
            </p:cNvPr>
            <p:cNvSpPr/>
            <p:nvPr/>
          </p:nvSpPr>
          <p:spPr>
            <a:xfrm>
              <a:off x="7579082" y="4698344"/>
              <a:ext cx="697373" cy="1782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Sub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5C4DCB4-BDE9-8F37-1D2C-F1C9330CCDE6}"/>
                </a:ext>
              </a:extLst>
            </p:cNvPr>
            <p:cNvSpPr/>
            <p:nvPr/>
          </p:nvSpPr>
          <p:spPr>
            <a:xfrm>
              <a:off x="7168011" y="4602113"/>
              <a:ext cx="200951" cy="192455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211B7B3-9F8A-1DD0-05BE-6E797D00C47B}"/>
                </a:ext>
              </a:extLst>
            </p:cNvPr>
            <p:cNvSpPr txBox="1"/>
            <p:nvPr/>
          </p:nvSpPr>
          <p:spPr>
            <a:xfrm>
              <a:off x="6469991" y="4481746"/>
              <a:ext cx="942301" cy="222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0808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Const=1</a:t>
              </a:r>
              <a:endParaRPr lang="en-CN" sz="1100" dirty="0"/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A72C0CE9-58FB-DC78-03E2-5BF1DF02607F}"/>
                </a:ext>
              </a:extLst>
            </p:cNvPr>
            <p:cNvSpPr/>
            <p:nvPr/>
          </p:nvSpPr>
          <p:spPr>
            <a:xfrm>
              <a:off x="7578838" y="5049571"/>
              <a:ext cx="697373" cy="178203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48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rgbClr val="4C70A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Log</a:t>
              </a: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01E2778A-F692-F90C-40E9-F311CC2467F7}"/>
                </a:ext>
              </a:extLst>
            </p:cNvPr>
            <p:cNvSpPr/>
            <p:nvPr/>
          </p:nvSpPr>
          <p:spPr>
            <a:xfrm>
              <a:off x="8446903" y="4922355"/>
              <a:ext cx="745443" cy="178203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48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rgbClr val="4C70A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Log</a:t>
              </a: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FDCABE0-FB45-F05B-A313-A97DE940B320}"/>
                </a:ext>
              </a:extLst>
            </p:cNvPr>
            <p:cNvSpPr/>
            <p:nvPr/>
          </p:nvSpPr>
          <p:spPr>
            <a:xfrm>
              <a:off x="9337653" y="4890874"/>
              <a:ext cx="745443" cy="1782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  <a:r>
                <a:rPr lang="en-CN" sz="11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CN" sz="1100" dirty="0">
                  <a:solidFill>
                    <a:srgbClr val="4C70A6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Abs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75200F0D-D0CD-BA36-288A-45870851BC60}"/>
                </a:ext>
              </a:extLst>
            </p:cNvPr>
            <p:cNvCxnSpPr>
              <a:cxnSpLocks/>
              <a:stCxn id="7" idx="4"/>
              <a:endCxn id="9" idx="0"/>
            </p:cNvCxnSpPr>
            <p:nvPr/>
          </p:nvCxnSpPr>
          <p:spPr>
            <a:xfrm flipH="1">
              <a:off x="7668815" y="3463858"/>
              <a:ext cx="70653" cy="11938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A2E98E44-70A0-CB5D-614E-494A22CA0FE5}"/>
                </a:ext>
              </a:extLst>
            </p:cNvPr>
            <p:cNvCxnSpPr>
              <a:cxnSpLocks/>
              <a:stCxn id="67" idx="2"/>
              <a:endCxn id="9" idx="3"/>
            </p:cNvCxnSpPr>
            <p:nvPr/>
          </p:nvCxnSpPr>
          <p:spPr>
            <a:xfrm flipH="1" flipV="1">
              <a:off x="8145870" y="3696496"/>
              <a:ext cx="327167" cy="3762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4A69724-CA13-36E4-DC88-39A2BEE9F4B2}"/>
                </a:ext>
              </a:extLst>
            </p:cNvPr>
            <p:cNvCxnSpPr>
              <a:cxnSpLocks/>
              <a:stCxn id="74" idx="2"/>
              <a:endCxn id="71" idx="3"/>
            </p:cNvCxnSpPr>
            <p:nvPr/>
          </p:nvCxnSpPr>
          <p:spPr>
            <a:xfrm flipH="1">
              <a:off x="8041535" y="4067388"/>
              <a:ext cx="358111" cy="12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40161A49-6F4A-D8C9-5F5B-EC99A21AF9D8}"/>
                </a:ext>
              </a:extLst>
            </p:cNvPr>
            <p:cNvCxnSpPr>
              <a:cxnSpLocks/>
              <a:stCxn id="9" idx="2"/>
              <a:endCxn id="71" idx="0"/>
            </p:cNvCxnSpPr>
            <p:nvPr/>
          </p:nvCxnSpPr>
          <p:spPr>
            <a:xfrm>
              <a:off x="7668815" y="3809744"/>
              <a:ext cx="25888" cy="1698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09EDF12-2BB7-18AF-793C-82073C030A11}"/>
                </a:ext>
              </a:extLst>
            </p:cNvPr>
            <p:cNvCxnSpPr>
              <a:cxnSpLocks/>
              <a:stCxn id="71" idx="2"/>
              <a:endCxn id="77" idx="0"/>
            </p:cNvCxnSpPr>
            <p:nvPr/>
          </p:nvCxnSpPr>
          <p:spPr>
            <a:xfrm>
              <a:off x="7694703" y="4157777"/>
              <a:ext cx="27409" cy="1485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9046F182-6CAC-822B-7231-899413A60197}"/>
                </a:ext>
              </a:extLst>
            </p:cNvPr>
            <p:cNvCxnSpPr>
              <a:cxnSpLocks/>
              <a:stCxn id="77" idx="2"/>
              <a:endCxn id="78" idx="0"/>
            </p:cNvCxnSpPr>
            <p:nvPr/>
          </p:nvCxnSpPr>
          <p:spPr>
            <a:xfrm>
              <a:off x="7722112" y="4498796"/>
              <a:ext cx="205656" cy="19954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910FC58B-4EAE-4AEF-2816-AFDB2D43D749}"/>
                </a:ext>
              </a:extLst>
            </p:cNvPr>
            <p:cNvCxnSpPr>
              <a:cxnSpLocks/>
              <a:stCxn id="80" idx="6"/>
              <a:endCxn id="78" idx="1"/>
            </p:cNvCxnSpPr>
            <p:nvPr/>
          </p:nvCxnSpPr>
          <p:spPr>
            <a:xfrm>
              <a:off x="7368962" y="4698341"/>
              <a:ext cx="210120" cy="8910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03B650A2-389B-3C12-5253-C6597C6E8BC9}"/>
                </a:ext>
              </a:extLst>
            </p:cNvPr>
            <p:cNvCxnSpPr>
              <a:cxnSpLocks/>
              <a:stCxn id="77" idx="2"/>
              <a:endCxn id="94" idx="0"/>
            </p:cNvCxnSpPr>
            <p:nvPr/>
          </p:nvCxnSpPr>
          <p:spPr>
            <a:xfrm>
              <a:off x="7722112" y="4498796"/>
              <a:ext cx="1988261" cy="3920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954F6EC-040B-8385-B9EC-38A3545E13DF}"/>
                </a:ext>
              </a:extLst>
            </p:cNvPr>
            <p:cNvCxnSpPr>
              <a:cxnSpLocks/>
              <a:stCxn id="77" idx="2"/>
              <a:endCxn id="84" idx="0"/>
            </p:cNvCxnSpPr>
            <p:nvPr/>
          </p:nvCxnSpPr>
          <p:spPr>
            <a:xfrm>
              <a:off x="7722112" y="4498796"/>
              <a:ext cx="1097512" cy="42356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F37D2A12-138B-A1EC-A0E4-D83C5D91C11A}"/>
                </a:ext>
              </a:extLst>
            </p:cNvPr>
            <p:cNvCxnSpPr>
              <a:cxnSpLocks/>
              <a:stCxn id="78" idx="2"/>
              <a:endCxn id="83" idx="0"/>
            </p:cNvCxnSpPr>
            <p:nvPr/>
          </p:nvCxnSpPr>
          <p:spPr>
            <a:xfrm flipH="1">
              <a:off x="7927524" y="4876546"/>
              <a:ext cx="244" cy="1730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59A760E-7EE4-F103-8654-2731C0CB31C9}"/>
                  </a:ext>
                </a:extLst>
              </p:cNvPr>
              <p:cNvSpPr/>
              <p:nvPr/>
            </p:nvSpPr>
            <p:spPr>
              <a:xfrm>
                <a:off x="4488797" y="2545831"/>
                <a:ext cx="2514465" cy="494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Optima" panose="0200050306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−10,10</m:t>
                        </m:r>
                      </m:e>
                    </m:d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−10,10</m:t>
                        </m:r>
                      </m:e>
                    </m:d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N" dirty="0">
                  <a:solidFill>
                    <a:schemeClr val="bg1">
                      <a:lumMod val="50000"/>
                    </a:schemeClr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59A760E-7EE4-F103-8654-2731C0CB3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97" y="2545831"/>
                <a:ext cx="2514465" cy="4943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3BFA1C6-17AA-7D38-5CD0-5FA4785E19D4}"/>
              </a:ext>
            </a:extLst>
          </p:cNvPr>
          <p:cNvCxnSpPr>
            <a:cxnSpLocks/>
            <a:stCxn id="7" idx="2"/>
            <a:endCxn id="121" idx="3"/>
          </p:cNvCxnSpPr>
          <p:nvPr/>
        </p:nvCxnSpPr>
        <p:spPr>
          <a:xfrm flipH="1" flipV="1">
            <a:off x="7003262" y="2793009"/>
            <a:ext cx="601853" cy="5312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C90CD9-4B02-5D84-1944-4713D6763D87}"/>
                  </a:ext>
                </a:extLst>
              </p:cNvPr>
              <p:cNvSpPr/>
              <p:nvPr/>
            </p:nvSpPr>
            <p:spPr>
              <a:xfrm>
                <a:off x="9410306" y="2628142"/>
                <a:ext cx="2514465" cy="7216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−10,10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−10,10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−10,10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−10,10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N" dirty="0">
                  <a:solidFill>
                    <a:schemeClr val="bg1">
                      <a:lumMod val="50000"/>
                    </a:schemeClr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EC90CD9-4B02-5D84-1944-4713D6763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06" y="2628142"/>
                <a:ext cx="2514465" cy="721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98014AB-290D-258E-2998-1127B7C82FCB}"/>
                  </a:ext>
                </a:extLst>
              </p:cNvPr>
              <p:cNvSpPr/>
              <p:nvPr/>
            </p:nvSpPr>
            <p:spPr>
              <a:xfrm>
                <a:off x="9410306" y="3437125"/>
                <a:ext cx="2514465" cy="494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−10,10</m:t>
                          </m:r>
                        </m:e>
                      </m:d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−10,10</m:t>
                          </m:r>
                        </m:e>
                      </m:d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>
                  <a:solidFill>
                    <a:schemeClr val="bg1">
                      <a:lumMod val="50000"/>
                    </a:schemeClr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98014AB-290D-258E-2998-1127B7C82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06" y="3437125"/>
                <a:ext cx="2514465" cy="4943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807BC11-ACFA-4CB3-12C8-7F62DED510B8}"/>
              </a:ext>
            </a:extLst>
          </p:cNvPr>
          <p:cNvCxnSpPr>
            <a:cxnSpLocks/>
            <a:stCxn id="67" idx="6"/>
            <a:endCxn id="123" idx="1"/>
          </p:cNvCxnSpPr>
          <p:nvPr/>
        </p:nvCxnSpPr>
        <p:spPr>
          <a:xfrm flipV="1">
            <a:off x="8824419" y="2988976"/>
            <a:ext cx="585887" cy="28890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01BA8FA-AE00-BC50-0192-26858D19EED8}"/>
              </a:ext>
            </a:extLst>
          </p:cNvPr>
          <p:cNvCxnSpPr>
            <a:cxnSpLocks/>
            <a:stCxn id="74" idx="6"/>
            <a:endCxn id="124" idx="1"/>
          </p:cNvCxnSpPr>
          <p:nvPr/>
        </p:nvCxnSpPr>
        <p:spPr>
          <a:xfrm>
            <a:off x="8737959" y="3670499"/>
            <a:ext cx="672347" cy="1380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F2061C2-F5D4-6AAF-AD80-29C91F35EFFD}"/>
                  </a:ext>
                </a:extLst>
              </p:cNvPr>
              <p:cNvSpPr/>
              <p:nvPr/>
            </p:nvSpPr>
            <p:spPr>
              <a:xfrm>
                <a:off x="3691697" y="3115064"/>
                <a:ext cx="2819567" cy="442072"/>
              </a:xfrm>
              <a:prstGeom prst="rect">
                <a:avLst/>
              </a:prstGeom>
              <a:solidFill>
                <a:srgbClr val="E0EEF2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−200,200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−200,200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>
                  <a:solidFill>
                    <a:srgbClr val="4C70A6"/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F2061C2-F5D4-6AAF-AD80-29C91F35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697" y="3115064"/>
                <a:ext cx="2819567" cy="442072"/>
              </a:xfrm>
              <a:prstGeom prst="rect">
                <a:avLst/>
              </a:prstGeom>
              <a:blipFill>
                <a:blip r:embed="rId6"/>
                <a:stretch>
                  <a:fillRect l="-897" b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CBAE168-CB55-A26D-7306-14B3F5C619BE}"/>
                  </a:ext>
                </a:extLst>
              </p:cNvPr>
              <p:cNvSpPr/>
              <p:nvPr/>
            </p:nvSpPr>
            <p:spPr>
              <a:xfrm>
                <a:off x="3690410" y="3654834"/>
                <a:ext cx="2819567" cy="410903"/>
              </a:xfrm>
              <a:prstGeom prst="rect">
                <a:avLst/>
              </a:prstGeom>
              <a:solidFill>
                <a:srgbClr val="E0EEF2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−210,210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−210,210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>
                  <a:solidFill>
                    <a:srgbClr val="4C70A6"/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CBAE168-CB55-A26D-7306-14B3F5C61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410" y="3654834"/>
                <a:ext cx="2819567" cy="410903"/>
              </a:xfrm>
              <a:prstGeom prst="rect">
                <a:avLst/>
              </a:prstGeom>
              <a:blipFill>
                <a:blip r:embed="rId7"/>
                <a:stretch>
                  <a:fillRect l="-897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F5638D5-6DDC-C619-7777-5D7269D718B4}"/>
                  </a:ext>
                </a:extLst>
              </p:cNvPr>
              <p:cNvSpPr/>
              <p:nvPr/>
            </p:nvSpPr>
            <p:spPr>
              <a:xfrm>
                <a:off x="4269820" y="4165109"/>
                <a:ext cx="1389945" cy="403972"/>
              </a:xfrm>
              <a:prstGeom prst="rect">
                <a:avLst/>
              </a:prstGeom>
              <a:solidFill>
                <a:srgbClr val="E0EEF2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>
                  <a:solidFill>
                    <a:srgbClr val="4C70A6"/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F5638D5-6DDC-C619-7777-5D7269D71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820" y="4165109"/>
                <a:ext cx="1389945" cy="403972"/>
              </a:xfrm>
              <a:prstGeom prst="rect">
                <a:avLst/>
              </a:prstGeom>
              <a:blipFill>
                <a:blip r:embed="rId8"/>
                <a:stretch>
                  <a:fillRect l="-4545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2392C5E0-FACF-FDA1-9A86-24C01B267F1C}"/>
                  </a:ext>
                </a:extLst>
              </p:cNvPr>
              <p:cNvSpPr/>
              <p:nvPr/>
            </p:nvSpPr>
            <p:spPr>
              <a:xfrm>
                <a:off x="4272338" y="4732854"/>
                <a:ext cx="1380949" cy="403972"/>
              </a:xfrm>
              <a:prstGeom prst="rect">
                <a:avLst/>
              </a:prstGeom>
              <a:solidFill>
                <a:srgbClr val="E0EEF2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>
                  <a:solidFill>
                    <a:srgbClr val="4C70A6"/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2392C5E0-FACF-FDA1-9A86-24C01B267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338" y="4732854"/>
                <a:ext cx="1380949" cy="403972"/>
              </a:xfrm>
              <a:prstGeom prst="rect">
                <a:avLst/>
              </a:prstGeom>
              <a:blipFill>
                <a:blip r:embed="rId9"/>
                <a:stretch>
                  <a:fillRect l="-4587" r="-917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2EF9D58-F50E-09C1-2528-BD806A1A28A4}"/>
                  </a:ext>
                </a:extLst>
              </p:cNvPr>
              <p:cNvSpPr/>
              <p:nvPr/>
            </p:nvSpPr>
            <p:spPr>
              <a:xfrm>
                <a:off x="10580166" y="4724779"/>
                <a:ext cx="1501421" cy="379887"/>
              </a:xfrm>
              <a:prstGeom prst="rect">
                <a:avLst/>
              </a:prstGeom>
              <a:solidFill>
                <a:srgbClr val="E0EEF2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4C70A6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i="1">
                          <a:solidFill>
                            <a:srgbClr val="4C70A6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dirty="0">
                  <a:solidFill>
                    <a:srgbClr val="4C70A6"/>
                  </a:solidFill>
                  <a:latin typeface="Optima" panose="02000503060000020004" pitchFamily="2" charset="0"/>
                </a:endParaRPr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2EF9D58-F50E-09C1-2528-BD806A1A2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166" y="4724779"/>
                <a:ext cx="1501421" cy="379887"/>
              </a:xfrm>
              <a:prstGeom prst="rect">
                <a:avLst/>
              </a:prstGeom>
              <a:blipFill>
                <a:blip r:embed="rId10"/>
                <a:stretch>
                  <a:fillRect l="-840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F16D322-1FFD-94EB-76B0-9445745393CF}"/>
              </a:ext>
            </a:extLst>
          </p:cNvPr>
          <p:cNvCxnSpPr>
            <a:cxnSpLocks/>
            <a:stCxn id="131" idx="3"/>
            <a:endCxn id="9" idx="1"/>
          </p:cNvCxnSpPr>
          <p:nvPr/>
        </p:nvCxnSpPr>
        <p:spPr>
          <a:xfrm flipV="1">
            <a:off x="6511263" y="3233559"/>
            <a:ext cx="566975" cy="102541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2468912-8B20-DA66-57FF-B9A9C8ADAC28}"/>
              </a:ext>
            </a:extLst>
          </p:cNvPr>
          <p:cNvCxnSpPr>
            <a:cxnSpLocks/>
            <a:stCxn id="132" idx="3"/>
            <a:endCxn id="71" idx="1"/>
          </p:cNvCxnSpPr>
          <p:nvPr/>
        </p:nvCxnSpPr>
        <p:spPr>
          <a:xfrm flipV="1">
            <a:off x="6509976" y="3672016"/>
            <a:ext cx="752173" cy="188269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EBE7984-D8B5-9D25-11D9-51672C831BEA}"/>
              </a:ext>
            </a:extLst>
          </p:cNvPr>
          <p:cNvCxnSpPr>
            <a:cxnSpLocks/>
            <a:stCxn id="133" idx="3"/>
          </p:cNvCxnSpPr>
          <p:nvPr/>
        </p:nvCxnSpPr>
        <p:spPr>
          <a:xfrm flipV="1">
            <a:off x="5659765" y="4120243"/>
            <a:ext cx="1380948" cy="24685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E9E2CA5-2128-F6EF-161D-176DA7DEE633}"/>
              </a:ext>
            </a:extLst>
          </p:cNvPr>
          <p:cNvCxnSpPr>
            <a:cxnSpLocks/>
            <a:stCxn id="134" idx="3"/>
            <a:endCxn id="83" idx="1"/>
          </p:cNvCxnSpPr>
          <p:nvPr/>
        </p:nvCxnSpPr>
        <p:spPr>
          <a:xfrm flipV="1">
            <a:off x="5653287" y="4932557"/>
            <a:ext cx="1880960" cy="228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4F58B9A-90F6-F563-5A30-4C53EC670FCA}"/>
              </a:ext>
            </a:extLst>
          </p:cNvPr>
          <p:cNvCxnSpPr>
            <a:cxnSpLocks/>
            <a:stCxn id="84" idx="3"/>
            <a:endCxn id="135" idx="1"/>
          </p:cNvCxnSpPr>
          <p:nvPr/>
        </p:nvCxnSpPr>
        <p:spPr>
          <a:xfrm>
            <a:off x="9435085" y="4782686"/>
            <a:ext cx="1145081" cy="13203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DC8C848-26DC-E97B-CA88-986FFFF0C7AA}"/>
              </a:ext>
            </a:extLst>
          </p:cNvPr>
          <p:cNvSpPr/>
          <p:nvPr/>
        </p:nvSpPr>
        <p:spPr>
          <a:xfrm>
            <a:off x="7828871" y="4986522"/>
            <a:ext cx="324127" cy="605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33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A9173A-84FC-294A-0396-53F0A52C2A4F}"/>
              </a:ext>
            </a:extLst>
          </p:cNvPr>
          <p:cNvSpPr/>
          <p:nvPr/>
        </p:nvSpPr>
        <p:spPr>
          <a:xfrm>
            <a:off x="8868853" y="4867359"/>
            <a:ext cx="324127" cy="605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33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007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3" grpId="0" animBg="1"/>
      <p:bldP spid="124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59" grpId="0"/>
      <p:bldP spid="1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9929-F916-3578-119D-3AC6E855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4C70A6"/>
                </a:solidFill>
                <a:effectLst/>
              </a:rPr>
              <a:t>Too</a:t>
            </a:r>
            <a:r>
              <a:rPr lang="zh-CN" altLang="en-US" dirty="0">
                <a:solidFill>
                  <a:srgbClr val="4C70A6"/>
                </a:solidFill>
                <a:effectLst/>
              </a:rPr>
              <a:t> </a:t>
            </a:r>
            <a:r>
              <a:rPr lang="en-US" altLang="zh-CN" dirty="0">
                <a:solidFill>
                  <a:srgbClr val="4C70A6"/>
                </a:solidFill>
                <a:effectLst/>
              </a:rPr>
              <a:t>Costly!</a:t>
            </a:r>
            <a:endParaRPr lang="en-CN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0D971-EEC3-5A81-9BC0-5050DAB99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6217" y="1571845"/>
                <a:ext cx="11062883" cy="42193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Modern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DNN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large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some data are large </a:t>
                </a:r>
                <a:r>
                  <a:rPr lang="en-US" altLang="zh-CN" sz="2400" b="1" dirty="0"/>
                  <a:t>tensors </a:t>
                </a:r>
              </a:p>
              <a:p>
                <a:pPr marL="0" indent="0">
                  <a:buNone/>
                </a:pPr>
                <a:r>
                  <a:rPr lang="en-US" sz="2000" i="1" dirty="0">
                    <a:solidFill>
                      <a:schemeClr val="bg1">
                        <a:lumMod val="50000"/>
                      </a:schemeClr>
                    </a:solidFill>
                  </a:rPr>
                  <a:t>E.g., ImageNet model input size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3×224×224≈1.5×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0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CN" sz="2000" i="1" dirty="0"/>
              </a:p>
              <a:p>
                <a:pPr marL="0" indent="0">
                  <a:buNone/>
                </a:pPr>
                <a:endParaRPr lang="en-CN" sz="2000" i="1" dirty="0"/>
              </a:p>
              <a:p>
                <a:pPr marL="0" indent="0">
                  <a:buNone/>
                </a:pPr>
                <a:r>
                  <a:rPr lang="en-CN" sz="2400" b="1" dirty="0"/>
                  <a:t>Outcome: </a:t>
                </a:r>
                <a:r>
                  <a:rPr lang="en-CN" altLang="zh-CN" sz="2400" dirty="0"/>
                  <a:t>P</a:t>
                </a:r>
                <a:r>
                  <a:rPr lang="en-CN" sz="2400" dirty="0"/>
                  <a:t>er-element interval abstraction is </a:t>
                </a:r>
                <a:r>
                  <a:rPr lang="en-US" altLang="zh-CN" sz="2400" dirty="0"/>
                  <a:t>too</a:t>
                </a:r>
                <a:r>
                  <a:rPr lang="zh-CN" altLang="en-US" sz="2400" dirty="0"/>
                  <a:t> </a:t>
                </a:r>
                <a:r>
                  <a:rPr lang="en-CN" sz="2400" dirty="0"/>
                  <a:t>costly</a:t>
                </a:r>
              </a:p>
              <a:p>
                <a:pPr lvl="1"/>
                <a:r>
                  <a:rPr lang="en-CN" sz="2000" dirty="0"/>
                  <a:t>Complexity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CN" sz="2000" dirty="0"/>
                  <a:t>(# operators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CN" sz="2000" dirty="0"/>
                  <a:t> avg # operands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CN" sz="2000" dirty="0"/>
                  <a:t> </a:t>
                </a:r>
                <a:r>
                  <a:rPr lang="en-CN" sz="2000" dirty="0">
                    <a:solidFill>
                      <a:srgbClr val="4C70A6"/>
                    </a:solidFill>
                  </a:rPr>
                  <a:t>avg # </a:t>
                </a:r>
                <a:r>
                  <a:rPr lang="en-US" altLang="zh-CN" sz="2000" dirty="0">
                    <a:solidFill>
                      <a:srgbClr val="4C70A6"/>
                    </a:solidFill>
                  </a:rPr>
                  <a:t>tensor</a:t>
                </a:r>
                <a:r>
                  <a:rPr lang="zh-CN" altLang="en-US" sz="2000" dirty="0">
                    <a:solidFill>
                      <a:srgbClr val="4C70A6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4C70A6"/>
                    </a:solidFill>
                  </a:rPr>
                  <a:t>size</a:t>
                </a:r>
                <a:r>
                  <a:rPr lang="en-US" altLang="zh-CN" sz="2000" dirty="0"/>
                  <a:t>)</a:t>
                </a:r>
              </a:p>
              <a:p>
                <a:pPr lvl="1"/>
                <a:endParaRPr lang="en-US" altLang="zh-CN" sz="2000" dirty="0"/>
              </a:p>
              <a:p>
                <a:pPr lvl="1"/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few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times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slower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than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model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inference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0D971-EEC3-5A81-9BC0-5050DAB99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217" y="1571845"/>
                <a:ext cx="11062883" cy="4219355"/>
              </a:xfrm>
              <a:blipFill>
                <a:blip r:embed="rId3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F874D-B54E-AE0E-003C-3F507649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02F9-FE11-47DA-AE9D-618486176BB4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0ED0130-ACAD-A655-95D9-6ABE6D013CF3}"/>
              </a:ext>
            </a:extLst>
          </p:cNvPr>
          <p:cNvSpPr/>
          <p:nvPr/>
        </p:nvSpPr>
        <p:spPr>
          <a:xfrm rot="5400000">
            <a:off x="8003637" y="3690404"/>
            <a:ext cx="141033" cy="1771907"/>
          </a:xfrm>
          <a:prstGeom prst="rightBrace">
            <a:avLst>
              <a:gd name="adj1" fmla="val 50431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365B9-6ABA-1F39-7826-128E91F1057B}"/>
              </a:ext>
            </a:extLst>
          </p:cNvPr>
          <p:cNvSpPr txBox="1"/>
          <p:nvPr/>
        </p:nvSpPr>
        <p:spPr>
          <a:xfrm>
            <a:off x="7777542" y="4666099"/>
            <a:ext cx="58990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4C70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endParaRPr lang="en-CN" dirty="0">
              <a:solidFill>
                <a:srgbClr val="4C70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183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MgAAABFCAYAAAAPdqmYAAAABGdBTUEAAOD8YVAtlgAAAu1pQ0NQ&#10;SUNDIFByb2ZpbGUAADjLY2BgnuDo4uTKJMDAUFBUUuQe5BgZERmlwH6egY2BmQEMEpOLCxwDAnxA&#10;7Lz8vFQGVMDIwPDtGohkYLisCzKLgTTAmgy0GEgfAGKjlNTiZCD9BYjTy0sKgOKMMUC2SFI2mF0A&#10;YmeHBDkD2S0MDEw8JakVIL0MzvkFlUWZ6RklCoaWlpYKjin5SakKwZXFJam5xQqeecn5RQX5RYkl&#10;qSlAtVA7QIDXJb9EwT0xM0/ByECVgcoAFI4QFiJ8EGIIkFxaVAYPSgYGAQYFBgMGB4YAhkSGeoYF&#10;DEcZ3jCKM7owljKuYLzHJMYUxDSB6QKzMHMk80LmNyyWLB0st1j1WFtZ77FZsk1j+8Yezr6bQ4mj&#10;i+MLZyLnBS5Hri3cmtwLeKR4pvIK8U7iE+abxi/Dv1hAR2CHoKvgFaFUoR/CvSIqIntFw0W/iE0S&#10;NxK/IlEhKSd5TCpfWlr6hEyZrLrsLbk+eRf5PwpbFQuV9JTeKq9VKVA1Uf2pdlC9SyNUU0nzg9YB&#10;7Uk6qbpWeoJ6r/SPGCwwrDWKMbY1kTdlNn1pdsF8p8USywlWdda5NnG2gXau9tYOxo46TmrOSi4K&#10;rvJuCu7KHuqeul4m3jY+7r7Bfgn++QH1gRODlgbvCrkY+jKcKUIu0ioqIroiZmbsnrgHCWyJuklh&#10;yQ0pa1JvpnNkWGRmZs3NvpjLnmefX1GwqfBdsXZJVumqsjcV+pUlVbtqGGu96qbWP2zUa6ppPtsq&#10;11bYfrRTuquo+3Sval9j/92JNpNmT/47NX7a4RkaM/tnfZ+TMPf0fPMFSxeJLG5d8m1Z5vJ7K0NW&#10;nV7jsnbfessN2zaZbN6y1WTb9h1WO/fvdt1zdl/Y/gcHcw79PNJ+TPz4ipPWp86dST776/yki9qX&#10;jl5JvPrv+pybNrfu3qm/p3z/xMO8x2JP9j/LfCHy8uDr/Lfy7y58aPpk+vnV1wXfw38K/Dr1p/Wf&#10;4///AA0ADzTvzc3MAAAACXBIWXMAAA7EAAAOxAGVKw4bAAAAKHRFWHRTb2Z0d2FyZQBBZG9iZSBQ&#10;aG90b3Nob3AgQ1M2IChNYWNpbnRvc2gpUTqmqgAAAAd0SU1FB98HFQ8vJ0YRtdwAAAAhdEVYdENy&#10;ZWF0aW9uIFRpbWUAMjAxNTowNzoyMSAxNTo0MjoxNrdirbYAABU7SURBVHhe7Z0JtFXTG8B3ZpKh&#10;PCkKJcpQMiZFyRBCk1lSIhrQIETmYVkWsZBSwpIMIZIiKsksSZQKmYVMCZnPf/++t/e955537rnn&#10;nnvfe7f/2r+19nr37b3P2fvss7+9v29Pp4anUQ6HI5R1zF+HwxGCExCHIwInIA5HBE5AHI4InIA4&#10;HBE4AXE4InAC4nBE4ATE4YjACYjDEYETEIcjAicgDkcEJbMW6/vvv1e///67/N5www3VVlttpdZd&#10;d1353+GoLqpFQP7++281ZswYNXPmTPXmm2+KYKxZs0b9888/Eo5gbLTRRmrjjTdWzZs3Vx06dFC9&#10;e/dWZWVlEu5wVBVVKiATJkxQN9xwg1q8eLHaYIMNRAjWWWcd9e+//4rzg/96662n/vvvP/XXX3+p&#10;P/74Q9WrV09deOGFatCgQSZW8fj666/VMccco+rUqaP8RYKwNmjQQF1yySWqUaNGxjecq666Sj37&#10;7LOqdevW6uabbza+4QwePFi9/fbbUg4W0t1ss83Ucccdp3r27Gl8M7nxxhvV1KlTpeyC1KhRQ/32&#10;22/SmJx55pnGt5z99ttPbb755ua/NDzvySefLGmGsWDBAnXWWWdJOVx77bXq0EMPNSHZ+fTTT1W3&#10;bt0qlKWFd03YpEmTjE8aGskrr7xSvfDCC2rlypVSHk2aNJF3fsABB5hYFRk/frx66KGHJG3y2rhx&#10;Y3X88cerM844w8RICAJS2dx7772e7g0oKW+LLbbw9IvytACk/j/88MO9AQMGeBdccIG48847z9OV&#10;1atfv77E0S/e0wXl1a5d29MPL05XRnP34rB8+XJJi7zVrFnT0xVXnFb3PF0ZJWzkyJEmdjibbrqp&#10;V6tWLYmbi3bt2sm9eS6bFs6W0w477GBiZqJfuKcbDskn1/uvxXHt8OHDTew0+JMW+Vt//fVT8TfZ&#10;ZBMJ69ixo4mZyYsvvijhuIkTJxrfaD744AOJTx65vz9/ON69FhATO41Ws+U6no94vGd+2/Lfd999&#10;TcxMmjVrJuHEs/WDssGPd6IbDRMzfyq1B/nqq6+Ufii1YsUKsSlo3VClaIXOPfdc1aVLF2n1cjFr&#10;1ix11113qSlTpkiPooVK/fzzz9LDEBbVssTls88+U7pSSsvWsGFDtfPOO0tLt3r1ajV79mxJ87vv&#10;vlMff/xxaE9Cz3HkkUequnXrqh9//FGNGjVK9enTx4RW5IgjjlCvv/662Fvt27eXtOg1UTl/+OEH&#10;aUlbtWolafs5++yzpaXUlVwdfPDBUgb+V0gZn3LKKapHjx7GpxzKmXdAz3PQQQepP//8U8pSC4CE&#10;kWd694svvthcUc7cuXMlPnkj3RNOOMGEZGfZsmVql112UbpBk3LcfvvtU+oz8Kz0DPfff7/xKYee&#10;mvLG8Qz77LOP+vLLL9Xjjz+uPvnkE/XKK69I7+ynX79+oq7zXLvttpv0hqjs06ZNU6+++qq6/PLL&#10;pWdPDAJSGYwdO1YkeMstt5SWi9/9+/f3tP1hYiRDd/NyL1om/cLlN71PoeiuWe5FCx7snebNmydh&#10;tL6nnXaa8c1EV3hpMenleOYWLVqYkHDoNWndtt56a+OTpmXLlnIf0gyi1Z1UD6cruPHNDfeit9aV&#10;zviUw/sgvzgt3MY3zUsvvSTX0uo/8sgjxjeapUuXyjW06NSDOGgBSF0zYsQI45tm0aJF5lcmlAPl&#10;vtdeexmfNFqFNb+SUynDvOecc47orfrlq59++kntueee0oLccccd0uIVwqWXXiotZufOnWXkizS4&#10;L61wsaCX87P33nvLX/K+ZMkS+R3kueeek/CddtpJBiHeffddsWuioOWmFQ+ihVBsLvj888/lbxir&#10;Vq0yv+ITtPXIc9OmTeX3t99+K3+LiR2ZzIUtc8oOeynIrrvuan5lgn0K2BxBtNCYX8kpuoBgGNHl&#10;UXFRSTCe5syZU/Qh2wcffFC6XNKgK6c7RRCLAaNnfr744gv5S+Xacccd5befO++8U1QlVCPUQLp7&#10;VCDKIQoEHdUlyBNPPCH3A9S9MLiORod78BdHZQkKQJDge6ACv/fee/J72223lb/Fgjza/Ng8IgBW&#10;+P2g2oLuyURNevTRR0VFzwV55pmefvppUQ8//PBDE1Ik6EaKxbBhw6SbLCsrk7+6FTUhlcfKlStF&#10;hUNFoLvV9o0JyQ+rYqHa7L///l7fvn293r17e/pliaGI+kH4woULzRVpMBLJA4MK0K1bN1GfUNey&#10;gYrFNZSVtlUkLf5qPVquQ43StpWJnQYVy6pm5CfotG1nYmZCGCqprlDescceK+mjFlp//k6YMMHE&#10;TlOIirXNNttI2fE76MKg3AjDgMfQtnEp+zC1C7Qgpa6xAw44fnft2tXTAmpiJqNoAjJ16lTJmH1x&#10;2pg1IfHQBqs3evRoT7fG3syZM41vPHTLJCNdFBJpX3fddSYkPlZAeBnotAgbjtEQKiRhQ4cONbHT&#10;aCNSwhgZuv7668VvxowZ4odbsGCB+AWhgpIOAkIaNj1eLJUDAdEtrYmdxi8gpEnFtY70GAEMgzCu&#10;oSHhN/GxSUifSnzrrbeamJkUIiCUJXn155H3RFg2KGMbh/iUjc1ztsZP9x5SlsThWp6HxoeGhvQL&#10;oWgCQuZszzF37lzjmxuGLbkGxwvH2f8Z6l29erWJGY1Wg+QaK6AM2+aDFRBa0yZNmnhaD/a07SGu&#10;U6dOYqiHcdFFF8lLJN9+eFEY9SeddJLxycT2IKRHWhjPGJr0GlECbo10HIL41ltvea+99pq4l19+&#10;Oetz82w0INpGkkZoyJAhkmfyePrpp5tYFSlEQKicaBVoEjaPOO6ZC22/ebNnz5ZGkzKydUursSZG&#10;RWhQtKrtTZ48WcqS8uWam266ycTIn6IIyGGHHSYFjeSGtbJhUGiMWFC5eHH8pVLxInhxqDpUAh7w&#10;qaeeMldFo3V3ic/9ss0jZMM/inX11Vcb39zQ6vMC69Wr5x199NFehw4dvKOOOsrTtorkg3IJAwEh&#10;DIHOB/8oVtzGA3g2egwE3qIN39RomTbQjW8mhY5i3X777cY3OdOnT0/Nb2jb0/hGwwifbUh69Ohh&#10;fPOnYCOd2eDnn39ejFIMLC2tJiQ7zIu0aNFC6RYGARUjS1dKWXrCuL8uVJn1xYDUFUhmeQnLBfMq&#10;7dq1E2NVV3j1wAMPmJD8iDvyMn/+fEmL/DNap1+k5J+/PKOuVDKmrwXcXFGRsFGsuFDm+eJPb9y4&#10;cTL/wRzPiSeeaHyzw+BDvlA2cfnmm2/Ur7/+av5LY0eqyLtWQeW3n3feecf8ysQ+K+8hKQVPFDIR&#10;+NFHH8nEHRNf2sA1Idlh5IGRDCoVE1rBCSOLVjXUZZddJkLCkC6TW7qXMqHhkA8EVbfqMgxqCzcX&#10;dqKQEazzzz9fJs1ywaQZw7u//PKL0vaHCIOFystkIenTGOiW2ISUw0ShVjdktIolFXFhonDixIny&#10;0q+44gqlW8iMkSvKiInT4OSp7p1FEBiFQ7AtTOJRKREURrN23313E1KOnSgkHa2KqZYtW2aUKSNT&#10;LAXRvabxSU8U0sixfIcJTfJloeIibEwFWKgL2223nYxyDRw4UBo6rSIprULKEhfdY0o5Basrz0m9&#10;Y/SUhpR70DhRNoxwUh94R7rHNlfkCQKSFEaQuAVGVHACKhuMlHAN6sUhhxxifLMzaNAgUblQKXTF&#10;Nb7RoFNzf9LBgIuDf6IKuyIOGNToudkmBRktsvkIgsFJ94+Kkw+MdHGdNe5Ra62jnEgr21ITDNlg&#10;XnXvnwpD5QoyZ84cCUcVJF1/ejjCGH3ys2TJktQ12CFh16B++qHM8ae8UHP5jeO92zLUGoGJXQ72&#10;DP68M/KGCsb//LX2R+fOnU3sZBQkIFRYMkZGpk2bZnyjadWqlbwMdFrdahnfaKhEOCpAHHRrJHlC&#10;59atl/GNRveCcg0ujiDed999qfhjxowxvpkgnDaObtGMbznkC38qA6NwcenZs6dcR1mEOcKyCQgO&#10;Iz1Io0aNUiNHGPp+Zs2alTM9hsL96J4o8hrSwmYLwnU0HFRw6gd/idu6dWsJC0Orw16/fv2kHO01&#10;pI0NOH78eBMrOQWpWExisfaH7jnubejqUYHoChcuXGh8o2HiiLU1qDJx06GLp4ula6ebpYt2rD3w&#10;nlHlUEHzAdU9ia2UjcTWC3oeM8zojN27dze+8eDh0ff9YGOMHTtWZt6DyzlYZoCuC1FLL/yceuqp&#10;UlgsYchmxDlKFxrSfIUDiikckFhAbKVjxKdTp07yOy48PK27n+XLl4sByj4GRoH8IIy665TfGN9x&#10;YD8CAoLRzTIEhyMJiQVE66oirYygHHjggcY3NyzmowdZtGiR8SlHG2/yV+uoFdZCITD4Q9gwXxgs&#10;nSZ/CBajKg5HEhILCCtVqdRUXGyKuNBDMByKfjls2DDjmx12nTGnQXyG8uLCEGGdOnVkOHTp0qXG&#10;1+HIj8QCgs0ANWvWlMoYF7bMUmkZI2dSkVWb4Nc3bW9BxWaugXkQxurjTEL6oScKU+ccjrgkFhBa&#10;dCofKoxVj+JAfJZzM+lTt25dmcFlBhzD3N4Lm2PAgAGyTwHhoIKzK4xJrXyw+fJPUjkceaHtgUSw&#10;kJBJIOY0dAU0vvFhwRzJM7/BpA4TQqz+xDEBx/wKk0nEYSl4EhjzJ392GbrDkS+JexD0e2AexL/E&#10;Ii7sJebEDFQ05jf88xSoWNyXJQmMQN1zzz0mJD+4h35G6akcjiQkFhBGiZibwLGTLgmsUWJeg1Em&#10;5i0QNOYt2rRpo+bNmycTkPkOIVtYh0W+EDIODnA4kpBYQNq2bSvzDOj5nIxRCPbcI+ZUEBBGq+w+&#10;8KRwCgZ2EhOZzZo1M74OR34kFhBaf2BeIjixlwTUIUvw0IQkMDzMPAgGOitKHY4kJBYQRpdYOk0P&#10;8uSTTxrf0oG9IAzzsufECnOpk+vABT926c3aDM/AciXWypUqiQUEGKJFzWK4N2pTUFXDJCYFj4HO&#10;QWN2mUpVU79+fSkbGpEwR5h/wWavXr3ED8fSmyAMfdvw999/3/iWg19YGjien3CGz/1Mnjw5dT/2&#10;rgThsD4bzr4MPxxNhH9YetYRzhGiQdifwcAJgzH2sD7mwfz7Q0qFggSEM6qwG5hJZ2NTqYA9w+Ql&#10;LVPwpMCqhB6sdu3aslGJ3sHv7G43P5z/C1zHbr8gHCnEvahMYUccsU6tVq1aWdOiwvqxk7NlZWWq&#10;f//+FVRbBMuOLgZXQ2PfgU2DtKno/vSBRsrP6NGjVceOHVPXkzccAsUzczpiKVGQgKC+sPOLrpIW&#10;LXhMZnXA4WfMztM6kb9iHiiXL1RIXj75oGyYIKXVxvGbw7z9q5oZTKDS4h577DHjWw7LbegVsanY&#10;cRcG74EBD7YnB9N6+OGHQ5cEkUdWNlCx2Tnoh7CgUFmGDh0q5cy92S1JuZM+K6/pNUiXnY9B9ZYj&#10;ZxEm3s+MGTNkiJ/DzFlcin9wjV61w2RIIdiDipnUY+dXUjgmkvvogvN0125880e3rDI5yL30CzS+&#10;1UPjxo1lEpS/ceF4Vt2DSP79Bylcc801MpmKP4ciBMGfDWIcoBGXZ555RjYk2Qla7qEFyYR63t13&#10;3y27FvHPdnyRxabPCTDZ4AQW4vGOtQAZ39KmoB4EWA7CMaDYInSbffv2NSFVDycZMvlIi0hrnM/i&#10;xlKBFhZVhxaWw6It7JNB9WL+qTLmdXh3qFqcEcDQeFLCVEeLVbtQpzjHYG2gYAEBulOGadH7dauT&#10;yGC3L4W/SYZ5WdjImcCMrnEAQPCQhOoCYaXyoTKxIcy62267LbXg0w86OAYsQ9T2VBbdkMm8DhUM&#10;VSQb2AzcE3XKn9bIkSNTOn8YhHEYAxO12Br+AxiKiT3QA3Vu+PDhYovwvRPUtLgb4aqc8o6kcOx3&#10;JNioz9+wIzqj0C9WDnTgGxTLli0zvvHgWtK0h4tx2FgpgGrFWjOtW6f2S1tHPjl0IAzULNa5EQdG&#10;jRqVUnWiDoZDTeIADX86urWWMPbpB7EqFqrb9OnT5fsb5Jf47E3XPVjeKhZngkXB/n3i8nysuSNt&#10;Wx4NGzbM66yvqqBoAgK33HKLPKgVEm2smZDKgyNOKWBbCYMnbFQnVkBw2EVUCusonzfeeMPEzISj&#10;/gmncnMMKwcZYMtgm2SD+AgItiBxbTrYhYSFHZBhBQSbYNKkSfIpBOLS0OD48BGVGL9iCQjMnz/f&#10;69Kli6dVRbkOh2CTXw5bKCWKKiDA2bA8sBUSjMvKAkOPNBAOhCTuCSZVhTXSqQj5QstKhWvfvr2c&#10;EklLzjGe2aAciM+B1HHxC4g9uJpTJWloEGreoX2PxRSQMOi9EBLus3jxYuNb/RTFBvGDbs1BX+zh&#10;0IWrRowYIXp1mL5dCBwExj4S0uDeHBpW6JqwyiKJ0dunTx+xDdj7z2YxhneD3x0MoxADG3hf9jMI&#10;un5kHeYtNtiu2I7AIX6lQtEFBJhAxFBHSNg5yMw2IySMduVzimAQXr7uoeSlcZqebuUkDQw9PtNV&#10;qjBqky9sB2ASljkRKqr9LFwuMLILhe+usJKaAYZiwymazJ8EsWvnoNjfKSkI6UcqiTVr1nhNmzaV&#10;bhPd2OrenMI4btw4+XRALlatWiXGIh+95FpdiKJS8RudO1+DvipBxUJt4DsZnCLZpk2blGvbtq2o&#10;XhxYlw1rU7B5bPDgwcY3HMoDdahBgwailvnTwnGiYvBk9DAVyzJw4EBRW8kD9y6GimU3yeE4xbF7&#10;9+5er1695HR78sH1pFdKVKqAWDDWrS6LsUql4aXYwmrevLkUFieX8+EaPhmATmrj8KIoPBz/Y6wy&#10;iVXq8LEa8krDgE3hd3Z0KGq0jxMDsQeIx+nzURAHewdhCqaFI3zFihUmdjlTpkwRfxwGeRAE205a&#10;5vreH3FIJ+o4WUbG7IgVDZ3Nmy0L/GgQS4kq/U46X6Tlq6N04ahJ7CZE/SALjPHbSSa6dpwuTFGr&#10;mIRkGQPLFjgJhS+grg0waYqqwnOEwVoxJjez7bVnnz7ryiijXGd76Yop9lg2mKdiXkU3MsZHyQJE&#10;DnmmrIcMGVJhWQ6b1vhmOWXPZ+Z0j2hCKsK1qLx77LGHXBMF+UAFR93m/aJ+d+3aNeu34auTKhUQ&#10;P+ihGNU4dv4xOYiQkB0qFLPGTDxq9UA2Z8UxUB2OYlNtAhKElgSjFDDWME4djuqmZATE4ShFKmWY&#10;1+H4f8EJiMMRgRMQhyMCJyAORwROQByOCJyAOBwROAFxOCJwAuJwROAExOGIwAmIwxGBExCHIytK&#10;/Q8SXcbQbihU9AAAAABJRU5ErkJggg=="/>
  <p:tag name="ISPRING_COMPANY_LOGO" val="ISPRING_PRESENTER_PHOTO_0"/>
  <p:tag name="ISPRING_SCORM_RATE_SLIDES" val="1"/>
  <p:tag name="ISPRING_SCORM_PASSING_SCORE" val="100.000000"/>
  <p:tag name="ISPRING_ULTRA_SCORM_COURSE_ID" val="D0987C94-7EC1-4329-B729-073FF2A2D10B"/>
  <p:tag name="ISPRINGONLINEFOLDERID" val="0"/>
  <p:tag name="ISPRINGONLINEFOLDERPATH" val="Content List"/>
  <p:tag name="ISPRINGCLOUDFOLDERID" val="0"/>
  <p:tag name="ISPRINGCLOUDFOLDERPATH" val="Repository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Angela.BoB.000\Desktop\dementia\zzz"/>
  <p:tag name="ISPRING_SCORM_RATE_QUIZZES" val="0"/>
  <p:tag name="ISPRING_PRESENTATION_TITLE" val="Dementia2017_rapidfir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B24F48E555E4895E257DBB66E22E3" ma:contentTypeVersion="12" ma:contentTypeDescription="Create a new document." ma:contentTypeScope="" ma:versionID="c3f365d10cb1fd05a07469e2699f20a2">
  <xsd:schema xmlns:xsd="http://www.w3.org/2001/XMLSchema" xmlns:xs="http://www.w3.org/2001/XMLSchema" xmlns:p="http://schemas.microsoft.com/office/2006/metadata/properties" xmlns:ns2="951470c4-a83d-4a22-893e-dbc7d85a5486" xmlns:ns3="2d973dc7-c4ae-4c02-9000-f090a53bfe17" targetNamespace="http://schemas.microsoft.com/office/2006/metadata/properties" ma:root="true" ma:fieldsID="8ccb3385be6c41b246aa01d179fb9744" ns2:_="" ns3:_="">
    <xsd:import namespace="951470c4-a83d-4a22-893e-dbc7d85a5486"/>
    <xsd:import namespace="2d973dc7-c4ae-4c02-9000-f090a53bf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470c4-a83d-4a22-893e-dbc7d85a54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973dc7-c4ae-4c02-9000-f090a53b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CBBFE-CB24-415E-B2FE-D60BB200292D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2d973dc7-c4ae-4c02-9000-f090a53bfe17"/>
    <ds:schemaRef ds:uri="http://purl.org/dc/dcmitype/"/>
    <ds:schemaRef ds:uri="951470c4-a83d-4a22-893e-dbc7d85a5486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CD0781-EB21-49DD-A3EF-875A09BD2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1470c4-a83d-4a22-893e-dbc7d85a5486"/>
    <ds:schemaRef ds:uri="2d973dc7-c4ae-4c02-9000-f090a53bf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8BC062-BD85-47BD-8821-CE0D1B9E88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10439</TotalTime>
  <Words>4076</Words>
  <Application>Microsoft Macintosh PowerPoint</Application>
  <PresentationFormat>Widescreen</PresentationFormat>
  <Paragraphs>654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Cambria Math</vt:lpstr>
      <vt:lpstr>Consolas</vt:lpstr>
      <vt:lpstr>Nexa Light</vt:lpstr>
      <vt:lpstr>Wingdings</vt:lpstr>
      <vt:lpstr>Arial</vt:lpstr>
      <vt:lpstr>Times New Roman</vt:lpstr>
      <vt:lpstr>Nexa Bold</vt:lpstr>
      <vt:lpstr>Optima</vt:lpstr>
      <vt:lpstr>Custom Design</vt:lpstr>
      <vt:lpstr>PowerPoint Presentation</vt:lpstr>
      <vt:lpstr>Background  DNN Architectures Defined by Python Programs</vt:lpstr>
      <vt:lpstr>Numerical Defects</vt:lpstr>
      <vt:lpstr>Numerical Defects are  Widespread &amp; Disastrous</vt:lpstr>
      <vt:lpstr>We propose RANUM First Holistic Framework for Assuring Numerical Reliability</vt:lpstr>
      <vt:lpstr>Running Example</vt:lpstr>
      <vt:lpstr>Task:  Detection of Potential Defects</vt:lpstr>
      <vt:lpstr>Approach  Static Analysis based on Inteval Bound Propagation</vt:lpstr>
      <vt:lpstr>Too Costly!</vt:lpstr>
      <vt:lpstr>Optimization of Static Analysis</vt:lpstr>
      <vt:lpstr>Task: Fix Suggestion  via Input Clipping</vt:lpstr>
      <vt:lpstr>Problem Formulation</vt:lpstr>
      <vt:lpstr>Example - A Successful Fix: Clip on weight node 2</vt:lpstr>
      <vt:lpstr>How to find fix? Abstraction Optimization</vt:lpstr>
      <vt:lpstr>Abstraction Optimization:  Optimizing differentiable interval bound</vt:lpstr>
      <vt:lpstr>Abstraction Optimization:  Optimizing differentiable interval bound</vt:lpstr>
      <vt:lpstr>Result Highlights</vt:lpstr>
      <vt:lpstr>Thank you! Questions welcome!</vt:lpstr>
      <vt:lpstr>Appendix</vt:lpstr>
      <vt:lpstr>Prior Work for DNN Numerical Reliability</vt:lpstr>
      <vt:lpstr>Task 2:  Feasibility Confirmation via Training Data Generation</vt:lpstr>
      <vt:lpstr>Generate Training Data to Confirm Feasibility</vt:lpstr>
      <vt:lpstr>Problem Formulation</vt:lpstr>
      <vt:lpstr>Connection to Deep Gradient Leakage Attack</vt:lpstr>
      <vt:lpstr>Connection to Deep Gradient Leakage Attack</vt:lpstr>
      <vt:lpstr>Results on Task 2: Generate Training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ICSE2023 Presentation</dc:title>
  <dc:creator>Paperless Events</dc:creator>
  <cp:lastModifiedBy>Linyi Li</cp:lastModifiedBy>
  <cp:revision>316</cp:revision>
  <dcterms:created xsi:type="dcterms:W3CDTF">2016-09-15T05:46:22Z</dcterms:created>
  <dcterms:modified xsi:type="dcterms:W3CDTF">2023-05-18T15:18:10Z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0x010100FDDB24F48E555E4895E257DBB66E22E3</vt:lpwstr>
  </property>
  <property fmtid="{D5CDD505-2E9C-101B-9397-08002B2CF9AE}" pid="3" name="AuthorIds_UIVersion_512">
    <vt:lpwstr>18</vt:lpwstr>
  </property>
</Properties>
</file>